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2.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3.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4.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5.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6.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9.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748" r:id="rId1"/>
    <p:sldMasterId id="2147483749" r:id="rId2"/>
    <p:sldMasterId id="2147483803" r:id="rId3"/>
    <p:sldMasterId id="2147483853" r:id="rId4"/>
    <p:sldMasterId id="2147483903" r:id="rId5"/>
    <p:sldMasterId id="2147483919" r:id="rId6"/>
    <p:sldMasterId id="2147484020" r:id="rId7"/>
    <p:sldMasterId id="2147484085" r:id="rId8"/>
    <p:sldMasterId id="2147484217" r:id="rId9"/>
    <p:sldMasterId id="2147484535" r:id="rId10"/>
  </p:sldMasterIdLst>
  <p:notesMasterIdLst>
    <p:notesMasterId r:id="rId47"/>
  </p:notesMasterIdLst>
  <p:sldIdLst>
    <p:sldId id="256" r:id="rId11"/>
    <p:sldId id="342" r:id="rId12"/>
    <p:sldId id="258" r:id="rId13"/>
    <p:sldId id="298" r:id="rId14"/>
    <p:sldId id="316" r:id="rId15"/>
    <p:sldId id="343" r:id="rId16"/>
    <p:sldId id="285" r:id="rId17"/>
    <p:sldId id="289" r:id="rId18"/>
    <p:sldId id="369" r:id="rId19"/>
    <p:sldId id="366" r:id="rId20"/>
    <p:sldId id="367" r:id="rId21"/>
    <p:sldId id="368" r:id="rId22"/>
    <p:sldId id="276" r:id="rId23"/>
    <p:sldId id="292" r:id="rId24"/>
    <p:sldId id="295" r:id="rId25"/>
    <p:sldId id="296" r:id="rId26"/>
    <p:sldId id="354" r:id="rId27"/>
    <p:sldId id="355" r:id="rId28"/>
    <p:sldId id="356" r:id="rId29"/>
    <p:sldId id="357" r:id="rId30"/>
    <p:sldId id="358" r:id="rId31"/>
    <p:sldId id="359" r:id="rId32"/>
    <p:sldId id="360" r:id="rId33"/>
    <p:sldId id="361" r:id="rId34"/>
    <p:sldId id="362" r:id="rId35"/>
    <p:sldId id="363" r:id="rId36"/>
    <p:sldId id="370" r:id="rId37"/>
    <p:sldId id="371" r:id="rId38"/>
    <p:sldId id="372" r:id="rId39"/>
    <p:sldId id="374" r:id="rId40"/>
    <p:sldId id="373" r:id="rId41"/>
    <p:sldId id="281" r:id="rId42"/>
    <p:sldId id="345" r:id="rId43"/>
    <p:sldId id="349" r:id="rId44"/>
    <p:sldId id="347" r:id="rId45"/>
    <p:sldId id="299" r:id="rId46"/>
  </p:sldIdLst>
  <p:sldSz cx="12192000" cy="6858000"/>
  <p:notesSz cx="6858000" cy="9144000"/>
  <p:embeddedFontLst>
    <p:embeddedFont>
      <p:font typeface="Tahoma" panose="020B0604030504040204" pitchFamily="34" charset="0"/>
      <p:regular r:id="rId48"/>
      <p:bold r:id="rId49"/>
    </p:embeddedFont>
    <p:embeddedFont>
      <p:font typeface="Calibri" panose="020F0502020204030204" pitchFamily="34" charset="0"/>
      <p:regular r:id="rId50"/>
      <p:bold r:id="rId51"/>
      <p:italic r:id="rId52"/>
      <p:boldItalic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defaultTextStyle>
  <p:extLst>
    <p:ext uri="{EFAFB233-063F-42B5-8137-9DF3F51BA10A}">
      <p15:sld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15:guide id="1" orient="horz" pos="2160">
          <p15:clr>
            <a:srgbClr val="A4A3A4"/>
          </p15:clr>
        </p15:guide>
        <p15:guide id="2" pos="3863">
          <p15:clr>
            <a:srgbClr val="A4A3A4"/>
          </p15:clr>
        </p15:guide>
      </p15:sldGuideLst>
    </p:ext>
    <p:ext uri="{2D200454-40CA-4A62-9FC3-DE9A4176ACB9}">
      <p15:notes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15:guide id="1" orient="horz" pos="2880">
          <p15:clr>
            <a:srgbClr val="000000"/>
          </p15:clr>
        </p15:guide>
        <p15:guide id="2" pos="2160">
          <p15:clr>
            <a:srgbClr val="000000"/>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74536"/>
    <a:srgbClr val="002060"/>
    <a:srgbClr val="0F1941"/>
    <a:srgbClr val="2175D9"/>
    <a:srgbClr val="FFFFFF"/>
    <a:srgbClr val="000000"/>
    <a:srgbClr val="FFB51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BB7FE8D3-C979-406E-92C6-08C42A0D607B}">
  <a:tblStyle styleId="{BB7FE8D3-C979-406E-92C6-08C42A0D607B}" styleName="Table_0">
    <a:wholeTbl>
      <a:tcTxStyle b="off" i="off">
        <a:font>
          <a:latin typeface="Tahoma"/>
          <a:ea typeface="Tahoma"/>
          <a:cs typeface="Tahoma"/>
        </a:font>
        <a:srgbClr val="0F1941"/>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2175D9"/>
              </a:solidFill>
              <a:prstDash val="solid"/>
              <a:round/>
              <a:headEnd type="none" w="sm" len="sm"/>
              <a:tailEnd type="none" w="sm" len="sm"/>
            </a:ln>
          </a:top>
          <a:bottom>
            <a:ln w="9525" cap="flat" cmpd="sng">
              <a:solidFill>
                <a:srgbClr val="2175D9"/>
              </a:solidFill>
              <a:prstDash val="solid"/>
              <a:round/>
              <a:headEnd type="none" w="sm" len="sm"/>
              <a:tailEnd type="none" w="sm" len="sm"/>
            </a:ln>
          </a:bottom>
          <a:insideH>
            <a:ln w="9525" cap="flat" cmpd="sng">
              <a:solidFill>
                <a:srgbClr val="2175D9"/>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font>
          <a:latin typeface="Tahoma"/>
          <a:ea typeface="Tahoma"/>
          <a:cs typeface="Tahoma"/>
        </a:font>
        <a:srgbClr val="0F1941"/>
      </a:tcTxStyle>
      <a:tcStyle>
        <a:tcBdr/>
        <a:fill>
          <a:solidFill>
            <a:srgbClr val="F7F5F0"/>
          </a:solidFill>
        </a:fill>
      </a:tcStyle>
    </a:lastRow>
    <a:seCell>
      <a:tcTxStyle b="off" i="off"/>
      <a:tcStyle>
        <a:tcBdr/>
      </a:tcStyle>
    </a:seCell>
    <a:swCell>
      <a:tcTxStyle b="off" i="off"/>
      <a:tcStyle>
        <a:tcBdr/>
      </a:tcStyle>
    </a:swCell>
    <a:firstRow>
      <a:tcTxStyle b="off" i="off">
        <a:font>
          <a:latin typeface="Tahoma"/>
          <a:ea typeface="Tahoma"/>
          <a:cs typeface="Tahoma"/>
        </a:font>
        <a:srgbClr val="2175D9"/>
      </a:tcTxStyle>
      <a:tcStyle>
        <a:tcBdr/>
        <a:fill>
          <a:solidFill>
            <a:srgbClr val="FFFFFF">
              <a:alpha val="0"/>
            </a:srgbClr>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5" d="100"/>
          <a:sy n="65" d="100"/>
        </p:scale>
        <p:origin x="-822" y="-96"/>
      </p:cViewPr>
      <p:guideLst>
        <p:guide orient="horz" pos="2160"/>
        <p:guide pos="3863"/>
      </p:guideLst>
    </p:cSldViewPr>
  </p:slideViewPr>
  <p:notesTextViewPr>
    <p:cViewPr>
      <p:scale>
        <a:sx n="75" d="100"/>
        <a:sy n="75" d="100"/>
      </p:scale>
      <p:origin x="0" y="0"/>
    </p:cViewPr>
  </p:notesTextViewPr>
  <p:notesViewPr>
    <p:cSldViewPr snapToGrid="0">
      <p:cViewPr varScale="1">
        <p:scale>
          <a:sx n="100" d="100"/>
          <a:sy n="100" d="100"/>
        </p:scale>
        <p:origin x="0" y="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notesMaster" Target="notesMasters/notesMaster1.xml"/><Relationship Id="rId50" Type="http://schemas.openxmlformats.org/officeDocument/2006/relationships/font" Target="fonts/font3.fntdata"/><Relationship Id="rId55"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font" Target="fonts/font6.fntdata"/><Relationship Id="rId5" Type="http://schemas.openxmlformats.org/officeDocument/2006/relationships/slideMaster" Target="slideMasters/slideMaster5.xml"/><Relationship Id="rId19" Type="http://schemas.openxmlformats.org/officeDocument/2006/relationships/slide" Target="slides/slide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font" Target="fonts/font1.fntdata"/><Relationship Id="rId56"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font" Target="fonts/font4.fntdata"/><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font" Target="fonts/font2.fntdata"/><Relationship Id="rId57" Type="http://schemas.openxmlformats.org/officeDocument/2006/relationships/tableStyles" Target="tableStyles.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font" Target="fonts/font5.fntdata"/></Relationships>
</file>

<file path=ppt/diagrams/_rels/data1.xml.rels><?xml version="1.0" encoding="UTF-8" standalone="yes"?>
<Relationships xmlns="http://schemas.openxmlformats.org/package/2006/relationships"><Relationship Id="rId1" Type="http://schemas.openxmlformats.org/officeDocument/2006/relationships/image" Target="../media/image12.png"/></Relationships>
</file>

<file path=ppt/diagrams/_rels/data2.xml.rels><?xml version="1.0" encoding="UTF-8" standalone="yes"?>
<Relationships xmlns="http://schemas.openxmlformats.org/package/2006/relationships"><Relationship Id="rId1" Type="http://schemas.openxmlformats.org/officeDocument/2006/relationships/image" Target="../media/image12.png"/></Relationships>
</file>

<file path=ppt/diagrams/_rels/drawing1.xml.rels><?xml version="1.0" encoding="UTF-8" standalone="yes"?>
<Relationships xmlns="http://schemas.openxmlformats.org/package/2006/relationships"><Relationship Id="rId1" Type="http://schemas.openxmlformats.org/officeDocument/2006/relationships/image" Target="../media/image12.png"/></Relationships>
</file>

<file path=ppt/diagrams/_rels/drawing2.xml.rels><?xml version="1.0" encoding="UTF-8" standalone="yes"?>
<Relationships xmlns="http://schemas.openxmlformats.org/package/2006/relationships"><Relationship Id="rId1" Type="http://schemas.openxmlformats.org/officeDocument/2006/relationships/image" Target="../media/image12.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942BF84-3EF9-41B9-91F2-8C9FC6C67A40}" type="doc">
      <dgm:prSet loTypeId="urn:microsoft.com/office/officeart/2005/8/layout/vList3" loCatId="list" qsTypeId="urn:microsoft.com/office/officeart/2005/8/quickstyle/simple1" qsCatId="simple" csTypeId="urn:microsoft.com/office/officeart/2005/8/colors/accent1_2" csCatId="accent1" phldr="1"/>
      <dgm:spPr/>
    </dgm:pt>
    <dgm:pt modelId="{ECEEB328-A4C0-42B5-8633-0B6CEDE4F511}">
      <dgm:prSet phldrT="[Testo]"/>
      <dgm:spPr/>
      <dgm:t>
        <a:bodyPr/>
        <a:lstStyle/>
        <a:p>
          <a:pPr algn="r"/>
          <a:r>
            <a:rPr lang="it-IT" dirty="0" smtClean="0">
              <a:solidFill>
                <a:srgbClr val="0F1941"/>
              </a:solidFill>
            </a:rPr>
            <a:t>Apposizione della causale</a:t>
          </a:r>
          <a:r>
            <a:rPr lang="it-IT" dirty="0" smtClean="0"/>
            <a:t>	</a:t>
          </a:r>
          <a:endParaRPr lang="it-IT" dirty="0"/>
        </a:p>
      </dgm:t>
    </dgm:pt>
    <dgm:pt modelId="{950A9CEC-43E3-403D-A45A-84092FA7F340}" type="parTrans" cxnId="{CB68416F-BE4D-4095-A712-0375A6C4C0F2}">
      <dgm:prSet/>
      <dgm:spPr/>
      <dgm:t>
        <a:bodyPr/>
        <a:lstStyle/>
        <a:p>
          <a:endParaRPr lang="it-IT"/>
        </a:p>
      </dgm:t>
    </dgm:pt>
    <dgm:pt modelId="{20235AFC-71D4-4993-84BB-567F5E9CAF85}" type="sibTrans" cxnId="{CB68416F-BE4D-4095-A712-0375A6C4C0F2}">
      <dgm:prSet/>
      <dgm:spPr/>
      <dgm:t>
        <a:bodyPr/>
        <a:lstStyle/>
        <a:p>
          <a:endParaRPr lang="it-IT"/>
        </a:p>
      </dgm:t>
    </dgm:pt>
    <dgm:pt modelId="{CD94AF8F-D6ED-4C73-B713-30B2F64A7BA8}">
      <dgm:prSet phldrT="[Testo]"/>
      <dgm:spPr/>
      <dgm:t>
        <a:bodyPr/>
        <a:lstStyle/>
        <a:p>
          <a:r>
            <a:rPr lang="it-IT" dirty="0" smtClean="0">
              <a:solidFill>
                <a:srgbClr val="0F1941"/>
              </a:solidFill>
            </a:rPr>
            <a:t>Limitazioni sulla durata</a:t>
          </a:r>
          <a:endParaRPr lang="it-IT" dirty="0">
            <a:solidFill>
              <a:srgbClr val="0F1941"/>
            </a:solidFill>
          </a:endParaRPr>
        </a:p>
      </dgm:t>
    </dgm:pt>
    <dgm:pt modelId="{C49ADB8A-38E3-4CEF-9752-07E402710599}" type="parTrans" cxnId="{D5F0FAA5-653C-4DA0-9E74-C6E7DBFC9471}">
      <dgm:prSet/>
      <dgm:spPr/>
      <dgm:t>
        <a:bodyPr/>
        <a:lstStyle/>
        <a:p>
          <a:endParaRPr lang="it-IT"/>
        </a:p>
      </dgm:t>
    </dgm:pt>
    <dgm:pt modelId="{ACCD5328-FE74-4917-B99C-D8137B960230}" type="sibTrans" cxnId="{D5F0FAA5-653C-4DA0-9E74-C6E7DBFC9471}">
      <dgm:prSet/>
      <dgm:spPr/>
      <dgm:t>
        <a:bodyPr/>
        <a:lstStyle/>
        <a:p>
          <a:endParaRPr lang="it-IT"/>
        </a:p>
      </dgm:t>
    </dgm:pt>
    <dgm:pt modelId="{A7598945-5B85-4F9E-8375-6EEFDE74CEBA}">
      <dgm:prSet phldrT="[Testo]"/>
      <dgm:spPr/>
      <dgm:t>
        <a:bodyPr/>
        <a:lstStyle/>
        <a:p>
          <a:r>
            <a:rPr lang="it-IT" dirty="0" smtClean="0">
              <a:solidFill>
                <a:srgbClr val="0F1941"/>
              </a:solidFill>
            </a:rPr>
            <a:t>Intervento sulle proroghe</a:t>
          </a:r>
          <a:endParaRPr lang="it-IT" dirty="0">
            <a:solidFill>
              <a:srgbClr val="0F1941"/>
            </a:solidFill>
          </a:endParaRPr>
        </a:p>
      </dgm:t>
    </dgm:pt>
    <dgm:pt modelId="{EB47A068-157A-4EB4-9D6D-C3DD8DE4CF87}" type="parTrans" cxnId="{B5A13E0F-745F-4BE3-B7F5-2C9C46EE8072}">
      <dgm:prSet/>
      <dgm:spPr/>
      <dgm:t>
        <a:bodyPr/>
        <a:lstStyle/>
        <a:p>
          <a:endParaRPr lang="it-IT"/>
        </a:p>
      </dgm:t>
    </dgm:pt>
    <dgm:pt modelId="{6A7AFFAE-B03B-46B1-A978-E696503D35C2}" type="sibTrans" cxnId="{B5A13E0F-745F-4BE3-B7F5-2C9C46EE8072}">
      <dgm:prSet/>
      <dgm:spPr/>
      <dgm:t>
        <a:bodyPr/>
        <a:lstStyle/>
        <a:p>
          <a:endParaRPr lang="it-IT"/>
        </a:p>
      </dgm:t>
    </dgm:pt>
    <dgm:pt modelId="{048DFF01-B538-4FAF-B30A-7E813E5FC164}">
      <dgm:prSet phldrT="[Testo]"/>
      <dgm:spPr/>
      <dgm:t>
        <a:bodyPr/>
        <a:lstStyle/>
        <a:p>
          <a:r>
            <a:rPr lang="it-IT" dirty="0" smtClean="0">
              <a:solidFill>
                <a:srgbClr val="0F1941"/>
              </a:solidFill>
            </a:rPr>
            <a:t>Limiti quantitativi</a:t>
          </a:r>
          <a:endParaRPr lang="it-IT" dirty="0">
            <a:solidFill>
              <a:srgbClr val="0F1941"/>
            </a:solidFill>
          </a:endParaRPr>
        </a:p>
      </dgm:t>
    </dgm:pt>
    <dgm:pt modelId="{8D4D3AA0-FDA3-438E-A36B-B14DC6990E7E}" type="parTrans" cxnId="{2D94783F-D1F0-41D7-B641-B0D0B086DE38}">
      <dgm:prSet/>
      <dgm:spPr/>
      <dgm:t>
        <a:bodyPr/>
        <a:lstStyle/>
        <a:p>
          <a:endParaRPr lang="it-IT"/>
        </a:p>
      </dgm:t>
    </dgm:pt>
    <dgm:pt modelId="{DE67D4B1-B204-41A4-A82E-BEF6FCCF681E}" type="sibTrans" cxnId="{2D94783F-D1F0-41D7-B641-B0D0B086DE38}">
      <dgm:prSet/>
      <dgm:spPr/>
      <dgm:t>
        <a:bodyPr/>
        <a:lstStyle/>
        <a:p>
          <a:endParaRPr lang="it-IT"/>
        </a:p>
      </dgm:t>
    </dgm:pt>
    <dgm:pt modelId="{96F8F206-CE7D-4FF0-B292-5AB6894801DE}" type="pres">
      <dgm:prSet presAssocID="{4942BF84-3EF9-41B9-91F2-8C9FC6C67A40}" presName="linearFlow" presStyleCnt="0">
        <dgm:presLayoutVars>
          <dgm:dir/>
          <dgm:resizeHandles val="exact"/>
        </dgm:presLayoutVars>
      </dgm:prSet>
      <dgm:spPr/>
    </dgm:pt>
    <dgm:pt modelId="{CB076F5A-E403-455D-823D-D79BA0FF7584}" type="pres">
      <dgm:prSet presAssocID="{ECEEB328-A4C0-42B5-8633-0B6CEDE4F511}" presName="composite" presStyleCnt="0"/>
      <dgm:spPr/>
    </dgm:pt>
    <dgm:pt modelId="{9214452B-CA84-477A-BDF0-686AB624ED7A}" type="pres">
      <dgm:prSet presAssocID="{ECEEB328-A4C0-42B5-8633-0B6CEDE4F511}" presName="imgShp" presStyleLbl="fgImgPlace1" presStyleIdx="0"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2BD4E5A5-A116-4531-98C8-92342D20330F}" type="pres">
      <dgm:prSet presAssocID="{ECEEB328-A4C0-42B5-8633-0B6CEDE4F511}" presName="txShp" presStyleLbl="node1" presStyleIdx="0" presStyleCnt="4">
        <dgm:presLayoutVars>
          <dgm:bulletEnabled val="1"/>
        </dgm:presLayoutVars>
      </dgm:prSet>
      <dgm:spPr/>
      <dgm:t>
        <a:bodyPr/>
        <a:lstStyle/>
        <a:p>
          <a:endParaRPr lang="it-IT"/>
        </a:p>
      </dgm:t>
    </dgm:pt>
    <dgm:pt modelId="{5C4D5605-67E4-4FEE-BD06-17C5ED3809A1}" type="pres">
      <dgm:prSet presAssocID="{20235AFC-71D4-4993-84BB-567F5E9CAF85}" presName="spacing" presStyleCnt="0"/>
      <dgm:spPr/>
    </dgm:pt>
    <dgm:pt modelId="{8119D18B-2180-4401-990A-4F36DD1F6BB5}" type="pres">
      <dgm:prSet presAssocID="{CD94AF8F-D6ED-4C73-B713-30B2F64A7BA8}" presName="composite" presStyleCnt="0"/>
      <dgm:spPr/>
    </dgm:pt>
    <dgm:pt modelId="{D5A16169-93C9-4A85-9833-6B7AED4B7FF2}" type="pres">
      <dgm:prSet presAssocID="{CD94AF8F-D6ED-4C73-B713-30B2F64A7BA8}" presName="imgShp" presStyleLbl="fgImgPlace1" presStyleIdx="1"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t>
        <a:bodyPr/>
        <a:lstStyle/>
        <a:p>
          <a:endParaRPr lang="it-IT"/>
        </a:p>
      </dgm:t>
    </dgm:pt>
    <dgm:pt modelId="{1E539D77-C0D9-492B-B482-FF6BE6DC6D61}" type="pres">
      <dgm:prSet presAssocID="{CD94AF8F-D6ED-4C73-B713-30B2F64A7BA8}" presName="txShp" presStyleLbl="node1" presStyleIdx="1" presStyleCnt="4">
        <dgm:presLayoutVars>
          <dgm:bulletEnabled val="1"/>
        </dgm:presLayoutVars>
      </dgm:prSet>
      <dgm:spPr/>
      <dgm:t>
        <a:bodyPr/>
        <a:lstStyle/>
        <a:p>
          <a:endParaRPr lang="it-IT"/>
        </a:p>
      </dgm:t>
    </dgm:pt>
    <dgm:pt modelId="{DB50F2CF-73FC-42B2-897F-64D3D50A7BDC}" type="pres">
      <dgm:prSet presAssocID="{ACCD5328-FE74-4917-B99C-D8137B960230}" presName="spacing" presStyleCnt="0"/>
      <dgm:spPr/>
    </dgm:pt>
    <dgm:pt modelId="{FB227907-0C6C-41E0-BF9C-8EA19C79151B}" type="pres">
      <dgm:prSet presAssocID="{A7598945-5B85-4F9E-8375-6EEFDE74CEBA}" presName="composite" presStyleCnt="0"/>
      <dgm:spPr/>
    </dgm:pt>
    <dgm:pt modelId="{6C2D0A26-A04B-4D88-BEF7-1C3FA7DF066E}" type="pres">
      <dgm:prSet presAssocID="{A7598945-5B85-4F9E-8375-6EEFDE74CEBA}" presName="imgShp" presStyleLbl="fgImgPlace1" presStyleIdx="2"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58B64BE0-E8FA-4272-8099-D59C478CEE1B}" type="pres">
      <dgm:prSet presAssocID="{A7598945-5B85-4F9E-8375-6EEFDE74CEBA}" presName="txShp" presStyleLbl="node1" presStyleIdx="2" presStyleCnt="4">
        <dgm:presLayoutVars>
          <dgm:bulletEnabled val="1"/>
        </dgm:presLayoutVars>
      </dgm:prSet>
      <dgm:spPr/>
      <dgm:t>
        <a:bodyPr/>
        <a:lstStyle/>
        <a:p>
          <a:endParaRPr lang="it-IT"/>
        </a:p>
      </dgm:t>
    </dgm:pt>
    <dgm:pt modelId="{7574C363-43D9-4C5C-8214-5B26B991FEB1}" type="pres">
      <dgm:prSet presAssocID="{6A7AFFAE-B03B-46B1-A978-E696503D35C2}" presName="spacing" presStyleCnt="0"/>
      <dgm:spPr/>
    </dgm:pt>
    <dgm:pt modelId="{14B6142E-94F3-4EE0-B0A0-265C05107B96}" type="pres">
      <dgm:prSet presAssocID="{048DFF01-B538-4FAF-B30A-7E813E5FC164}" presName="composite" presStyleCnt="0"/>
      <dgm:spPr/>
    </dgm:pt>
    <dgm:pt modelId="{44BDB3E0-0926-43D1-895F-7E11ADC798B7}" type="pres">
      <dgm:prSet presAssocID="{048DFF01-B538-4FAF-B30A-7E813E5FC164}" presName="imgShp" presStyleLbl="fgImgPlace1" presStyleIdx="3"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4ADB2280-A548-4B1F-BA84-18D9B219272C}" type="pres">
      <dgm:prSet presAssocID="{048DFF01-B538-4FAF-B30A-7E813E5FC164}" presName="txShp" presStyleLbl="node1" presStyleIdx="3" presStyleCnt="4">
        <dgm:presLayoutVars>
          <dgm:bulletEnabled val="1"/>
        </dgm:presLayoutVars>
      </dgm:prSet>
      <dgm:spPr/>
      <dgm:t>
        <a:bodyPr/>
        <a:lstStyle/>
        <a:p>
          <a:endParaRPr lang="it-IT"/>
        </a:p>
      </dgm:t>
    </dgm:pt>
  </dgm:ptLst>
  <dgm:cxnLst>
    <dgm:cxn modelId="{2D94783F-D1F0-41D7-B641-B0D0B086DE38}" srcId="{4942BF84-3EF9-41B9-91F2-8C9FC6C67A40}" destId="{048DFF01-B538-4FAF-B30A-7E813E5FC164}" srcOrd="3" destOrd="0" parTransId="{8D4D3AA0-FDA3-438E-A36B-B14DC6990E7E}" sibTransId="{DE67D4B1-B204-41A4-A82E-BEF6FCCF681E}"/>
    <dgm:cxn modelId="{2B6D4061-66D7-4509-9323-82AD5938A79E}" type="presOf" srcId="{4942BF84-3EF9-41B9-91F2-8C9FC6C67A40}" destId="{96F8F206-CE7D-4FF0-B292-5AB6894801DE}" srcOrd="0" destOrd="0" presId="urn:microsoft.com/office/officeart/2005/8/layout/vList3"/>
    <dgm:cxn modelId="{B5A13E0F-745F-4BE3-B7F5-2C9C46EE8072}" srcId="{4942BF84-3EF9-41B9-91F2-8C9FC6C67A40}" destId="{A7598945-5B85-4F9E-8375-6EEFDE74CEBA}" srcOrd="2" destOrd="0" parTransId="{EB47A068-157A-4EB4-9D6D-C3DD8DE4CF87}" sibTransId="{6A7AFFAE-B03B-46B1-A978-E696503D35C2}"/>
    <dgm:cxn modelId="{EFE2612E-DD79-4F2A-9965-AE1B91884EB6}" type="presOf" srcId="{A7598945-5B85-4F9E-8375-6EEFDE74CEBA}" destId="{58B64BE0-E8FA-4272-8099-D59C478CEE1B}" srcOrd="0" destOrd="0" presId="urn:microsoft.com/office/officeart/2005/8/layout/vList3"/>
    <dgm:cxn modelId="{87F7A1E8-8613-4FCC-B5F5-FBDA25B234CD}" type="presOf" srcId="{048DFF01-B538-4FAF-B30A-7E813E5FC164}" destId="{4ADB2280-A548-4B1F-BA84-18D9B219272C}" srcOrd="0" destOrd="0" presId="urn:microsoft.com/office/officeart/2005/8/layout/vList3"/>
    <dgm:cxn modelId="{D3CFF74F-0A01-4B2C-99D0-78A75AB6FB0C}" type="presOf" srcId="{CD94AF8F-D6ED-4C73-B713-30B2F64A7BA8}" destId="{1E539D77-C0D9-492B-B482-FF6BE6DC6D61}" srcOrd="0" destOrd="0" presId="urn:microsoft.com/office/officeart/2005/8/layout/vList3"/>
    <dgm:cxn modelId="{D5F0FAA5-653C-4DA0-9E74-C6E7DBFC9471}" srcId="{4942BF84-3EF9-41B9-91F2-8C9FC6C67A40}" destId="{CD94AF8F-D6ED-4C73-B713-30B2F64A7BA8}" srcOrd="1" destOrd="0" parTransId="{C49ADB8A-38E3-4CEF-9752-07E402710599}" sibTransId="{ACCD5328-FE74-4917-B99C-D8137B960230}"/>
    <dgm:cxn modelId="{940D34B2-1261-411F-A7D1-03E7D77142DB}" type="presOf" srcId="{ECEEB328-A4C0-42B5-8633-0B6CEDE4F511}" destId="{2BD4E5A5-A116-4531-98C8-92342D20330F}" srcOrd="0" destOrd="0" presId="urn:microsoft.com/office/officeart/2005/8/layout/vList3"/>
    <dgm:cxn modelId="{CB68416F-BE4D-4095-A712-0375A6C4C0F2}" srcId="{4942BF84-3EF9-41B9-91F2-8C9FC6C67A40}" destId="{ECEEB328-A4C0-42B5-8633-0B6CEDE4F511}" srcOrd="0" destOrd="0" parTransId="{950A9CEC-43E3-403D-A45A-84092FA7F340}" sibTransId="{20235AFC-71D4-4993-84BB-567F5E9CAF85}"/>
    <dgm:cxn modelId="{8B2EEA91-E767-443A-8FAC-8EB221D3BD57}" type="presParOf" srcId="{96F8F206-CE7D-4FF0-B292-5AB6894801DE}" destId="{CB076F5A-E403-455D-823D-D79BA0FF7584}" srcOrd="0" destOrd="0" presId="urn:microsoft.com/office/officeart/2005/8/layout/vList3"/>
    <dgm:cxn modelId="{58A029B3-E69D-4244-B1A2-07AE3F69169E}" type="presParOf" srcId="{CB076F5A-E403-455D-823D-D79BA0FF7584}" destId="{9214452B-CA84-477A-BDF0-686AB624ED7A}" srcOrd="0" destOrd="0" presId="urn:microsoft.com/office/officeart/2005/8/layout/vList3"/>
    <dgm:cxn modelId="{225450E8-446F-492D-91CD-DAF9C6F20D88}" type="presParOf" srcId="{CB076F5A-E403-455D-823D-D79BA0FF7584}" destId="{2BD4E5A5-A116-4531-98C8-92342D20330F}" srcOrd="1" destOrd="0" presId="urn:microsoft.com/office/officeart/2005/8/layout/vList3"/>
    <dgm:cxn modelId="{5580464A-184A-4C45-9FB6-8C0789F6138F}" type="presParOf" srcId="{96F8F206-CE7D-4FF0-B292-5AB6894801DE}" destId="{5C4D5605-67E4-4FEE-BD06-17C5ED3809A1}" srcOrd="1" destOrd="0" presId="urn:microsoft.com/office/officeart/2005/8/layout/vList3"/>
    <dgm:cxn modelId="{656DBE0D-B431-44B7-A126-B361A17A0C54}" type="presParOf" srcId="{96F8F206-CE7D-4FF0-B292-5AB6894801DE}" destId="{8119D18B-2180-4401-990A-4F36DD1F6BB5}" srcOrd="2" destOrd="0" presId="urn:microsoft.com/office/officeart/2005/8/layout/vList3"/>
    <dgm:cxn modelId="{48A90B67-5852-48B3-962F-193B2074C961}" type="presParOf" srcId="{8119D18B-2180-4401-990A-4F36DD1F6BB5}" destId="{D5A16169-93C9-4A85-9833-6B7AED4B7FF2}" srcOrd="0" destOrd="0" presId="urn:microsoft.com/office/officeart/2005/8/layout/vList3"/>
    <dgm:cxn modelId="{1793F0B3-D441-4306-AF4B-C3E5A611DF77}" type="presParOf" srcId="{8119D18B-2180-4401-990A-4F36DD1F6BB5}" destId="{1E539D77-C0D9-492B-B482-FF6BE6DC6D61}" srcOrd="1" destOrd="0" presId="urn:microsoft.com/office/officeart/2005/8/layout/vList3"/>
    <dgm:cxn modelId="{917EE011-83A6-460C-A060-FFA0B7567FFA}" type="presParOf" srcId="{96F8F206-CE7D-4FF0-B292-5AB6894801DE}" destId="{DB50F2CF-73FC-42B2-897F-64D3D50A7BDC}" srcOrd="3" destOrd="0" presId="urn:microsoft.com/office/officeart/2005/8/layout/vList3"/>
    <dgm:cxn modelId="{B039A57A-8CF7-4A6D-9585-8E77FEB765D1}" type="presParOf" srcId="{96F8F206-CE7D-4FF0-B292-5AB6894801DE}" destId="{FB227907-0C6C-41E0-BF9C-8EA19C79151B}" srcOrd="4" destOrd="0" presId="urn:microsoft.com/office/officeart/2005/8/layout/vList3"/>
    <dgm:cxn modelId="{F6895AD6-239E-4CD3-88B6-278FC0FE7394}" type="presParOf" srcId="{FB227907-0C6C-41E0-BF9C-8EA19C79151B}" destId="{6C2D0A26-A04B-4D88-BEF7-1C3FA7DF066E}" srcOrd="0" destOrd="0" presId="urn:microsoft.com/office/officeart/2005/8/layout/vList3"/>
    <dgm:cxn modelId="{1B0861DD-B3E4-4E94-AD42-29C6CAA1EF85}" type="presParOf" srcId="{FB227907-0C6C-41E0-BF9C-8EA19C79151B}" destId="{58B64BE0-E8FA-4272-8099-D59C478CEE1B}" srcOrd="1" destOrd="0" presId="urn:microsoft.com/office/officeart/2005/8/layout/vList3"/>
    <dgm:cxn modelId="{43E9B1FA-D7C2-40DC-80F8-3F5A967C483B}" type="presParOf" srcId="{96F8F206-CE7D-4FF0-B292-5AB6894801DE}" destId="{7574C363-43D9-4C5C-8214-5B26B991FEB1}" srcOrd="5" destOrd="0" presId="urn:microsoft.com/office/officeart/2005/8/layout/vList3"/>
    <dgm:cxn modelId="{FDA3694C-C5BC-411F-966F-BCB50885A3F0}" type="presParOf" srcId="{96F8F206-CE7D-4FF0-B292-5AB6894801DE}" destId="{14B6142E-94F3-4EE0-B0A0-265C05107B96}" srcOrd="6" destOrd="0" presId="urn:microsoft.com/office/officeart/2005/8/layout/vList3"/>
    <dgm:cxn modelId="{3AA431B6-51F3-4920-A4E8-AD2DECD7E536}" type="presParOf" srcId="{14B6142E-94F3-4EE0-B0A0-265C05107B96}" destId="{44BDB3E0-0926-43D1-895F-7E11ADC798B7}" srcOrd="0" destOrd="0" presId="urn:microsoft.com/office/officeart/2005/8/layout/vList3"/>
    <dgm:cxn modelId="{95E5FCB7-50F9-447F-8EB2-AC361CA6A165}" type="presParOf" srcId="{14B6142E-94F3-4EE0-B0A0-265C05107B96}" destId="{4ADB2280-A548-4B1F-BA84-18D9B219272C}" srcOrd="1" destOrd="0" presId="urn:microsoft.com/office/officeart/2005/8/layout/v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942BF84-3EF9-41B9-91F2-8C9FC6C67A40}" type="doc">
      <dgm:prSet loTypeId="urn:microsoft.com/office/officeart/2005/8/layout/vList3" loCatId="list" qsTypeId="urn:microsoft.com/office/officeart/2005/8/quickstyle/simple1" qsCatId="simple" csTypeId="urn:microsoft.com/office/officeart/2005/8/colors/accent1_2" csCatId="accent1" phldr="1"/>
      <dgm:spPr/>
    </dgm:pt>
    <dgm:pt modelId="{ECEEB328-A4C0-42B5-8633-0B6CEDE4F511}">
      <dgm:prSet phldrT="[Testo]" custT="1"/>
      <dgm:spPr/>
      <dgm:t>
        <a:bodyPr anchor="ctr"/>
        <a:lstStyle/>
        <a:p>
          <a:pPr marL="0" indent="0" algn="r"/>
          <a:r>
            <a:rPr lang="it-IT" sz="2100" dirty="0" smtClean="0">
              <a:solidFill>
                <a:srgbClr val="0F1941"/>
              </a:solidFill>
            </a:rPr>
            <a:t>Pubblica Amministrazione</a:t>
          </a:r>
          <a:endParaRPr lang="it-IT" sz="2100" dirty="0">
            <a:solidFill>
              <a:srgbClr val="0F1941"/>
            </a:solidFill>
          </a:endParaRPr>
        </a:p>
      </dgm:t>
    </dgm:pt>
    <dgm:pt modelId="{950A9CEC-43E3-403D-A45A-84092FA7F340}" type="parTrans" cxnId="{CB68416F-BE4D-4095-A712-0375A6C4C0F2}">
      <dgm:prSet/>
      <dgm:spPr/>
      <dgm:t>
        <a:bodyPr/>
        <a:lstStyle/>
        <a:p>
          <a:endParaRPr lang="it-IT"/>
        </a:p>
      </dgm:t>
    </dgm:pt>
    <dgm:pt modelId="{20235AFC-71D4-4993-84BB-567F5E9CAF85}" type="sibTrans" cxnId="{CB68416F-BE4D-4095-A712-0375A6C4C0F2}">
      <dgm:prSet/>
      <dgm:spPr/>
      <dgm:t>
        <a:bodyPr/>
        <a:lstStyle/>
        <a:p>
          <a:endParaRPr lang="it-IT"/>
        </a:p>
      </dgm:t>
    </dgm:pt>
    <dgm:pt modelId="{CD94AF8F-D6ED-4C73-B713-30B2F64A7BA8}">
      <dgm:prSet phldrT="[Testo]"/>
      <dgm:spPr/>
      <dgm:t>
        <a:bodyPr/>
        <a:lstStyle/>
        <a:p>
          <a:pPr algn="l"/>
          <a:r>
            <a:rPr lang="it-IT" dirty="0" smtClean="0">
              <a:solidFill>
                <a:srgbClr val="0F1941"/>
              </a:solidFill>
            </a:rPr>
            <a:t>     Attività stagionali</a:t>
          </a:r>
          <a:endParaRPr lang="it-IT" dirty="0">
            <a:solidFill>
              <a:srgbClr val="0F1941"/>
            </a:solidFill>
          </a:endParaRPr>
        </a:p>
      </dgm:t>
    </dgm:pt>
    <dgm:pt modelId="{C49ADB8A-38E3-4CEF-9752-07E402710599}" type="parTrans" cxnId="{D5F0FAA5-653C-4DA0-9E74-C6E7DBFC9471}">
      <dgm:prSet/>
      <dgm:spPr/>
      <dgm:t>
        <a:bodyPr/>
        <a:lstStyle/>
        <a:p>
          <a:endParaRPr lang="it-IT"/>
        </a:p>
      </dgm:t>
    </dgm:pt>
    <dgm:pt modelId="{ACCD5328-FE74-4917-B99C-D8137B960230}" type="sibTrans" cxnId="{D5F0FAA5-653C-4DA0-9E74-C6E7DBFC9471}">
      <dgm:prSet/>
      <dgm:spPr/>
      <dgm:t>
        <a:bodyPr/>
        <a:lstStyle/>
        <a:p>
          <a:endParaRPr lang="it-IT"/>
        </a:p>
      </dgm:t>
    </dgm:pt>
    <dgm:pt modelId="{048DFF01-B538-4FAF-B30A-7E813E5FC164}">
      <dgm:prSet phldrT="[Testo]"/>
      <dgm:spPr/>
      <dgm:t>
        <a:bodyPr/>
        <a:lstStyle/>
        <a:p>
          <a:pPr algn="l"/>
          <a:r>
            <a:rPr lang="it-IT" dirty="0" smtClean="0">
              <a:solidFill>
                <a:srgbClr val="0F1941"/>
              </a:solidFill>
            </a:rPr>
            <a:t>    …Legge di bilancio 2019*</a:t>
          </a:r>
          <a:endParaRPr lang="it-IT" dirty="0">
            <a:solidFill>
              <a:srgbClr val="0F1941"/>
            </a:solidFill>
          </a:endParaRPr>
        </a:p>
      </dgm:t>
    </dgm:pt>
    <dgm:pt modelId="{8D4D3AA0-FDA3-438E-A36B-B14DC6990E7E}" type="parTrans" cxnId="{2D94783F-D1F0-41D7-B641-B0D0B086DE38}">
      <dgm:prSet/>
      <dgm:spPr/>
      <dgm:t>
        <a:bodyPr/>
        <a:lstStyle/>
        <a:p>
          <a:endParaRPr lang="it-IT"/>
        </a:p>
      </dgm:t>
    </dgm:pt>
    <dgm:pt modelId="{DE67D4B1-B204-41A4-A82E-BEF6FCCF681E}" type="sibTrans" cxnId="{2D94783F-D1F0-41D7-B641-B0D0B086DE38}">
      <dgm:prSet/>
      <dgm:spPr/>
      <dgm:t>
        <a:bodyPr/>
        <a:lstStyle/>
        <a:p>
          <a:endParaRPr lang="it-IT"/>
        </a:p>
      </dgm:t>
    </dgm:pt>
    <dgm:pt modelId="{A7598945-5B85-4F9E-8375-6EEFDE74CEBA}">
      <dgm:prSet phldrT="[Testo]"/>
      <dgm:spPr/>
      <dgm:t>
        <a:bodyPr/>
        <a:lstStyle/>
        <a:p>
          <a:pPr algn="l"/>
          <a:r>
            <a:rPr lang="it-IT" dirty="0" smtClean="0">
              <a:solidFill>
                <a:srgbClr val="0F1941"/>
              </a:solidFill>
            </a:rPr>
            <a:t>     Lavoro portuale</a:t>
          </a:r>
          <a:endParaRPr lang="it-IT" dirty="0">
            <a:solidFill>
              <a:srgbClr val="0F1941"/>
            </a:solidFill>
          </a:endParaRPr>
        </a:p>
      </dgm:t>
    </dgm:pt>
    <dgm:pt modelId="{6A7AFFAE-B03B-46B1-A978-E696503D35C2}" type="sibTrans" cxnId="{B5A13E0F-745F-4BE3-B7F5-2C9C46EE8072}">
      <dgm:prSet/>
      <dgm:spPr/>
      <dgm:t>
        <a:bodyPr/>
        <a:lstStyle/>
        <a:p>
          <a:endParaRPr lang="it-IT"/>
        </a:p>
      </dgm:t>
    </dgm:pt>
    <dgm:pt modelId="{EB47A068-157A-4EB4-9D6D-C3DD8DE4CF87}" type="parTrans" cxnId="{B5A13E0F-745F-4BE3-B7F5-2C9C46EE8072}">
      <dgm:prSet/>
      <dgm:spPr/>
      <dgm:t>
        <a:bodyPr/>
        <a:lstStyle/>
        <a:p>
          <a:endParaRPr lang="it-IT"/>
        </a:p>
      </dgm:t>
    </dgm:pt>
    <dgm:pt modelId="{96F8F206-CE7D-4FF0-B292-5AB6894801DE}" type="pres">
      <dgm:prSet presAssocID="{4942BF84-3EF9-41B9-91F2-8C9FC6C67A40}" presName="linearFlow" presStyleCnt="0">
        <dgm:presLayoutVars>
          <dgm:dir/>
          <dgm:resizeHandles val="exact"/>
        </dgm:presLayoutVars>
      </dgm:prSet>
      <dgm:spPr/>
    </dgm:pt>
    <dgm:pt modelId="{CB076F5A-E403-455D-823D-D79BA0FF7584}" type="pres">
      <dgm:prSet presAssocID="{ECEEB328-A4C0-42B5-8633-0B6CEDE4F511}" presName="composite" presStyleCnt="0"/>
      <dgm:spPr/>
    </dgm:pt>
    <dgm:pt modelId="{9214452B-CA84-477A-BDF0-686AB624ED7A}" type="pres">
      <dgm:prSet presAssocID="{ECEEB328-A4C0-42B5-8633-0B6CEDE4F511}" presName="imgShp" presStyleLbl="fgImgPlace1" presStyleIdx="0"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2BD4E5A5-A116-4531-98C8-92342D20330F}" type="pres">
      <dgm:prSet presAssocID="{ECEEB328-A4C0-42B5-8633-0B6CEDE4F511}" presName="txShp" presStyleLbl="node1" presStyleIdx="0" presStyleCnt="4" custScaleX="95878" custScaleY="93437">
        <dgm:presLayoutVars>
          <dgm:bulletEnabled val="1"/>
        </dgm:presLayoutVars>
      </dgm:prSet>
      <dgm:spPr/>
      <dgm:t>
        <a:bodyPr/>
        <a:lstStyle/>
        <a:p>
          <a:endParaRPr lang="it-IT"/>
        </a:p>
      </dgm:t>
    </dgm:pt>
    <dgm:pt modelId="{5C4D5605-67E4-4FEE-BD06-17C5ED3809A1}" type="pres">
      <dgm:prSet presAssocID="{20235AFC-71D4-4993-84BB-567F5E9CAF85}" presName="spacing" presStyleCnt="0"/>
      <dgm:spPr/>
    </dgm:pt>
    <dgm:pt modelId="{8119D18B-2180-4401-990A-4F36DD1F6BB5}" type="pres">
      <dgm:prSet presAssocID="{CD94AF8F-D6ED-4C73-B713-30B2F64A7BA8}" presName="composite" presStyleCnt="0"/>
      <dgm:spPr/>
    </dgm:pt>
    <dgm:pt modelId="{D5A16169-93C9-4A85-9833-6B7AED4B7FF2}" type="pres">
      <dgm:prSet presAssocID="{CD94AF8F-D6ED-4C73-B713-30B2F64A7BA8}" presName="imgShp" presStyleLbl="fgImgPlace1" presStyleIdx="1"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t>
        <a:bodyPr/>
        <a:lstStyle/>
        <a:p>
          <a:endParaRPr lang="it-IT"/>
        </a:p>
      </dgm:t>
    </dgm:pt>
    <dgm:pt modelId="{1E539D77-C0D9-492B-B482-FF6BE6DC6D61}" type="pres">
      <dgm:prSet presAssocID="{CD94AF8F-D6ED-4C73-B713-30B2F64A7BA8}" presName="txShp" presStyleLbl="node1" presStyleIdx="1" presStyleCnt="4" custScaleX="95878" custScaleY="93437">
        <dgm:presLayoutVars>
          <dgm:bulletEnabled val="1"/>
        </dgm:presLayoutVars>
      </dgm:prSet>
      <dgm:spPr/>
      <dgm:t>
        <a:bodyPr/>
        <a:lstStyle/>
        <a:p>
          <a:endParaRPr lang="it-IT"/>
        </a:p>
      </dgm:t>
    </dgm:pt>
    <dgm:pt modelId="{DB50F2CF-73FC-42B2-897F-64D3D50A7BDC}" type="pres">
      <dgm:prSet presAssocID="{ACCD5328-FE74-4917-B99C-D8137B960230}" presName="spacing" presStyleCnt="0"/>
      <dgm:spPr/>
    </dgm:pt>
    <dgm:pt modelId="{FB227907-0C6C-41E0-BF9C-8EA19C79151B}" type="pres">
      <dgm:prSet presAssocID="{A7598945-5B85-4F9E-8375-6EEFDE74CEBA}" presName="composite" presStyleCnt="0"/>
      <dgm:spPr/>
    </dgm:pt>
    <dgm:pt modelId="{6C2D0A26-A04B-4D88-BEF7-1C3FA7DF066E}" type="pres">
      <dgm:prSet presAssocID="{A7598945-5B85-4F9E-8375-6EEFDE74CEBA}" presName="imgShp" presStyleLbl="fgImgPlace1" presStyleIdx="2"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58B64BE0-E8FA-4272-8099-D59C478CEE1B}" type="pres">
      <dgm:prSet presAssocID="{A7598945-5B85-4F9E-8375-6EEFDE74CEBA}" presName="txShp" presStyleLbl="node1" presStyleIdx="2" presStyleCnt="4" custScaleX="95878">
        <dgm:presLayoutVars>
          <dgm:bulletEnabled val="1"/>
        </dgm:presLayoutVars>
      </dgm:prSet>
      <dgm:spPr/>
      <dgm:t>
        <a:bodyPr/>
        <a:lstStyle/>
        <a:p>
          <a:endParaRPr lang="it-IT"/>
        </a:p>
      </dgm:t>
    </dgm:pt>
    <dgm:pt modelId="{7574C363-43D9-4C5C-8214-5B26B991FEB1}" type="pres">
      <dgm:prSet presAssocID="{6A7AFFAE-B03B-46B1-A978-E696503D35C2}" presName="spacing" presStyleCnt="0"/>
      <dgm:spPr/>
    </dgm:pt>
    <dgm:pt modelId="{14B6142E-94F3-4EE0-B0A0-265C05107B96}" type="pres">
      <dgm:prSet presAssocID="{048DFF01-B538-4FAF-B30A-7E813E5FC164}" presName="composite" presStyleCnt="0"/>
      <dgm:spPr/>
    </dgm:pt>
    <dgm:pt modelId="{44BDB3E0-0926-43D1-895F-7E11ADC798B7}" type="pres">
      <dgm:prSet presAssocID="{048DFF01-B538-4FAF-B30A-7E813E5FC164}" presName="imgShp" presStyleLbl="fgImgPlace1" presStyleIdx="3"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4ADB2280-A548-4B1F-BA84-18D9B219272C}" type="pres">
      <dgm:prSet presAssocID="{048DFF01-B538-4FAF-B30A-7E813E5FC164}" presName="txShp" presStyleLbl="node1" presStyleIdx="3" presStyleCnt="4" custScaleX="95878" custScaleY="93437">
        <dgm:presLayoutVars>
          <dgm:bulletEnabled val="1"/>
        </dgm:presLayoutVars>
      </dgm:prSet>
      <dgm:spPr/>
      <dgm:t>
        <a:bodyPr/>
        <a:lstStyle/>
        <a:p>
          <a:endParaRPr lang="it-IT"/>
        </a:p>
      </dgm:t>
    </dgm:pt>
  </dgm:ptLst>
  <dgm:cxnLst>
    <dgm:cxn modelId="{917582B2-A675-4ABF-9943-934C7C33876D}" type="presOf" srcId="{ECEEB328-A4C0-42B5-8633-0B6CEDE4F511}" destId="{2BD4E5A5-A116-4531-98C8-92342D20330F}" srcOrd="0" destOrd="0" presId="urn:microsoft.com/office/officeart/2005/8/layout/vList3"/>
    <dgm:cxn modelId="{49E3E230-C73D-4256-9D60-171C2010BB35}" type="presOf" srcId="{048DFF01-B538-4FAF-B30A-7E813E5FC164}" destId="{4ADB2280-A548-4B1F-BA84-18D9B219272C}" srcOrd="0" destOrd="0" presId="urn:microsoft.com/office/officeart/2005/8/layout/vList3"/>
    <dgm:cxn modelId="{2D94783F-D1F0-41D7-B641-B0D0B086DE38}" srcId="{4942BF84-3EF9-41B9-91F2-8C9FC6C67A40}" destId="{048DFF01-B538-4FAF-B30A-7E813E5FC164}" srcOrd="3" destOrd="0" parTransId="{8D4D3AA0-FDA3-438E-A36B-B14DC6990E7E}" sibTransId="{DE67D4B1-B204-41A4-A82E-BEF6FCCF681E}"/>
    <dgm:cxn modelId="{8283E37C-988F-485F-9C8E-A44F9FB5A975}" type="presOf" srcId="{4942BF84-3EF9-41B9-91F2-8C9FC6C67A40}" destId="{96F8F206-CE7D-4FF0-B292-5AB6894801DE}" srcOrd="0" destOrd="0" presId="urn:microsoft.com/office/officeart/2005/8/layout/vList3"/>
    <dgm:cxn modelId="{CB68416F-BE4D-4095-A712-0375A6C4C0F2}" srcId="{4942BF84-3EF9-41B9-91F2-8C9FC6C67A40}" destId="{ECEEB328-A4C0-42B5-8633-0B6CEDE4F511}" srcOrd="0" destOrd="0" parTransId="{950A9CEC-43E3-403D-A45A-84092FA7F340}" sibTransId="{20235AFC-71D4-4993-84BB-567F5E9CAF85}"/>
    <dgm:cxn modelId="{39528DB2-6B3B-4A15-B0D3-5DB778373F50}" type="presOf" srcId="{A7598945-5B85-4F9E-8375-6EEFDE74CEBA}" destId="{58B64BE0-E8FA-4272-8099-D59C478CEE1B}" srcOrd="0" destOrd="0" presId="urn:microsoft.com/office/officeart/2005/8/layout/vList3"/>
    <dgm:cxn modelId="{B5A13E0F-745F-4BE3-B7F5-2C9C46EE8072}" srcId="{4942BF84-3EF9-41B9-91F2-8C9FC6C67A40}" destId="{A7598945-5B85-4F9E-8375-6EEFDE74CEBA}" srcOrd="2" destOrd="0" parTransId="{EB47A068-157A-4EB4-9D6D-C3DD8DE4CF87}" sibTransId="{6A7AFFAE-B03B-46B1-A978-E696503D35C2}"/>
    <dgm:cxn modelId="{FB768272-39CC-4457-87DC-2953D00F8AA9}" type="presOf" srcId="{CD94AF8F-D6ED-4C73-B713-30B2F64A7BA8}" destId="{1E539D77-C0D9-492B-B482-FF6BE6DC6D61}" srcOrd="0" destOrd="0" presId="urn:microsoft.com/office/officeart/2005/8/layout/vList3"/>
    <dgm:cxn modelId="{D5F0FAA5-653C-4DA0-9E74-C6E7DBFC9471}" srcId="{4942BF84-3EF9-41B9-91F2-8C9FC6C67A40}" destId="{CD94AF8F-D6ED-4C73-B713-30B2F64A7BA8}" srcOrd="1" destOrd="0" parTransId="{C49ADB8A-38E3-4CEF-9752-07E402710599}" sibTransId="{ACCD5328-FE74-4917-B99C-D8137B960230}"/>
    <dgm:cxn modelId="{7C6CC945-0A08-493A-A059-D7F808164A8E}" type="presParOf" srcId="{96F8F206-CE7D-4FF0-B292-5AB6894801DE}" destId="{CB076F5A-E403-455D-823D-D79BA0FF7584}" srcOrd="0" destOrd="0" presId="urn:microsoft.com/office/officeart/2005/8/layout/vList3"/>
    <dgm:cxn modelId="{FB391D14-D109-43B1-875A-B7A962553993}" type="presParOf" srcId="{CB076F5A-E403-455D-823D-D79BA0FF7584}" destId="{9214452B-CA84-477A-BDF0-686AB624ED7A}" srcOrd="0" destOrd="0" presId="urn:microsoft.com/office/officeart/2005/8/layout/vList3"/>
    <dgm:cxn modelId="{F9F4F1FB-B0C8-40BC-BAA7-0A5CC2A8EC05}" type="presParOf" srcId="{CB076F5A-E403-455D-823D-D79BA0FF7584}" destId="{2BD4E5A5-A116-4531-98C8-92342D20330F}" srcOrd="1" destOrd="0" presId="urn:microsoft.com/office/officeart/2005/8/layout/vList3"/>
    <dgm:cxn modelId="{171E52D8-E045-4A10-ABFE-594BB9380837}" type="presParOf" srcId="{96F8F206-CE7D-4FF0-B292-5AB6894801DE}" destId="{5C4D5605-67E4-4FEE-BD06-17C5ED3809A1}" srcOrd="1" destOrd="0" presId="urn:microsoft.com/office/officeart/2005/8/layout/vList3"/>
    <dgm:cxn modelId="{FB019AF4-A63D-4CA7-96AA-4B1E32EE0592}" type="presParOf" srcId="{96F8F206-CE7D-4FF0-B292-5AB6894801DE}" destId="{8119D18B-2180-4401-990A-4F36DD1F6BB5}" srcOrd="2" destOrd="0" presId="urn:microsoft.com/office/officeart/2005/8/layout/vList3"/>
    <dgm:cxn modelId="{09247DBE-F953-4419-876B-7E16C93C5071}" type="presParOf" srcId="{8119D18B-2180-4401-990A-4F36DD1F6BB5}" destId="{D5A16169-93C9-4A85-9833-6B7AED4B7FF2}" srcOrd="0" destOrd="0" presId="urn:microsoft.com/office/officeart/2005/8/layout/vList3"/>
    <dgm:cxn modelId="{698B0EB9-5DFC-4D8E-B158-0761DE7BAD06}" type="presParOf" srcId="{8119D18B-2180-4401-990A-4F36DD1F6BB5}" destId="{1E539D77-C0D9-492B-B482-FF6BE6DC6D61}" srcOrd="1" destOrd="0" presId="urn:microsoft.com/office/officeart/2005/8/layout/vList3"/>
    <dgm:cxn modelId="{6DAF4F45-911A-451D-83DB-0D191F2C7EEF}" type="presParOf" srcId="{96F8F206-CE7D-4FF0-B292-5AB6894801DE}" destId="{DB50F2CF-73FC-42B2-897F-64D3D50A7BDC}" srcOrd="3" destOrd="0" presId="urn:microsoft.com/office/officeart/2005/8/layout/vList3"/>
    <dgm:cxn modelId="{45E412B4-E14D-4BB0-8B24-6D0EA605AEC5}" type="presParOf" srcId="{96F8F206-CE7D-4FF0-B292-5AB6894801DE}" destId="{FB227907-0C6C-41E0-BF9C-8EA19C79151B}" srcOrd="4" destOrd="0" presId="urn:microsoft.com/office/officeart/2005/8/layout/vList3"/>
    <dgm:cxn modelId="{F837CA2C-66C1-4CC8-A738-E802DF0B16A5}" type="presParOf" srcId="{FB227907-0C6C-41E0-BF9C-8EA19C79151B}" destId="{6C2D0A26-A04B-4D88-BEF7-1C3FA7DF066E}" srcOrd="0" destOrd="0" presId="urn:microsoft.com/office/officeart/2005/8/layout/vList3"/>
    <dgm:cxn modelId="{3D5089BB-FD23-43BF-AFBE-D39E5A67DBB8}" type="presParOf" srcId="{FB227907-0C6C-41E0-BF9C-8EA19C79151B}" destId="{58B64BE0-E8FA-4272-8099-D59C478CEE1B}" srcOrd="1" destOrd="0" presId="urn:microsoft.com/office/officeart/2005/8/layout/vList3"/>
    <dgm:cxn modelId="{9FC310EA-FD02-4116-B6B6-4450329D39DE}" type="presParOf" srcId="{96F8F206-CE7D-4FF0-B292-5AB6894801DE}" destId="{7574C363-43D9-4C5C-8214-5B26B991FEB1}" srcOrd="5" destOrd="0" presId="urn:microsoft.com/office/officeart/2005/8/layout/vList3"/>
    <dgm:cxn modelId="{AB186E9D-F59B-4D65-A1FA-2FF71242EC2E}" type="presParOf" srcId="{96F8F206-CE7D-4FF0-B292-5AB6894801DE}" destId="{14B6142E-94F3-4EE0-B0A0-265C05107B96}" srcOrd="6" destOrd="0" presId="urn:microsoft.com/office/officeart/2005/8/layout/vList3"/>
    <dgm:cxn modelId="{9DBC13A6-094A-452A-996F-3FB71C53EDFC}" type="presParOf" srcId="{14B6142E-94F3-4EE0-B0A0-265C05107B96}" destId="{44BDB3E0-0926-43D1-895F-7E11ADC798B7}" srcOrd="0" destOrd="0" presId="urn:microsoft.com/office/officeart/2005/8/layout/vList3"/>
    <dgm:cxn modelId="{32C8CA21-1E5B-4CC7-8223-39B8EDEE6C88}" type="presParOf" srcId="{14B6142E-94F3-4EE0-B0A0-265C05107B96}" destId="{4ADB2280-A548-4B1F-BA84-18D9B219272C}" srcOrd="1" destOrd="0" presId="urn:microsoft.com/office/officeart/2005/8/layout/vList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D4E5A5-A116-4531-98C8-92342D20330F}">
      <dsp:nvSpPr>
        <dsp:cNvPr id="0" name=""/>
        <dsp:cNvSpPr/>
      </dsp:nvSpPr>
      <dsp:spPr>
        <a:xfrm rot="10800000">
          <a:off x="1206029" y="52"/>
          <a:ext cx="4309409" cy="48230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2683" tIns="80010" rIns="149352" bIns="80010" numCol="1" spcCol="1270" anchor="ctr" anchorCtr="0">
          <a:noAutofit/>
        </a:bodyPr>
        <a:lstStyle/>
        <a:p>
          <a:pPr lvl="0" algn="r" defTabSz="933450">
            <a:lnSpc>
              <a:spcPct val="90000"/>
            </a:lnSpc>
            <a:spcBef>
              <a:spcPct val="0"/>
            </a:spcBef>
            <a:spcAft>
              <a:spcPct val="35000"/>
            </a:spcAft>
          </a:pPr>
          <a:r>
            <a:rPr lang="it-IT" sz="2100" kern="1200" dirty="0" smtClean="0">
              <a:solidFill>
                <a:srgbClr val="0F1941"/>
              </a:solidFill>
            </a:rPr>
            <a:t>Apposizione della causale</a:t>
          </a:r>
          <a:r>
            <a:rPr lang="it-IT" sz="2100" kern="1200" dirty="0" smtClean="0"/>
            <a:t>	</a:t>
          </a:r>
          <a:endParaRPr lang="it-IT" sz="2100" kern="1200" dirty="0"/>
        </a:p>
      </dsp:txBody>
      <dsp:txXfrm rot="10800000">
        <a:off x="1326605" y="52"/>
        <a:ext cx="4188833" cy="482305"/>
      </dsp:txXfrm>
    </dsp:sp>
    <dsp:sp modelId="{9214452B-CA84-477A-BDF0-686AB624ED7A}">
      <dsp:nvSpPr>
        <dsp:cNvPr id="0" name=""/>
        <dsp:cNvSpPr/>
      </dsp:nvSpPr>
      <dsp:spPr>
        <a:xfrm>
          <a:off x="964876" y="52"/>
          <a:ext cx="482305" cy="482305"/>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E539D77-C0D9-492B-B482-FF6BE6DC6D61}">
      <dsp:nvSpPr>
        <dsp:cNvPr id="0" name=""/>
        <dsp:cNvSpPr/>
      </dsp:nvSpPr>
      <dsp:spPr>
        <a:xfrm rot="10800000">
          <a:off x="1206029" y="610941"/>
          <a:ext cx="4309409" cy="48230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2683" tIns="80010" rIns="149352" bIns="80010" numCol="1" spcCol="1270" anchor="ctr" anchorCtr="0">
          <a:noAutofit/>
        </a:bodyPr>
        <a:lstStyle/>
        <a:p>
          <a:pPr lvl="0" algn="ctr" defTabSz="933450">
            <a:lnSpc>
              <a:spcPct val="90000"/>
            </a:lnSpc>
            <a:spcBef>
              <a:spcPct val="0"/>
            </a:spcBef>
            <a:spcAft>
              <a:spcPct val="35000"/>
            </a:spcAft>
          </a:pPr>
          <a:r>
            <a:rPr lang="it-IT" sz="2100" kern="1200" dirty="0" smtClean="0">
              <a:solidFill>
                <a:srgbClr val="0F1941"/>
              </a:solidFill>
            </a:rPr>
            <a:t>Limitazioni sulla durata</a:t>
          </a:r>
          <a:endParaRPr lang="it-IT" sz="2100" kern="1200" dirty="0">
            <a:solidFill>
              <a:srgbClr val="0F1941"/>
            </a:solidFill>
          </a:endParaRPr>
        </a:p>
      </dsp:txBody>
      <dsp:txXfrm rot="10800000">
        <a:off x="1326605" y="610941"/>
        <a:ext cx="4188833" cy="482305"/>
      </dsp:txXfrm>
    </dsp:sp>
    <dsp:sp modelId="{D5A16169-93C9-4A85-9833-6B7AED4B7FF2}">
      <dsp:nvSpPr>
        <dsp:cNvPr id="0" name=""/>
        <dsp:cNvSpPr/>
      </dsp:nvSpPr>
      <dsp:spPr>
        <a:xfrm>
          <a:off x="964876" y="610941"/>
          <a:ext cx="482305" cy="482305"/>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8B64BE0-E8FA-4272-8099-D59C478CEE1B}">
      <dsp:nvSpPr>
        <dsp:cNvPr id="0" name=""/>
        <dsp:cNvSpPr/>
      </dsp:nvSpPr>
      <dsp:spPr>
        <a:xfrm rot="10800000">
          <a:off x="1206029" y="1221831"/>
          <a:ext cx="4309409" cy="48230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2683" tIns="80010" rIns="149352" bIns="80010" numCol="1" spcCol="1270" anchor="ctr" anchorCtr="0">
          <a:noAutofit/>
        </a:bodyPr>
        <a:lstStyle/>
        <a:p>
          <a:pPr lvl="0" algn="ctr" defTabSz="933450">
            <a:lnSpc>
              <a:spcPct val="90000"/>
            </a:lnSpc>
            <a:spcBef>
              <a:spcPct val="0"/>
            </a:spcBef>
            <a:spcAft>
              <a:spcPct val="35000"/>
            </a:spcAft>
          </a:pPr>
          <a:r>
            <a:rPr lang="it-IT" sz="2100" kern="1200" dirty="0" smtClean="0">
              <a:solidFill>
                <a:srgbClr val="0F1941"/>
              </a:solidFill>
            </a:rPr>
            <a:t>Intervento sulle proroghe</a:t>
          </a:r>
          <a:endParaRPr lang="it-IT" sz="2100" kern="1200" dirty="0">
            <a:solidFill>
              <a:srgbClr val="0F1941"/>
            </a:solidFill>
          </a:endParaRPr>
        </a:p>
      </dsp:txBody>
      <dsp:txXfrm rot="10800000">
        <a:off x="1326605" y="1221831"/>
        <a:ext cx="4188833" cy="482305"/>
      </dsp:txXfrm>
    </dsp:sp>
    <dsp:sp modelId="{6C2D0A26-A04B-4D88-BEF7-1C3FA7DF066E}">
      <dsp:nvSpPr>
        <dsp:cNvPr id="0" name=""/>
        <dsp:cNvSpPr/>
      </dsp:nvSpPr>
      <dsp:spPr>
        <a:xfrm>
          <a:off x="964876" y="1221831"/>
          <a:ext cx="482305" cy="482305"/>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ADB2280-A548-4B1F-BA84-18D9B219272C}">
      <dsp:nvSpPr>
        <dsp:cNvPr id="0" name=""/>
        <dsp:cNvSpPr/>
      </dsp:nvSpPr>
      <dsp:spPr>
        <a:xfrm rot="10800000">
          <a:off x="1206029" y="1832721"/>
          <a:ext cx="4309409" cy="48230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2683" tIns="80010" rIns="149352" bIns="80010" numCol="1" spcCol="1270" anchor="ctr" anchorCtr="0">
          <a:noAutofit/>
        </a:bodyPr>
        <a:lstStyle/>
        <a:p>
          <a:pPr lvl="0" algn="ctr" defTabSz="933450">
            <a:lnSpc>
              <a:spcPct val="90000"/>
            </a:lnSpc>
            <a:spcBef>
              <a:spcPct val="0"/>
            </a:spcBef>
            <a:spcAft>
              <a:spcPct val="35000"/>
            </a:spcAft>
          </a:pPr>
          <a:r>
            <a:rPr lang="it-IT" sz="2100" kern="1200" dirty="0" smtClean="0">
              <a:solidFill>
                <a:srgbClr val="0F1941"/>
              </a:solidFill>
            </a:rPr>
            <a:t>Limiti quantitativi</a:t>
          </a:r>
          <a:endParaRPr lang="it-IT" sz="2100" kern="1200" dirty="0">
            <a:solidFill>
              <a:srgbClr val="0F1941"/>
            </a:solidFill>
          </a:endParaRPr>
        </a:p>
      </dsp:txBody>
      <dsp:txXfrm rot="10800000">
        <a:off x="1326605" y="1832721"/>
        <a:ext cx="4188833" cy="482305"/>
      </dsp:txXfrm>
    </dsp:sp>
    <dsp:sp modelId="{44BDB3E0-0926-43D1-895F-7E11ADC798B7}">
      <dsp:nvSpPr>
        <dsp:cNvPr id="0" name=""/>
        <dsp:cNvSpPr/>
      </dsp:nvSpPr>
      <dsp:spPr>
        <a:xfrm>
          <a:off x="964876" y="1832721"/>
          <a:ext cx="482305" cy="482305"/>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D4E5A5-A116-4531-98C8-92342D20330F}">
      <dsp:nvSpPr>
        <dsp:cNvPr id="0" name=""/>
        <dsp:cNvSpPr/>
      </dsp:nvSpPr>
      <dsp:spPr>
        <a:xfrm rot="10800000">
          <a:off x="1292439" y="16494"/>
          <a:ext cx="3971235" cy="452657"/>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630" tIns="80010" rIns="149352" bIns="80010" numCol="1" spcCol="1270" anchor="ctr" anchorCtr="0">
          <a:noAutofit/>
        </a:bodyPr>
        <a:lstStyle/>
        <a:p>
          <a:pPr marL="0" lvl="0" indent="0" algn="r" defTabSz="933450">
            <a:lnSpc>
              <a:spcPct val="90000"/>
            </a:lnSpc>
            <a:spcBef>
              <a:spcPct val="0"/>
            </a:spcBef>
            <a:spcAft>
              <a:spcPct val="35000"/>
            </a:spcAft>
          </a:pPr>
          <a:r>
            <a:rPr lang="it-IT" sz="2100" kern="1200" dirty="0" smtClean="0">
              <a:solidFill>
                <a:srgbClr val="0F1941"/>
              </a:solidFill>
            </a:rPr>
            <a:t>Pubblica Amministrazione</a:t>
          </a:r>
          <a:endParaRPr lang="it-IT" sz="2100" kern="1200" dirty="0">
            <a:solidFill>
              <a:srgbClr val="0F1941"/>
            </a:solidFill>
          </a:endParaRPr>
        </a:p>
      </dsp:txBody>
      <dsp:txXfrm rot="10800000">
        <a:off x="1405603" y="16494"/>
        <a:ext cx="3858071" cy="452657"/>
      </dsp:txXfrm>
    </dsp:sp>
    <dsp:sp modelId="{9214452B-CA84-477A-BDF0-686AB624ED7A}">
      <dsp:nvSpPr>
        <dsp:cNvPr id="0" name=""/>
        <dsp:cNvSpPr/>
      </dsp:nvSpPr>
      <dsp:spPr>
        <a:xfrm>
          <a:off x="964847" y="596"/>
          <a:ext cx="484451" cy="484451"/>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E539D77-C0D9-492B-B482-FF6BE6DC6D61}">
      <dsp:nvSpPr>
        <dsp:cNvPr id="0" name=""/>
        <dsp:cNvSpPr/>
      </dsp:nvSpPr>
      <dsp:spPr>
        <a:xfrm rot="10800000">
          <a:off x="1292439" y="637224"/>
          <a:ext cx="3971235" cy="452657"/>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630" tIns="80010" rIns="149352" bIns="80010" numCol="1" spcCol="1270" anchor="ctr" anchorCtr="0">
          <a:noAutofit/>
        </a:bodyPr>
        <a:lstStyle/>
        <a:p>
          <a:pPr lvl="0" algn="l" defTabSz="933450">
            <a:lnSpc>
              <a:spcPct val="90000"/>
            </a:lnSpc>
            <a:spcBef>
              <a:spcPct val="0"/>
            </a:spcBef>
            <a:spcAft>
              <a:spcPct val="35000"/>
            </a:spcAft>
          </a:pPr>
          <a:r>
            <a:rPr lang="it-IT" sz="2100" kern="1200" dirty="0" smtClean="0">
              <a:solidFill>
                <a:srgbClr val="0F1941"/>
              </a:solidFill>
            </a:rPr>
            <a:t>     Attività stagionali</a:t>
          </a:r>
          <a:endParaRPr lang="it-IT" sz="2100" kern="1200" dirty="0">
            <a:solidFill>
              <a:srgbClr val="0F1941"/>
            </a:solidFill>
          </a:endParaRPr>
        </a:p>
      </dsp:txBody>
      <dsp:txXfrm rot="10800000">
        <a:off x="1405603" y="637224"/>
        <a:ext cx="3858071" cy="452657"/>
      </dsp:txXfrm>
    </dsp:sp>
    <dsp:sp modelId="{D5A16169-93C9-4A85-9833-6B7AED4B7FF2}">
      <dsp:nvSpPr>
        <dsp:cNvPr id="0" name=""/>
        <dsp:cNvSpPr/>
      </dsp:nvSpPr>
      <dsp:spPr>
        <a:xfrm>
          <a:off x="964847" y="621327"/>
          <a:ext cx="484451" cy="484451"/>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8B64BE0-E8FA-4272-8099-D59C478CEE1B}">
      <dsp:nvSpPr>
        <dsp:cNvPr id="0" name=""/>
        <dsp:cNvSpPr/>
      </dsp:nvSpPr>
      <dsp:spPr>
        <a:xfrm rot="10800000">
          <a:off x="1292439" y="1242057"/>
          <a:ext cx="3971235" cy="484451"/>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630" tIns="80010" rIns="149352" bIns="80010" numCol="1" spcCol="1270" anchor="ctr" anchorCtr="0">
          <a:noAutofit/>
        </a:bodyPr>
        <a:lstStyle/>
        <a:p>
          <a:pPr lvl="0" algn="l" defTabSz="933450">
            <a:lnSpc>
              <a:spcPct val="90000"/>
            </a:lnSpc>
            <a:spcBef>
              <a:spcPct val="0"/>
            </a:spcBef>
            <a:spcAft>
              <a:spcPct val="35000"/>
            </a:spcAft>
          </a:pPr>
          <a:r>
            <a:rPr lang="it-IT" sz="2100" kern="1200" dirty="0" smtClean="0">
              <a:solidFill>
                <a:srgbClr val="0F1941"/>
              </a:solidFill>
            </a:rPr>
            <a:t>     Lavoro portuale</a:t>
          </a:r>
          <a:endParaRPr lang="it-IT" sz="2100" kern="1200" dirty="0">
            <a:solidFill>
              <a:srgbClr val="0F1941"/>
            </a:solidFill>
          </a:endParaRPr>
        </a:p>
      </dsp:txBody>
      <dsp:txXfrm rot="10800000">
        <a:off x="1413552" y="1242057"/>
        <a:ext cx="3850122" cy="484451"/>
      </dsp:txXfrm>
    </dsp:sp>
    <dsp:sp modelId="{6C2D0A26-A04B-4D88-BEF7-1C3FA7DF066E}">
      <dsp:nvSpPr>
        <dsp:cNvPr id="0" name=""/>
        <dsp:cNvSpPr/>
      </dsp:nvSpPr>
      <dsp:spPr>
        <a:xfrm>
          <a:off x="964847" y="1242057"/>
          <a:ext cx="484451" cy="484451"/>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ADB2280-A548-4B1F-BA84-18D9B219272C}">
      <dsp:nvSpPr>
        <dsp:cNvPr id="0" name=""/>
        <dsp:cNvSpPr/>
      </dsp:nvSpPr>
      <dsp:spPr>
        <a:xfrm rot="10800000">
          <a:off x="1292439" y="1878685"/>
          <a:ext cx="3971235" cy="452657"/>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630" tIns="80010" rIns="149352" bIns="80010" numCol="1" spcCol="1270" anchor="ctr" anchorCtr="0">
          <a:noAutofit/>
        </a:bodyPr>
        <a:lstStyle/>
        <a:p>
          <a:pPr lvl="0" algn="l" defTabSz="933450">
            <a:lnSpc>
              <a:spcPct val="90000"/>
            </a:lnSpc>
            <a:spcBef>
              <a:spcPct val="0"/>
            </a:spcBef>
            <a:spcAft>
              <a:spcPct val="35000"/>
            </a:spcAft>
          </a:pPr>
          <a:r>
            <a:rPr lang="it-IT" sz="2100" kern="1200" dirty="0" smtClean="0">
              <a:solidFill>
                <a:srgbClr val="0F1941"/>
              </a:solidFill>
            </a:rPr>
            <a:t>    …Legge di bilancio 2019*</a:t>
          </a:r>
          <a:endParaRPr lang="it-IT" sz="2100" kern="1200" dirty="0">
            <a:solidFill>
              <a:srgbClr val="0F1941"/>
            </a:solidFill>
          </a:endParaRPr>
        </a:p>
      </dsp:txBody>
      <dsp:txXfrm rot="10800000">
        <a:off x="1405603" y="1878685"/>
        <a:ext cx="3858071" cy="452657"/>
      </dsp:txXfrm>
    </dsp:sp>
    <dsp:sp modelId="{44BDB3E0-0926-43D1-895F-7E11ADC798B7}">
      <dsp:nvSpPr>
        <dsp:cNvPr id="0" name=""/>
        <dsp:cNvSpPr/>
      </dsp:nvSpPr>
      <dsp:spPr>
        <a:xfrm>
          <a:off x="964847" y="1862788"/>
          <a:ext cx="484451" cy="484451"/>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a:solidFill>
                  <a:schemeClr val="dk1"/>
                </a:solidFill>
                <a:latin typeface="Tahoma"/>
                <a:ea typeface="Tahoma"/>
                <a:cs typeface="Tahoma"/>
                <a:sym typeface="Tahoma"/>
              </a:rPr>
              <a:t>‹N›</a:t>
            </a:fld>
            <a:endParaRPr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189316092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p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809" name="Google Shape;8809;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p:txBody>
          <a:bodyPr/>
          <a:lstStyle/>
          <a:p>
            <a:pPr>
              <a:defRPr/>
            </a:pPr>
            <a:fld id="{B3DDD129-DC6A-43F4-B927-A19D847B5FB8}" type="slidenum">
              <a:rPr lang="en-GB" smtClean="0"/>
              <a:pPr>
                <a:defRPr/>
              </a:pPr>
              <a:t>10</a:t>
            </a:fld>
            <a:endParaRPr lang="en-GB" smtClean="0"/>
          </a:p>
        </p:txBody>
      </p:sp>
      <p:sp>
        <p:nvSpPr>
          <p:cNvPr id="11267" name="Rectangle 2"/>
          <p:cNvSpPr>
            <a:spLocks noGrp="1" noRot="1" noChangeAspect="1" noChangeArrowheads="1" noTextEdit="1"/>
          </p:cNvSpPr>
          <p:nvPr>
            <p:ph type="sldImg"/>
          </p:nvPr>
        </p:nvSpPr>
        <p:spPr>
          <a:xfrm>
            <a:off x="-2921000" y="304800"/>
            <a:ext cx="12642850" cy="7112000"/>
          </a:xfrm>
          <a:ln/>
        </p:spPr>
      </p:sp>
      <p:sp>
        <p:nvSpPr>
          <p:cNvPr id="11268" name="Rectangle 3"/>
          <p:cNvSpPr>
            <a:spLocks noGrp="1" noChangeArrowheads="1"/>
          </p:cNvSpPr>
          <p:nvPr>
            <p:ph type="body" idx="1"/>
          </p:nvPr>
        </p:nvSpPr>
        <p:spPr>
          <a:xfrm>
            <a:off x="972165" y="7619026"/>
            <a:ext cx="5028986" cy="114482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it-IT" smtClean="0"/>
          </a:p>
        </p:txBody>
      </p:sp>
      <p:sp>
        <p:nvSpPr>
          <p:cNvPr id="5" name="Segnaposto intestazione 4"/>
          <p:cNvSpPr>
            <a:spLocks noGrp="1"/>
          </p:cNvSpPr>
          <p:nvPr>
            <p:ph type="hdr" sz="quarter"/>
          </p:nvPr>
        </p:nvSpPr>
        <p:spPr/>
        <p:txBody>
          <a:bodyPr/>
          <a:lstStyle/>
          <a:p>
            <a:pPr>
              <a:defRPr/>
            </a:pPr>
            <a:endParaRPr lang="en-GB"/>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p:txBody>
          <a:bodyPr/>
          <a:lstStyle/>
          <a:p>
            <a:pPr>
              <a:defRPr/>
            </a:pPr>
            <a:fld id="{9BAAE0E2-0486-4126-B3EE-ECFCE90F4C59}" type="slidenum">
              <a:rPr lang="en-GB" smtClean="0"/>
              <a:pPr>
                <a:defRPr/>
              </a:pPr>
              <a:t>12</a:t>
            </a:fld>
            <a:endParaRPr lang="en-GB" smtClean="0"/>
          </a:p>
        </p:txBody>
      </p:sp>
      <p:sp>
        <p:nvSpPr>
          <p:cNvPr id="13315" name="Rectangle 2"/>
          <p:cNvSpPr>
            <a:spLocks noGrp="1" noRot="1" noChangeAspect="1" noChangeArrowheads="1" noTextEdit="1"/>
          </p:cNvSpPr>
          <p:nvPr>
            <p:ph type="sldImg"/>
          </p:nvPr>
        </p:nvSpPr>
        <p:spPr>
          <a:xfrm>
            <a:off x="-2921000" y="304800"/>
            <a:ext cx="12642850" cy="7112000"/>
          </a:xfrm>
          <a:ln/>
        </p:spPr>
      </p:sp>
      <p:sp>
        <p:nvSpPr>
          <p:cNvPr id="13316" name="Rectangle 3"/>
          <p:cNvSpPr>
            <a:spLocks noGrp="1" noChangeArrowheads="1"/>
          </p:cNvSpPr>
          <p:nvPr>
            <p:ph type="body" idx="1"/>
          </p:nvPr>
        </p:nvSpPr>
        <p:spPr>
          <a:xfrm>
            <a:off x="972165" y="7619026"/>
            <a:ext cx="5028986" cy="114482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it-IT" smtClean="0"/>
          </a:p>
        </p:txBody>
      </p:sp>
      <p:sp>
        <p:nvSpPr>
          <p:cNvPr id="5" name="Segnaposto intestazione 4"/>
          <p:cNvSpPr>
            <a:spLocks noGrp="1"/>
          </p:cNvSpPr>
          <p:nvPr>
            <p:ph type="hdr" sz="quarter"/>
          </p:nvPr>
        </p:nvSpPr>
        <p:spPr/>
        <p:txBody>
          <a:bodyPr/>
          <a:lstStyle/>
          <a:p>
            <a:pPr>
              <a:defRPr/>
            </a:pPr>
            <a:endParaRPr lang="en-GB"/>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5"/>
        <p:cNvGrpSpPr/>
        <p:nvPr/>
      </p:nvGrpSpPr>
      <p:grpSpPr>
        <a:xfrm>
          <a:off x="0" y="0"/>
          <a:ext cx="0" cy="0"/>
          <a:chOff x="0" y="0"/>
          <a:chExt cx="0" cy="0"/>
        </a:xfrm>
      </p:grpSpPr>
      <p:sp>
        <p:nvSpPr>
          <p:cNvPr id="9166" name="Google Shape;9166;p2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9167" name="Google Shape;9167;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0"/>
          </p:nvPr>
        </p:nvSpPr>
        <p:spPr/>
        <p:txBody>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smtClean="0">
                <a:solidFill>
                  <a:schemeClr val="dk1"/>
                </a:solidFill>
                <a:latin typeface="Tahoma"/>
                <a:ea typeface="Tahoma"/>
                <a:cs typeface="Tahoma"/>
                <a:sym typeface="Tahoma"/>
              </a:rPr>
              <a:t>14</a:t>
            </a:fld>
            <a:endParaRPr lang="it-IT"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30360924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0"/>
          </p:nvPr>
        </p:nvSpPr>
        <p:spPr/>
        <p:txBody>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smtClean="0">
                <a:solidFill>
                  <a:schemeClr val="dk1"/>
                </a:solidFill>
                <a:latin typeface="Tahoma"/>
                <a:ea typeface="Tahoma"/>
                <a:cs typeface="Tahoma"/>
                <a:sym typeface="Tahoma"/>
              </a:rPr>
              <a:t>15</a:t>
            </a:fld>
            <a:endParaRPr lang="it-IT"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37102251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4"/>
        <p:cNvGrpSpPr/>
        <p:nvPr/>
      </p:nvGrpSpPr>
      <p:grpSpPr>
        <a:xfrm>
          <a:off x="0" y="0"/>
          <a:ext cx="0" cy="0"/>
          <a:chOff x="0" y="0"/>
          <a:chExt cx="0" cy="0"/>
        </a:xfrm>
      </p:grpSpPr>
      <p:sp>
        <p:nvSpPr>
          <p:cNvPr id="9065" name="Google Shape;9065;p16:notes"/>
          <p:cNvSpPr txBox="1">
            <a:spLocks noGrp="1"/>
          </p:cNvSpPr>
          <p:nvPr>
            <p:ph type="body" idx="1"/>
          </p:nvPr>
        </p:nvSpPr>
        <p:spPr>
          <a:xfrm>
            <a:off x="685801"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9066" name="Google Shape;9066;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0"/>
          </p:nvPr>
        </p:nvSpPr>
        <p:spPr/>
        <p:txBody>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smtClean="0">
                <a:solidFill>
                  <a:schemeClr val="dk1"/>
                </a:solidFill>
                <a:latin typeface="Tahoma"/>
                <a:ea typeface="Tahoma"/>
                <a:cs typeface="Tahoma"/>
                <a:sym typeface="Tahoma"/>
              </a:rPr>
              <a:t>33</a:t>
            </a:fld>
            <a:endParaRPr lang="it-IT"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37102251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0"/>
          </p:nvPr>
        </p:nvSpPr>
        <p:spPr/>
        <p:txBody>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smtClean="0">
                <a:solidFill>
                  <a:schemeClr val="dk1"/>
                </a:solidFill>
                <a:latin typeface="Tahoma"/>
                <a:ea typeface="Tahoma"/>
                <a:cs typeface="Tahoma"/>
                <a:sym typeface="Tahoma"/>
              </a:rPr>
              <a:t>34</a:t>
            </a:fld>
            <a:endParaRPr lang="it-IT"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37102251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idx="10"/>
          </p:nvPr>
        </p:nvSpPr>
        <p:spPr/>
        <p:txBody>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it-IT" sz="1200" b="0" i="0" u="none" strike="noStrike" cap="none" smtClean="0">
                <a:solidFill>
                  <a:schemeClr val="dk1"/>
                </a:solidFill>
                <a:latin typeface="Tahoma"/>
                <a:ea typeface="Tahoma"/>
                <a:cs typeface="Tahoma"/>
                <a:sym typeface="Tahoma"/>
              </a:rPr>
              <a:t>35</a:t>
            </a:fld>
            <a:endParaRPr lang="it-IT" sz="1200" b="0" i="0" u="none" strike="noStrike" cap="none">
              <a:solidFill>
                <a:schemeClr val="dk1"/>
              </a:solidFill>
              <a:latin typeface="Tahoma"/>
              <a:ea typeface="Tahoma"/>
              <a:cs typeface="Tahoma"/>
              <a:sym typeface="Tahoma"/>
            </a:endParaRPr>
          </a:p>
        </p:txBody>
      </p:sp>
    </p:spTree>
    <p:extLst>
      <p:ext uri="{BB962C8B-B14F-4D97-AF65-F5344CB8AC3E}">
        <p14:creationId xmlns:p14="http://schemas.microsoft.com/office/powerpoint/2010/main" val="37102251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2"/>
        <p:cNvGrpSpPr/>
        <p:nvPr/>
      </p:nvGrpSpPr>
      <p:grpSpPr>
        <a:xfrm>
          <a:off x="0" y="0"/>
          <a:ext cx="0" cy="0"/>
          <a:chOff x="0" y="0"/>
          <a:chExt cx="0" cy="0"/>
        </a:xfrm>
      </p:grpSpPr>
      <p:sp>
        <p:nvSpPr>
          <p:cNvPr id="9193" name="Google Shape;9193;p2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9194" name="Google Shape;9194;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fld id="{C7844B75-E718-4432-963E-4E57508FC6E9}" type="slidenum">
              <a:rPr lang="en-GB" smtClean="0"/>
              <a:pPr/>
              <a:t>2</a:t>
            </a:fld>
            <a:endParaRPr lang="en-GB"/>
          </a:p>
        </p:txBody>
      </p:sp>
      <p:sp>
        <p:nvSpPr>
          <p:cNvPr id="5" name="Segnaposto intestazione 4"/>
          <p:cNvSpPr>
            <a:spLocks noGrp="1"/>
          </p:cNvSpPr>
          <p:nvPr>
            <p:ph type="hdr" sz="quarter" idx="11"/>
          </p:nvPr>
        </p:nvSpPr>
        <p:spPr/>
        <p:txBody>
          <a:bodyPr/>
          <a:lstStyle/>
          <a:p>
            <a:r>
              <a:rPr lang="en-GB" smtClean="0"/>
              <a:t>Legge</a:t>
            </a:r>
            <a:endParaRPr lang="en-GB"/>
          </a:p>
        </p:txBody>
      </p:sp>
    </p:spTree>
    <p:extLst>
      <p:ext uri="{BB962C8B-B14F-4D97-AF65-F5344CB8AC3E}">
        <p14:creationId xmlns:p14="http://schemas.microsoft.com/office/powerpoint/2010/main" val="17467932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2"/>
        <p:cNvGrpSpPr/>
        <p:nvPr/>
      </p:nvGrpSpPr>
      <p:grpSpPr>
        <a:xfrm>
          <a:off x="0" y="0"/>
          <a:ext cx="0" cy="0"/>
          <a:chOff x="0" y="0"/>
          <a:chExt cx="0" cy="0"/>
        </a:xfrm>
      </p:grpSpPr>
      <p:sp>
        <p:nvSpPr>
          <p:cNvPr id="8843" name="Google Shape;8843;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844" name="Google Shape;8844;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845" name="Google Shape;8845;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it-IT"/>
              <a:t>3</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961" name="Google Shape;8961;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962" name="Google Shape;8962;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it-IT"/>
              <a:t>4</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sz="1200"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endParaRPr lang="it-IT" dirty="0"/>
          </a:p>
        </p:txBody>
      </p:sp>
      <p:sp>
        <p:nvSpPr>
          <p:cNvPr id="4" name="Segnaposto numero diapositiva 3"/>
          <p:cNvSpPr>
            <a:spLocks noGrp="1"/>
          </p:cNvSpPr>
          <p:nvPr>
            <p:ph type="sldNum" sz="quarter" idx="10"/>
          </p:nvPr>
        </p:nvSpPr>
        <p:spPr/>
        <p:txBody>
          <a:bodyPr/>
          <a:lstStyle/>
          <a:p>
            <a:fld id="{B4AA4191-F451-425B-A670-C51126922916}" type="slidenum">
              <a:rPr lang="en-GB" smtClean="0">
                <a:solidFill>
                  <a:prstClr val="black"/>
                </a:solidFill>
                <a:latin typeface="Calibri"/>
              </a:rPr>
              <a:pPr/>
              <a:t>5</a:t>
            </a:fld>
            <a:endParaRPr lang="en-GB">
              <a:solidFill>
                <a:prstClr val="black"/>
              </a:solidFill>
              <a:latin typeface="Calibri"/>
            </a:endParaRPr>
          </a:p>
        </p:txBody>
      </p:sp>
    </p:spTree>
    <p:extLst>
      <p:ext uri="{BB962C8B-B14F-4D97-AF65-F5344CB8AC3E}">
        <p14:creationId xmlns:p14="http://schemas.microsoft.com/office/powerpoint/2010/main" val="25855885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4" name="Segnaposto numero diapositiva 3"/>
          <p:cNvSpPr>
            <a:spLocks noGrp="1"/>
          </p:cNvSpPr>
          <p:nvPr>
            <p:ph type="sldNum" sz="quarter" idx="10"/>
          </p:nvPr>
        </p:nvSpPr>
        <p:spPr/>
        <p:txBody>
          <a:bodyPr/>
          <a:lstStyle/>
          <a:p>
            <a:fld id="{B4AA4191-F451-425B-A670-C51126922916}" type="slidenum">
              <a:rPr lang="en-GB" smtClean="0"/>
              <a:t>6</a:t>
            </a:fld>
            <a:endParaRPr lang="en-GB"/>
          </a:p>
        </p:txBody>
      </p:sp>
      <p:sp>
        <p:nvSpPr>
          <p:cNvPr id="5" name="Segnaposto note 4"/>
          <p:cNvSpPr>
            <a:spLocks noGrp="1"/>
          </p:cNvSpPr>
          <p:nvPr>
            <p:ph type="body" sz="quarter" idx="11"/>
          </p:nvPr>
        </p:nvSpPr>
        <p:spPr/>
        <p:txBody>
          <a:bodyPr/>
          <a:lstStyle/>
          <a:p>
            <a:endParaRPr lang="it-IT"/>
          </a:p>
        </p:txBody>
      </p:sp>
    </p:spTree>
    <p:extLst>
      <p:ext uri="{BB962C8B-B14F-4D97-AF65-F5344CB8AC3E}">
        <p14:creationId xmlns:p14="http://schemas.microsoft.com/office/powerpoint/2010/main" val="25855885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fld id="{B4AA4191-F451-425B-A670-C51126922916}" type="slidenum">
              <a:rPr lang="en-GB" smtClean="0">
                <a:solidFill>
                  <a:prstClr val="black"/>
                </a:solidFill>
                <a:latin typeface="Calibri"/>
              </a:rPr>
              <a:pPr/>
              <a:t>7</a:t>
            </a:fld>
            <a:endParaRPr lang="en-GB">
              <a:solidFill>
                <a:prstClr val="black"/>
              </a:solidFill>
              <a:latin typeface="Calibri"/>
            </a:endParaRPr>
          </a:p>
        </p:txBody>
      </p:sp>
    </p:spTree>
    <p:extLst>
      <p:ext uri="{BB962C8B-B14F-4D97-AF65-F5344CB8AC3E}">
        <p14:creationId xmlns:p14="http://schemas.microsoft.com/office/powerpoint/2010/main" val="16896182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9"/>
        <p:cNvGrpSpPr/>
        <p:nvPr/>
      </p:nvGrpSpPr>
      <p:grpSpPr>
        <a:xfrm>
          <a:off x="0" y="0"/>
          <a:ext cx="0" cy="0"/>
          <a:chOff x="0" y="0"/>
          <a:chExt cx="0" cy="0"/>
        </a:xfrm>
      </p:grpSpPr>
      <p:sp>
        <p:nvSpPr>
          <p:cNvPr id="4360" name="Google Shape;4360;p1:notes"/>
          <p:cNvSpPr txBox="1">
            <a:spLocks noGrp="1"/>
          </p:cNvSpPr>
          <p:nvPr>
            <p:ph type="body" idx="1"/>
          </p:nvPr>
        </p:nvSpPr>
        <p:spPr>
          <a:xfrm>
            <a:off x="685801"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4361" name="Google Shape;4361;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p:txBody>
          <a:bodyPr/>
          <a:lstStyle/>
          <a:p>
            <a:pPr>
              <a:defRPr/>
            </a:pPr>
            <a:fld id="{B3DDD129-DC6A-43F4-B927-A19D847B5FB8}" type="slidenum">
              <a:rPr lang="en-GB" smtClean="0"/>
              <a:pPr>
                <a:defRPr/>
              </a:pPr>
              <a:t>9</a:t>
            </a:fld>
            <a:endParaRPr lang="en-GB" smtClean="0"/>
          </a:p>
        </p:txBody>
      </p:sp>
      <p:sp>
        <p:nvSpPr>
          <p:cNvPr id="11267" name="Rectangle 2"/>
          <p:cNvSpPr>
            <a:spLocks noGrp="1" noRot="1" noChangeAspect="1" noChangeArrowheads="1" noTextEdit="1"/>
          </p:cNvSpPr>
          <p:nvPr>
            <p:ph type="sldImg"/>
          </p:nvPr>
        </p:nvSpPr>
        <p:spPr>
          <a:xfrm>
            <a:off x="-2921000" y="304800"/>
            <a:ext cx="12642850" cy="7112000"/>
          </a:xfrm>
          <a:ln/>
        </p:spPr>
      </p:sp>
      <p:sp>
        <p:nvSpPr>
          <p:cNvPr id="11268" name="Rectangle 3"/>
          <p:cNvSpPr>
            <a:spLocks noGrp="1" noChangeArrowheads="1"/>
          </p:cNvSpPr>
          <p:nvPr>
            <p:ph type="body" idx="1"/>
          </p:nvPr>
        </p:nvSpPr>
        <p:spPr>
          <a:xfrm>
            <a:off x="972165" y="7619026"/>
            <a:ext cx="5028986" cy="114482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it-IT" smtClean="0"/>
          </a:p>
        </p:txBody>
      </p:sp>
      <p:sp>
        <p:nvSpPr>
          <p:cNvPr id="5" name="Segnaposto intestazione 4"/>
          <p:cNvSpPr>
            <a:spLocks noGrp="1"/>
          </p:cNvSpPr>
          <p:nvPr>
            <p:ph type="hdr" sz="quarter"/>
          </p:nvPr>
        </p:nvSpPr>
        <p:spPr/>
        <p:txBody>
          <a:bodyPr/>
          <a:lstStyle/>
          <a:p>
            <a:pPr>
              <a:defRPr/>
            </a:pPr>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5.xml"/><Relationship Id="rId1" Type="http://schemas.openxmlformats.org/officeDocument/2006/relationships/vmlDrawing" Target="../drawings/vmlDrawing2.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19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5.xml"/><Relationship Id="rId1" Type="http://schemas.openxmlformats.org/officeDocument/2006/relationships/vmlDrawing" Target="../drawings/vmlDrawing3.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19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5.xml"/><Relationship Id="rId1" Type="http://schemas.openxmlformats.org/officeDocument/2006/relationships/vmlDrawing" Target="../drawings/vmlDrawing4.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8.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323.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9.xml"/><Relationship Id="rId1" Type="http://schemas.openxmlformats.org/officeDocument/2006/relationships/vmlDrawing" Target="../drawings/vmlDrawing6.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324.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9.xml"/><Relationship Id="rId1" Type="http://schemas.openxmlformats.org/officeDocument/2006/relationships/vmlDrawing" Target="../drawings/vmlDrawing7.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32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9.xml"/><Relationship Id="rId1" Type="http://schemas.openxmlformats.org/officeDocument/2006/relationships/vmlDrawing" Target="../drawings/vmlDrawing8.v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matchingName="title slide dark blue: tech&amp;touch">
  <p:cSld name="title slide dark blue: tech&amp;touch">
    <p:bg>
      <p:bgPr>
        <a:solidFill>
          <a:srgbClr val="0F1941"/>
        </a:solidFill>
        <a:effectLst/>
      </p:bgPr>
    </p:bg>
    <p:spTree>
      <p:nvGrpSpPr>
        <p:cNvPr id="1" name="Shape 105"/>
        <p:cNvGrpSpPr/>
        <p:nvPr/>
      </p:nvGrpSpPr>
      <p:grpSpPr>
        <a:xfrm>
          <a:off x="0" y="0"/>
          <a:ext cx="0" cy="0"/>
          <a:chOff x="0" y="0"/>
          <a:chExt cx="0" cy="0"/>
        </a:xfrm>
      </p:grpSpPr>
      <p:grpSp>
        <p:nvGrpSpPr>
          <p:cNvPr id="106" name="Google Shape;106;p2"/>
          <p:cNvGrpSpPr/>
          <p:nvPr/>
        </p:nvGrpSpPr>
        <p:grpSpPr>
          <a:xfrm>
            <a:off x="6804062" y="1587"/>
            <a:ext cx="5391153" cy="6196724"/>
            <a:chOff x="2448" y="567"/>
            <a:chExt cx="2784" cy="3200"/>
          </a:xfrm>
        </p:grpSpPr>
        <p:sp>
          <p:nvSpPr>
            <p:cNvPr id="107" name="Google Shape;107;p2"/>
            <p:cNvSpPr/>
            <p:nvPr/>
          </p:nvSpPr>
          <p:spPr>
            <a:xfrm>
              <a:off x="3920" y="1050"/>
              <a:ext cx="249" cy="777"/>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8" name="Google Shape;108;p2"/>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9" name="Google Shape;109;p2"/>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0" name="Google Shape;110;p2"/>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1" name="Google Shape;111;p2"/>
            <p:cNvSpPr/>
            <p:nvPr/>
          </p:nvSpPr>
          <p:spPr>
            <a:xfrm>
              <a:off x="3303" y="2031"/>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2" name="Google Shape;112;p2"/>
            <p:cNvSpPr/>
            <p:nvPr/>
          </p:nvSpPr>
          <p:spPr>
            <a:xfrm>
              <a:off x="2969"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3" name="Google Shape;113;p2"/>
            <p:cNvSpPr/>
            <p:nvPr/>
          </p:nvSpPr>
          <p:spPr>
            <a:xfrm>
              <a:off x="4496"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4" name="Google Shape;114;p2"/>
            <p:cNvSpPr/>
            <p:nvPr/>
          </p:nvSpPr>
          <p:spPr>
            <a:xfrm>
              <a:off x="4351" y="2964"/>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5" name="Google Shape;115;p2"/>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6" name="Google Shape;116;p2"/>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7" name="Google Shape;117;p2"/>
            <p:cNvSpPr/>
            <p:nvPr/>
          </p:nvSpPr>
          <p:spPr>
            <a:xfrm>
              <a:off x="2536" y="567"/>
              <a:ext cx="249" cy="391"/>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8" name="Google Shape;118;p2"/>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9" name="Google Shape;119;p2"/>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sp>
        <p:nvSpPr>
          <p:cNvPr id="120" name="Google Shape;120;p2"/>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21" name="Google Shape;121;p2"/>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 name="Google Shape;122;p2"/>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23" name="Google Shape;123;p2"/>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24" name="Google Shape;124;p2"/>
          <p:cNvGrpSpPr/>
          <p:nvPr/>
        </p:nvGrpSpPr>
        <p:grpSpPr>
          <a:xfrm>
            <a:off x="-294300" y="-297472"/>
            <a:ext cx="12780600" cy="7449775"/>
            <a:chOff x="-294300" y="-297475"/>
            <a:chExt cx="12780600" cy="7449775"/>
          </a:xfrm>
        </p:grpSpPr>
        <p:grpSp>
          <p:nvGrpSpPr>
            <p:cNvPr id="125" name="Google Shape;125;p2"/>
            <p:cNvGrpSpPr/>
            <p:nvPr/>
          </p:nvGrpSpPr>
          <p:grpSpPr>
            <a:xfrm>
              <a:off x="-294300" y="0"/>
              <a:ext cx="180000" cy="6858000"/>
              <a:chOff x="-232" y="0"/>
              <a:chExt cx="232" cy="4320"/>
            </a:xfrm>
          </p:grpSpPr>
          <p:cxnSp>
            <p:nvCxnSpPr>
              <p:cNvPr id="126" name="Google Shape;126;p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7" name="Google Shape;127;p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8" name="Google Shape;128;p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9" name="Google Shape;129;p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0" name="Google Shape;130;p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1" name="Google Shape;131;p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 name="Google Shape;132;p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 name="Google Shape;133;p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 name="Google Shape;134;p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 name="Google Shape;135;p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6" name="Google Shape;136;p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7" name="Google Shape;137;p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8" name="Google Shape;138;p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9" name="Google Shape;139;p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0" name="Google Shape;140;p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1" name="Google Shape;141;p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42" name="Google Shape;142;p2"/>
            <p:cNvGrpSpPr/>
            <p:nvPr/>
          </p:nvGrpSpPr>
          <p:grpSpPr>
            <a:xfrm>
              <a:off x="12306300" y="0"/>
              <a:ext cx="180000" cy="6858000"/>
              <a:chOff x="-232" y="0"/>
              <a:chExt cx="232" cy="4320"/>
            </a:xfrm>
          </p:grpSpPr>
          <p:cxnSp>
            <p:nvCxnSpPr>
              <p:cNvPr id="143" name="Google Shape;143;p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 name="Google Shape;144;p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5" name="Google Shape;145;p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6" name="Google Shape;146;p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7" name="Google Shape;147;p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8" name="Google Shape;148;p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9" name="Google Shape;149;p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0" name="Google Shape;150;p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1" name="Google Shape;151;p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2" name="Google Shape;152;p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 name="Google Shape;153;p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 name="Google Shape;154;p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 name="Google Shape;155;p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6" name="Google Shape;156;p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7" name="Google Shape;157;p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8" name="Google Shape;158;p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59" name="Google Shape;159;p2"/>
            <p:cNvGrpSpPr/>
            <p:nvPr/>
          </p:nvGrpSpPr>
          <p:grpSpPr>
            <a:xfrm>
              <a:off x="1" y="-297475"/>
              <a:ext cx="12192000" cy="180000"/>
              <a:chOff x="0" y="-689"/>
              <a:chExt cx="7680" cy="232"/>
            </a:xfrm>
          </p:grpSpPr>
          <p:cxnSp>
            <p:nvCxnSpPr>
              <p:cNvPr id="160" name="Google Shape;160;p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 name="Google Shape;161;p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2" name="Google Shape;162;p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3" name="Google Shape;163;p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4" name="Google Shape;164;p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5" name="Google Shape;165;p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 name="Google Shape;166;p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 name="Google Shape;167;p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 name="Google Shape;168;p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 name="Google Shape;169;p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 name="Google Shape;170;p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1" name="Google Shape;171;p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2" name="Google Shape;172;p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3" name="Google Shape;173;p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4" name="Google Shape;174;p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5" name="Google Shape;175;p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 name="Google Shape;176;p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 name="Google Shape;177;p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 name="Google Shape;178;p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 name="Google Shape;179;p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 name="Google Shape;180;p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1" name="Google Shape;181;p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2" name="Google Shape;182;p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3" name="Google Shape;183;p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4" name="Google Shape;184;p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5" name="Google Shape;185;p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86" name="Google Shape;186;p2"/>
            <p:cNvGrpSpPr/>
            <p:nvPr/>
          </p:nvGrpSpPr>
          <p:grpSpPr>
            <a:xfrm>
              <a:off x="6351" y="6972300"/>
              <a:ext cx="12195174" cy="180000"/>
              <a:chOff x="4" y="-689"/>
              <a:chExt cx="7682" cy="232"/>
            </a:xfrm>
          </p:grpSpPr>
          <p:cxnSp>
            <p:nvCxnSpPr>
              <p:cNvPr id="187" name="Google Shape;187;p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 name="Google Shape;188;p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 name="Google Shape;189;p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 name="Google Shape;190;p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 name="Google Shape;191;p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2" name="Google Shape;192;p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3" name="Google Shape;193;p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4" name="Google Shape;194;p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5" name="Google Shape;195;p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6" name="Google Shape;196;p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7" name="Google Shape;197;p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 name="Google Shape;198;p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 name="Google Shape;199;p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 name="Google Shape;200;p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 name="Google Shape;201;p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 name="Google Shape;202;p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 name="Google Shape;203;p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4" name="Google Shape;204;p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5" name="Google Shape;205;p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6" name="Google Shape;206;p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7" name="Google Shape;207;p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8" name="Google Shape;208;p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9" name="Google Shape;209;p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 name="Google Shape;210;p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 name="Google Shape;211;p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 name="Google Shape;212;p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matchingName="title slide cream: arrows right">
  <p:cSld name="title slide cream: arrows right">
    <p:bg>
      <p:bgPr>
        <a:solidFill>
          <a:schemeClr val="lt2"/>
        </a:solidFill>
        <a:effectLst/>
      </p:bgPr>
    </p:bg>
    <p:spTree>
      <p:nvGrpSpPr>
        <p:cNvPr id="1" name="Shape 1119"/>
        <p:cNvGrpSpPr/>
        <p:nvPr/>
      </p:nvGrpSpPr>
      <p:grpSpPr>
        <a:xfrm>
          <a:off x="0" y="0"/>
          <a:ext cx="0" cy="0"/>
          <a:chOff x="0" y="0"/>
          <a:chExt cx="0" cy="0"/>
        </a:xfrm>
      </p:grpSpPr>
      <p:sp>
        <p:nvSpPr>
          <p:cNvPr id="1120" name="Google Shape;1120;p12"/>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21" name="Google Shape;1121;p12"/>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122" name="Google Shape;1122;p12"/>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1123" name="Google Shape;1123;p12"/>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124" name="Google Shape;1124;p12"/>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dk2"/>
              </a:buClr>
              <a:buSzPts val="4200"/>
              <a:buFont typeface="Tahoma"/>
              <a:buNone/>
              <a:defRPr sz="43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5" name="Google Shape;1125;p12"/>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126" name="Google Shape;1126;p12"/>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127" name="Google Shape;1127;p12"/>
          <p:cNvGrpSpPr/>
          <p:nvPr/>
        </p:nvGrpSpPr>
        <p:grpSpPr>
          <a:xfrm>
            <a:off x="-294300" y="-297472"/>
            <a:ext cx="12780600" cy="7449775"/>
            <a:chOff x="-294300" y="-297475"/>
            <a:chExt cx="12780600" cy="7449775"/>
          </a:xfrm>
        </p:grpSpPr>
        <p:grpSp>
          <p:nvGrpSpPr>
            <p:cNvPr id="1128" name="Google Shape;1128;p12"/>
            <p:cNvGrpSpPr/>
            <p:nvPr/>
          </p:nvGrpSpPr>
          <p:grpSpPr>
            <a:xfrm>
              <a:off x="-294300" y="0"/>
              <a:ext cx="180000" cy="6858000"/>
              <a:chOff x="-232" y="0"/>
              <a:chExt cx="232" cy="4320"/>
            </a:xfrm>
          </p:grpSpPr>
          <p:cxnSp>
            <p:nvCxnSpPr>
              <p:cNvPr id="1129" name="Google Shape;1129;p1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0" name="Google Shape;1130;p1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1" name="Google Shape;1131;p1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2" name="Google Shape;1132;p1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3" name="Google Shape;1133;p1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4" name="Google Shape;1134;p1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5" name="Google Shape;1135;p1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6" name="Google Shape;1136;p1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7" name="Google Shape;1137;p1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8" name="Google Shape;1138;p1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39" name="Google Shape;1139;p1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0" name="Google Shape;1140;p1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1" name="Google Shape;1141;p1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2" name="Google Shape;1142;p1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3" name="Google Shape;1143;p1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4" name="Google Shape;1144;p1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145" name="Google Shape;1145;p12"/>
            <p:cNvGrpSpPr/>
            <p:nvPr/>
          </p:nvGrpSpPr>
          <p:grpSpPr>
            <a:xfrm>
              <a:off x="12306300" y="0"/>
              <a:ext cx="180000" cy="6858000"/>
              <a:chOff x="-232" y="0"/>
              <a:chExt cx="232" cy="4320"/>
            </a:xfrm>
          </p:grpSpPr>
          <p:cxnSp>
            <p:nvCxnSpPr>
              <p:cNvPr id="1146" name="Google Shape;1146;p1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7" name="Google Shape;1147;p1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8" name="Google Shape;1148;p1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49" name="Google Shape;1149;p1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0" name="Google Shape;1150;p1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1" name="Google Shape;1151;p1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2" name="Google Shape;1152;p1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3" name="Google Shape;1153;p1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4" name="Google Shape;1154;p1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5" name="Google Shape;1155;p1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6" name="Google Shape;1156;p1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7" name="Google Shape;1157;p1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8" name="Google Shape;1158;p1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59" name="Google Shape;1159;p1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60" name="Google Shape;1160;p1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161" name="Google Shape;1161;p1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162" name="Google Shape;1162;p12"/>
            <p:cNvGrpSpPr/>
            <p:nvPr/>
          </p:nvGrpSpPr>
          <p:grpSpPr>
            <a:xfrm>
              <a:off x="1" y="-297475"/>
              <a:ext cx="12192000" cy="180000"/>
              <a:chOff x="0" y="-689"/>
              <a:chExt cx="7680" cy="232"/>
            </a:xfrm>
          </p:grpSpPr>
          <p:cxnSp>
            <p:nvCxnSpPr>
              <p:cNvPr id="1163" name="Google Shape;1163;p1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4" name="Google Shape;1164;p1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5" name="Google Shape;1165;p1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6" name="Google Shape;1166;p1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7" name="Google Shape;1167;p1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8" name="Google Shape;1168;p1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69" name="Google Shape;1169;p1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0" name="Google Shape;1170;p1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1" name="Google Shape;1171;p1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2" name="Google Shape;1172;p1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3" name="Google Shape;1173;p1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4" name="Google Shape;1174;p1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5" name="Google Shape;1175;p1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6" name="Google Shape;1176;p1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7" name="Google Shape;1177;p1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8" name="Google Shape;1178;p1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79" name="Google Shape;1179;p1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0" name="Google Shape;1180;p1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1" name="Google Shape;1181;p1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2" name="Google Shape;1182;p1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3" name="Google Shape;1183;p1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4" name="Google Shape;1184;p1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5" name="Google Shape;1185;p1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6" name="Google Shape;1186;p1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7" name="Google Shape;1187;p1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88" name="Google Shape;1188;p1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189" name="Google Shape;1189;p12"/>
            <p:cNvGrpSpPr/>
            <p:nvPr/>
          </p:nvGrpSpPr>
          <p:grpSpPr>
            <a:xfrm>
              <a:off x="6351" y="6972300"/>
              <a:ext cx="12195174" cy="180000"/>
              <a:chOff x="4" y="-689"/>
              <a:chExt cx="7682" cy="232"/>
            </a:xfrm>
          </p:grpSpPr>
          <p:cxnSp>
            <p:nvCxnSpPr>
              <p:cNvPr id="1190" name="Google Shape;1190;p1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1" name="Google Shape;1191;p1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2" name="Google Shape;1192;p1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3" name="Google Shape;1193;p1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4" name="Google Shape;1194;p1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5" name="Google Shape;1195;p1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6" name="Google Shape;1196;p1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7" name="Google Shape;1197;p1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8" name="Google Shape;1198;p1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99" name="Google Shape;1199;p1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0" name="Google Shape;1200;p1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1" name="Google Shape;1201;p1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2" name="Google Shape;1202;p1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3" name="Google Shape;1203;p1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4" name="Google Shape;1204;p1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5" name="Google Shape;1205;p1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6" name="Google Shape;1206;p1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7" name="Google Shape;1207;p1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8" name="Google Shape;1208;p1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09" name="Google Shape;1209;p1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0" name="Google Shape;1210;p1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1" name="Google Shape;1211;p1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2" name="Google Shape;1212;p1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3" name="Google Shape;1213;p1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4" name="Google Shape;1214;p1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15" name="Google Shape;1215;p1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itle slide turqouise: arrows up">
    <p:bg bwMode="gray">
      <p:bgPr>
        <a:solidFill>
          <a:srgbClr val="6BA5B4"/>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2D042085-1ED4-4348-9522-7FAD1B91A72E}"/>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1FA3B22C-2D1F-470C-8316-C02A92D98B84}"/>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641F7587-00ED-48AA-96FE-6542DCB0C551}"/>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C818AB5A-D36E-4099-9749-291E95E4D7BB}"/>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B25753BF-4298-4427-97DE-CCCBA3A3C257}"/>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D2F52A67-9511-4133-ACF4-447A735A597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3B2AA053-B24E-44D4-A8EE-BBA1DF91DF9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8A66279B-7A59-44AE-8F2A-599C3ADAABB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6E2C691-A057-4082-AAA0-051D7D51A13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6BF1A7F-16C9-491A-AF1D-D099C7CF2EB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F8CEBC2F-4BF1-4897-8796-55282F3BA8C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FF8BBCB5-569F-41FB-A726-0C81183F9CA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48FE624B-18B9-407A-B836-2B1BC0EAE7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CCB50EAF-9205-4653-818D-B633DC652F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143AE822-F26A-471C-A9E8-3C55DBB4F12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01FD2CA6-B97C-4AA0-8578-1EA3FB668ED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08ECA484-260C-4691-91F3-A4386976C0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9B20B0DF-E3AE-41D7-B2A1-EBDFF191FD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19E778FB-E2B8-4E51-8EA8-2093B1A4496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12957E69-713A-41C2-81F1-96FDA6A107C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3EB0FC15-D958-4BC8-98BB-19F595A5A4E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4B0915-81B5-4123-97BF-E4B24CA050A6}"/>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3BC49A76-805D-4565-AAE1-64A1F811F3E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574F9361-6510-4A69-B124-0D2079188C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507B3BEE-0AD3-44EB-B7AE-30B04815B70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E77251BC-47F0-4D76-9AFF-EAD674423B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5DC62D1-3501-4872-A2E9-E984ED51590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AFA035A0-3080-4700-95D1-EC55668ED9D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3F8974D3-47B1-40FC-8946-EF2F982F0F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FEEFBB55-38E0-4A67-8AF5-978C3B1108A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F1E2BAA7-B841-47C3-BCCC-9B587EEC157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D5589EAE-872E-453B-BB03-C9CC623F5FF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0BE20640-6A3F-40F9-A88F-75D42C144EA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F6F296A4-4A4D-4B64-A4CC-40F998768FE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E1FF8460-C5D1-4FF4-ACE7-74F229AA81F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667CDE77-EEDF-4465-A958-975D134BB1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199B43B-9B25-4827-9894-62D223D4154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796961A9-6183-4403-9755-0793B09C721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A56CF70E-73DA-4F5F-9018-D92F2B71E1B1}"/>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DF37798A-4BBC-4975-AA55-03947E48A9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7A893AF4-24B5-4072-B303-1E99230FBB8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27ED1A54-26F3-40DB-B2EF-6538857722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04A2BEBC-08CF-4663-BF85-15AE9781F2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69C29E87-4009-4429-8F4F-2407314B46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97E6B670-4971-478B-AAB6-4A03B97364F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1FA33D07-8397-40CA-A4C5-FA2D4A11BA1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31E16974-A374-45D1-B62D-847D1D0107C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C2CBCDA2-A6D8-4B00-8688-D9E53C5A6EA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A0B69D8F-C01A-4980-A58F-85180D8DE09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E82FEEF1-2624-41FA-B7FB-A19B02E580A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959E6A1-E7D4-45F6-B287-E7C52C46FC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C1002A0B-67F0-42EE-BF63-580998FFE3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5B8C6197-9F0F-4E7D-927C-DAC5B8E856D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47A567A6-B01C-4BF5-B747-B5F70A2CAE3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D43B3EA-BC62-499F-9D07-2878E71A26F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0233BD8F-B7FB-4872-9CE1-737C1BBF95D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EBD7EB0D-7CCA-442A-B697-C85526501E8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F7C3DFD4-354E-4223-A891-AADDB2ABE1E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5BE0BA1F-646F-4069-8EBF-3EA9ABF94E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7EAB19BE-2FF2-44A5-88D0-08700F2BA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2A95A7D9-E5BA-48B6-806C-96D730A8B1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7285A967-A0DC-488B-BF57-8EF5B1F9FBF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D7D0055A-F989-4F34-8BDB-507E8110069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30F04E7B-FD6C-4D91-88B1-A83B7225382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7BA38F8F-A842-41D0-A29B-7E5AC7D740D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31DC55A-9BFA-4131-A7B8-B9A72B578D85}"/>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B107057B-EC79-49D2-B254-4EE36F9BA6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A4F7D6BB-86E9-40E0-85DB-AF247DC2D5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EB79EA0-7A03-4B16-971C-196D4A7360B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D7199AA-EAC6-419E-B6CB-389804B984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378185EB-5C73-49A9-BF87-B618A1C3A16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F99D30BC-0800-4807-9409-2838561DB3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2A079F7-6B5C-4952-B931-8B1EBFF3369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A44D1AA0-9E51-41F8-A5FA-7C43F9F4185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17D4509-4402-4B42-9605-D642464450E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47A452F-72DC-4FD9-A3F3-D30DA7C18DE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248631BF-3E1D-44FA-8F84-6E4F8A28BA8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23D5574B-9478-4F08-B509-377A30F43AA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6FACCB5-6B93-47C3-90B2-1256BAB5B28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80901C8-FC3F-4955-9CBC-7A9A83CA5E6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4ACFA7C-5771-46EF-B8D7-49F567B5DC7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C8EB7E0A-317A-4AEC-ABA7-5CFA2162F7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3F59BF51-3700-4E20-9047-F765AC79984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05BD4C3E-C72A-4796-93CB-847D046EAE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56294A33-29C2-4B7A-ABCA-24CDE950A85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DC1D62A0-AE0A-4182-B8C3-2355E4E1B79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9F47E3F4-9D8E-470B-A3E4-CE7DC24F2BC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DC5256D4-32C4-4256-A75B-4D56DA41CB4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588C858F-A5B8-41B4-B001-460DA833379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5FC51F7C-6F3E-44F2-BE32-554508305D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21E66561-CD50-47F5-9D83-CDB72179498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1E28E61A-B64C-4688-A389-54E13D202EC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8070407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tech&amp;touch">
    <p:bg bwMode="gray">
      <p:bgPr>
        <a:solidFill>
          <a:srgbClr val="6BA5B4"/>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A1F0E0FD-0FFD-4D1B-8021-9C45B536476B}"/>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502F5A40-39B6-49A4-9792-508394E24185}"/>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A8370DC7-EC4A-4407-BCE1-28241953C4E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FEE633DA-6FA0-437E-A509-39A9D5B03F0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EAEC4445-D5D7-4558-BF4B-96C61C2C7642}"/>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BCDE32DB-19CA-48B6-9408-B2DDCF7CA801}"/>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149D2DD-1F22-4BB2-B6E4-82A9B3CCAC7C}"/>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6E6C75FF-C731-441E-8579-4885D98F5FF3}"/>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96296F6B-B90C-404C-B4F3-4502D467A2D4}"/>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DD9857A9-EBDB-438A-94F7-EC535A24C2C7}"/>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1A7D09A1-CC1E-46E3-86CE-58AF4C197C93}"/>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3AF93C1-ECB9-4F33-A0EF-ECA9AF6311E7}"/>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0B6B0F28-94AE-4CEF-A1FF-25708094FB68}"/>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B1A410B7-7BA0-4961-94C3-E53DB6D54977}"/>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ECF17F6D-5931-49BC-ABD5-798C5BE7F6B8}"/>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EEE9C6BB-1C3E-42F5-8E96-05F309935B49}"/>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9B09C04-3B31-4D56-9E01-5D9D60773DD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A7835953-222F-44F3-A090-CC2AAFE9735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3E390018-E952-4592-A8C3-2F291511F3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B5A45C0E-9171-4EDD-B264-4932D8BA5F2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884DF174-FFDC-4790-8D1F-6AE6B5DFFE7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41F15CEE-AD65-480C-BD91-8ED2E50C4AA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D9B01717-74F7-4A0D-A9A2-CF065D2DACC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465F8803-069A-4B59-8CAE-5B75C3AAA0D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21F4C0F0-8A25-496C-B18A-DD6CC64B2E6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9B7F9271-BAFD-4A72-84AD-C524FEED23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0A366D8D-BE11-497F-91AF-995BC4140D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B2955429-F6E4-4C19-99E1-F91E7CBF546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48591823-5CB4-4B9C-B30C-654B39A0A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2AFFBD92-62C5-474B-8E44-666E9A15F2F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DE9350F7-6F92-401E-B755-59FCF91D866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F02C3CB-01F7-46AE-BC2F-0B2ADCD04C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82763477-72CC-4DAC-A2D5-3E8B76FA146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39C64DD-E1B7-4E48-8EAB-E31DF16DCF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EAD214D-4B0C-42CD-89C2-58B8D062009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4CA26D95-D173-4217-8E44-58BB6096B0E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B9F06CD-CBB0-482C-AC7F-E1A34C4D14D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C1900F5-CAB5-44A7-80C6-1795D298BA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FA6AB300-72C8-44BC-A3C3-1966B6645FD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AF521F33-0EEC-454D-A275-0073C6297B3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BBD4F051-B794-4C05-9877-3726810735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6A427BBF-CD82-40BC-9E7D-FFCC61809F5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441E4512-A0BD-4CAA-AFB8-9AFDCB2DFE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6297CE35-D1FB-47BE-8403-FC26BDE22DE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1553ED5B-C332-475C-A69E-4932E240A23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AF6465F0-2354-4FCE-9465-23EAC096E3D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CDC703C-DDFB-47E0-9A08-3B3A788A223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F21C7BCB-FD94-44EE-8BCC-F8AFFCCCE60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078453AE-09F2-42A4-B62B-4E326E6A701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E6417C23-4F27-4820-8884-A2D2F9F9B07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59FDBB2-712E-40C9-8A6F-71751AAA7424}"/>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93C3070D-5C10-430D-816B-6E7D375CE0B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E336763C-B51A-42D8-A6BC-FE69B7174A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AF6BEE48-4CCD-4555-A9F8-75AC9AB6B83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12C1020-5CB5-4BF2-8E58-54D6C6C105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1247C11-782F-40B4-BE29-07820DF678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BE530F86-997C-4EC3-BF34-D3348D3DDE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F6BACAA6-C5F1-4EC3-B6FA-E20124B18D5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66061E86-9B72-4B26-8974-823831B0F66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E062D15B-54F9-4E3C-B484-120CA369F35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43F9A442-6902-46D6-80D2-09D4F826C6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95081BFA-ED61-4EEA-A3CE-A5CC523544E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60FEFE92-04A4-4E6E-9BA9-098A09C1FF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4C40D6CA-E8D5-477D-886A-A0AF67624E7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1B9ACE39-A1AA-4335-B323-1EC56568E13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43225B99-2015-4958-867E-A23BF0AC720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D4E99EA5-B29B-4832-B73C-D06140918B2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EC48C63-D352-4F08-8278-EBEFDD7F3EE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4A9EB88F-87E5-4874-B2F8-DBD4E27278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A79A62FD-D328-4443-93C0-76936E07FC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4DFBCCE4-2E7C-419E-94C1-377FEE9C5C9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670F1B54-A511-4953-8922-F5242EDC4C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FF4D19E3-0250-4552-B3EE-536FA0F4F92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4F85D21E-BAAE-4F04-A5F4-2DAB812766E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D0F87EF1-AB37-4E3D-AC40-8E4FF333144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295B4CC7-5F3A-45A1-8EB9-B1F9151E46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EED6BA68-07C1-4A92-9366-BEE3284F022A}"/>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4F0CDCCA-C514-442C-B335-6DD48FCD4A1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CAEEFFF8-2D7F-4681-A0DA-F0D021CAA1D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C4C856BF-79FB-48DB-9D69-C6B9D5EB2D2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033205A2-7C9E-49D0-8604-B6AB6009C9A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0F8ED98-4556-4723-98FA-6FD66D3A9D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DB0AEC9E-F5AD-4143-9346-AE43F1AB655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A4E6038-D0C5-4111-9C94-9339CBD0BF4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605F72C2-2796-499F-BACB-C14D4148758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4BC14A7-F918-4605-ADD7-EFBC5BA0D91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309AADB7-0A76-4EA2-A942-B0618C9DFEF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71F2B3BC-A340-449D-B3A4-996A1009EE5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C6B127D7-249C-45FA-97C3-15ACA1BDF66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0E62173-56FE-42D5-B703-8807C2F5300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C17CC7D-0315-4138-BC93-1E8AAB89ADC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C7198645-5462-4E4B-AF90-79862A11D24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FDFA61C8-8E7E-4877-B57C-34E5C125058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74013CF3-0356-4A48-AE6E-DE7CF9225C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1BE21EF-9500-4B17-B15D-E608000827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55CDF2B0-DC04-4BC9-8D26-24D497D987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E5950B3A-4448-4FDB-8621-F951C1157C5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8F3C10AD-6616-4AAF-A64E-7441857E007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423383F2-389B-4CE7-B5B8-9BDA8C76CF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5D234D0C-468F-4E78-A300-B0AF1FD5668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AD544955-0FAE-4E99-96C2-356CD970E3B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E4E988BE-3603-428B-B0C4-3572DD1F611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816E92E8-139A-4D97-AEB0-235F06768AD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8605477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right">
    <p:bg bwMode="gray">
      <p:bgPr>
        <a:solidFill>
          <a:schemeClr val="bg2"/>
        </a:solidFill>
        <a:effectLst/>
      </p:bgPr>
    </p:bg>
    <p:spTree>
      <p:nvGrpSpPr>
        <p:cNvPr id="1" name=""/>
        <p:cNvGrpSpPr/>
        <p:nvPr/>
      </p:nvGrpSpPr>
      <p:grpSpPr>
        <a:xfrm>
          <a:off x="0" y="0"/>
          <a:ext cx="0" cy="0"/>
          <a:chOff x="0" y="0"/>
          <a:chExt cx="0" cy="0"/>
        </a:xfrm>
      </p:grpSpPr>
      <p:sp>
        <p:nvSpPr>
          <p:cNvPr id="91" name="Freeform: Shape 90">
            <a:extLst>
              <a:ext uri="{FF2B5EF4-FFF2-40B4-BE49-F238E27FC236}">
                <a16:creationId xmlns:a16="http://schemas.microsoft.com/office/drawing/2014/main" xmlns="" id="{2EE7EA04-B15F-406E-9930-154CA9C8AAD0}"/>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2" name="Freeform 13">
            <a:extLst>
              <a:ext uri="{FF2B5EF4-FFF2-40B4-BE49-F238E27FC236}">
                <a16:creationId xmlns:a16="http://schemas.microsoft.com/office/drawing/2014/main" xmlns="" id="{3D98735A-BB69-419D-9763-30BDC707FD87}"/>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2051518F-2B74-4304-9490-4C8E01045C5B}"/>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4" name="Group 93">
            <a:extLst>
              <a:ext uri="{FF2B5EF4-FFF2-40B4-BE49-F238E27FC236}">
                <a16:creationId xmlns:a16="http://schemas.microsoft.com/office/drawing/2014/main" xmlns="" id="{87C8663C-8B8B-44C0-B409-DAB1BCEF803A}"/>
              </a:ext>
            </a:extLst>
          </p:cNvPr>
          <p:cNvGrpSpPr/>
          <p:nvPr userDrawn="1"/>
        </p:nvGrpSpPr>
        <p:grpSpPr>
          <a:xfrm>
            <a:off x="-294300" y="-297472"/>
            <a:ext cx="12780600" cy="7449775"/>
            <a:chOff x="-294300" y="-297475"/>
            <a:chExt cx="12780600" cy="7449775"/>
          </a:xfrm>
        </p:grpSpPr>
        <p:grpSp>
          <p:nvGrpSpPr>
            <p:cNvPr id="95" name="Group 21">
              <a:extLst>
                <a:ext uri="{FF2B5EF4-FFF2-40B4-BE49-F238E27FC236}">
                  <a16:creationId xmlns:a16="http://schemas.microsoft.com/office/drawing/2014/main" xmlns="" id="{FA93E80F-933A-4DAC-9475-9ECB4406EF68}"/>
                </a:ext>
              </a:extLst>
            </p:cNvPr>
            <p:cNvGrpSpPr>
              <a:grpSpLocks/>
            </p:cNvGrpSpPr>
            <p:nvPr userDrawn="1"/>
          </p:nvGrpSpPr>
          <p:grpSpPr bwMode="auto">
            <a:xfrm>
              <a:off x="-294300" y="0"/>
              <a:ext cx="180000" cy="6858000"/>
              <a:chOff x="-232" y="0"/>
              <a:chExt cx="232" cy="4320"/>
            </a:xfrm>
          </p:grpSpPr>
          <p:sp>
            <p:nvSpPr>
              <p:cNvPr id="168" name="Line 22">
                <a:extLst>
                  <a:ext uri="{FF2B5EF4-FFF2-40B4-BE49-F238E27FC236}">
                    <a16:creationId xmlns:a16="http://schemas.microsoft.com/office/drawing/2014/main" xmlns="" id="{2722383C-A937-4387-BA82-8BD9ADB686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F33548AB-E48F-4809-ADCC-0B9CC1761DB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AB74D11A-48B9-4E2F-B88E-6C19F2B7C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D8332B75-7C54-451D-898B-8D890B8C2CD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444CB827-C387-4F82-8389-1ABF7E3960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CB812355-BB41-4372-9ED6-605DDACF82D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5A9A46C-E5B4-4B65-BB87-0AEB773C9B1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9BA1756C-F61F-40C6-A6E9-51CEA4A5597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2B7E29C3-2CA2-4BD0-9755-56A50BB727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31ADE045-A277-4C14-A3DB-7B5785877F5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4EB32097-06E1-427D-BD5C-A92110CAB0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8FEDEF10-F75A-4C2B-8A3E-6F14E01652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3B7702A6-8EC1-4185-8A1E-EFBE2AA9254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08A9BFC1-F2BF-44C9-9DF2-D44381CC2BE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36107AB6-263C-4162-B9AD-BD45B01C282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86431080-5728-4E5E-AB4F-3EED43B2683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6" name="Group 21">
              <a:extLst>
                <a:ext uri="{FF2B5EF4-FFF2-40B4-BE49-F238E27FC236}">
                  <a16:creationId xmlns:a16="http://schemas.microsoft.com/office/drawing/2014/main" xmlns="" id="{96B345E4-41A4-4907-B3A8-F1A4A359FE27}"/>
                </a:ext>
              </a:extLst>
            </p:cNvPr>
            <p:cNvGrpSpPr>
              <a:grpSpLocks/>
            </p:cNvGrpSpPr>
            <p:nvPr userDrawn="1"/>
          </p:nvGrpSpPr>
          <p:grpSpPr bwMode="auto">
            <a:xfrm>
              <a:off x="12306300" y="0"/>
              <a:ext cx="180000" cy="6858000"/>
              <a:chOff x="-232" y="0"/>
              <a:chExt cx="232" cy="4320"/>
            </a:xfrm>
          </p:grpSpPr>
          <p:sp>
            <p:nvSpPr>
              <p:cNvPr id="152" name="Line 22">
                <a:extLst>
                  <a:ext uri="{FF2B5EF4-FFF2-40B4-BE49-F238E27FC236}">
                    <a16:creationId xmlns:a16="http://schemas.microsoft.com/office/drawing/2014/main" xmlns="" id="{F055C663-9757-4AA8-A716-2986B2612C0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23">
                <a:extLst>
                  <a:ext uri="{FF2B5EF4-FFF2-40B4-BE49-F238E27FC236}">
                    <a16:creationId xmlns:a16="http://schemas.microsoft.com/office/drawing/2014/main" xmlns="" id="{8FBA31C7-3C26-45FA-81FE-CEE982B579D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4">
                <a:extLst>
                  <a:ext uri="{FF2B5EF4-FFF2-40B4-BE49-F238E27FC236}">
                    <a16:creationId xmlns:a16="http://schemas.microsoft.com/office/drawing/2014/main" xmlns="" id="{B0D816B8-84E9-46D8-B152-ECDD615906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5">
                <a:extLst>
                  <a:ext uri="{FF2B5EF4-FFF2-40B4-BE49-F238E27FC236}">
                    <a16:creationId xmlns:a16="http://schemas.microsoft.com/office/drawing/2014/main" xmlns="" id="{83F8F5EB-F3A9-430B-9164-31C23AD8F3B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6">
                <a:extLst>
                  <a:ext uri="{FF2B5EF4-FFF2-40B4-BE49-F238E27FC236}">
                    <a16:creationId xmlns:a16="http://schemas.microsoft.com/office/drawing/2014/main" xmlns="" id="{72049A9B-718C-42F7-B71E-34431FDA319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7">
                <a:extLst>
                  <a:ext uri="{FF2B5EF4-FFF2-40B4-BE49-F238E27FC236}">
                    <a16:creationId xmlns:a16="http://schemas.microsoft.com/office/drawing/2014/main" xmlns="" id="{1D5F79CA-122C-4011-B522-69417071B3E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8">
                <a:extLst>
                  <a:ext uri="{FF2B5EF4-FFF2-40B4-BE49-F238E27FC236}">
                    <a16:creationId xmlns:a16="http://schemas.microsoft.com/office/drawing/2014/main" xmlns="" id="{D4AD9F38-D319-40F5-82E5-811ED256835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31">
                <a:extLst>
                  <a:ext uri="{FF2B5EF4-FFF2-40B4-BE49-F238E27FC236}">
                    <a16:creationId xmlns:a16="http://schemas.microsoft.com/office/drawing/2014/main" xmlns="" id="{6AEDA8B5-181F-40D3-89F4-2969F4283A1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2">
                <a:extLst>
                  <a:ext uri="{FF2B5EF4-FFF2-40B4-BE49-F238E27FC236}">
                    <a16:creationId xmlns:a16="http://schemas.microsoft.com/office/drawing/2014/main" xmlns="" id="{E8BB8EDC-F576-48AB-8F25-5919D3EE652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3">
                <a:extLst>
                  <a:ext uri="{FF2B5EF4-FFF2-40B4-BE49-F238E27FC236}">
                    <a16:creationId xmlns:a16="http://schemas.microsoft.com/office/drawing/2014/main" xmlns="" id="{4BA01A94-DD32-4E57-BEAB-2610E30F938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4">
                <a:extLst>
                  <a:ext uri="{FF2B5EF4-FFF2-40B4-BE49-F238E27FC236}">
                    <a16:creationId xmlns:a16="http://schemas.microsoft.com/office/drawing/2014/main" xmlns="" id="{7890E63D-E736-4C13-AB12-4C1E866E08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5">
                <a:extLst>
                  <a:ext uri="{FF2B5EF4-FFF2-40B4-BE49-F238E27FC236}">
                    <a16:creationId xmlns:a16="http://schemas.microsoft.com/office/drawing/2014/main" xmlns="" id="{3D81DD1C-01E5-4338-969C-6A8B97E54D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6">
                <a:extLst>
                  <a:ext uri="{FF2B5EF4-FFF2-40B4-BE49-F238E27FC236}">
                    <a16:creationId xmlns:a16="http://schemas.microsoft.com/office/drawing/2014/main" xmlns="" id="{FCD62FFC-50AB-4A6E-B6AD-0D2DEB2EC9B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7">
                <a:extLst>
                  <a:ext uri="{FF2B5EF4-FFF2-40B4-BE49-F238E27FC236}">
                    <a16:creationId xmlns:a16="http://schemas.microsoft.com/office/drawing/2014/main" xmlns="" id="{968B11DF-2827-46B4-B8A5-87A3A5F040C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8">
                <a:extLst>
                  <a:ext uri="{FF2B5EF4-FFF2-40B4-BE49-F238E27FC236}">
                    <a16:creationId xmlns:a16="http://schemas.microsoft.com/office/drawing/2014/main" xmlns="" id="{2CCC1B2D-9AFA-4927-BF65-FE34ABBF2B2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3F1B33E1-2144-41F6-AB4D-E445EA94DCD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41">
              <a:extLst>
                <a:ext uri="{FF2B5EF4-FFF2-40B4-BE49-F238E27FC236}">
                  <a16:creationId xmlns:a16="http://schemas.microsoft.com/office/drawing/2014/main" xmlns="" id="{3015A07D-BE25-4CF0-B311-7930C639CF75}"/>
                </a:ext>
              </a:extLst>
            </p:cNvPr>
            <p:cNvGrpSpPr>
              <a:grpSpLocks/>
            </p:cNvGrpSpPr>
            <p:nvPr userDrawn="1"/>
          </p:nvGrpSpPr>
          <p:grpSpPr bwMode="auto">
            <a:xfrm>
              <a:off x="1" y="-297475"/>
              <a:ext cx="12191999" cy="180000"/>
              <a:chOff x="0" y="-689"/>
              <a:chExt cx="7680" cy="232"/>
            </a:xfrm>
          </p:grpSpPr>
          <p:sp>
            <p:nvSpPr>
              <p:cNvPr id="126" name="Line 42">
                <a:extLst>
                  <a:ext uri="{FF2B5EF4-FFF2-40B4-BE49-F238E27FC236}">
                    <a16:creationId xmlns:a16="http://schemas.microsoft.com/office/drawing/2014/main" xmlns="" id="{804D4590-F7F1-4825-A626-FAAAA02C92C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3">
                <a:extLst>
                  <a:ext uri="{FF2B5EF4-FFF2-40B4-BE49-F238E27FC236}">
                    <a16:creationId xmlns:a16="http://schemas.microsoft.com/office/drawing/2014/main" xmlns="" id="{B85AD1BE-FFF1-452F-885E-CDF4B47B486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736E42BB-83E4-4088-9A56-BF81E5D21D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29" name="Line 45">
                <a:extLst>
                  <a:ext uri="{FF2B5EF4-FFF2-40B4-BE49-F238E27FC236}">
                    <a16:creationId xmlns:a16="http://schemas.microsoft.com/office/drawing/2014/main" xmlns="" id="{A3AB4C9D-C47F-483F-962B-53593614E4D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6">
                <a:extLst>
                  <a:ext uri="{FF2B5EF4-FFF2-40B4-BE49-F238E27FC236}">
                    <a16:creationId xmlns:a16="http://schemas.microsoft.com/office/drawing/2014/main" xmlns="" id="{6084CDE9-8761-4226-9F08-BDDB6052C3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7">
                <a:extLst>
                  <a:ext uri="{FF2B5EF4-FFF2-40B4-BE49-F238E27FC236}">
                    <a16:creationId xmlns:a16="http://schemas.microsoft.com/office/drawing/2014/main" xmlns="" id="{36ACC767-25A1-497D-AFD4-3C8C1ECF5CF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8">
                <a:extLst>
                  <a:ext uri="{FF2B5EF4-FFF2-40B4-BE49-F238E27FC236}">
                    <a16:creationId xmlns:a16="http://schemas.microsoft.com/office/drawing/2014/main" xmlns="" id="{59A845BE-E6C6-4E66-AB66-C83EB750409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9">
                <a:extLst>
                  <a:ext uri="{FF2B5EF4-FFF2-40B4-BE49-F238E27FC236}">
                    <a16:creationId xmlns:a16="http://schemas.microsoft.com/office/drawing/2014/main" xmlns="" id="{5AAA63CF-D9D6-4CBB-AAC9-9DFC3963FBD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50">
                <a:extLst>
                  <a:ext uri="{FF2B5EF4-FFF2-40B4-BE49-F238E27FC236}">
                    <a16:creationId xmlns:a16="http://schemas.microsoft.com/office/drawing/2014/main" xmlns="" id="{F2869592-7256-4DC9-8799-11AD51B9A8F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1">
                <a:extLst>
                  <a:ext uri="{FF2B5EF4-FFF2-40B4-BE49-F238E27FC236}">
                    <a16:creationId xmlns:a16="http://schemas.microsoft.com/office/drawing/2014/main" xmlns="" id="{FB59B86A-37F5-4BDD-8583-2F307EB00EE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2">
                <a:extLst>
                  <a:ext uri="{FF2B5EF4-FFF2-40B4-BE49-F238E27FC236}">
                    <a16:creationId xmlns:a16="http://schemas.microsoft.com/office/drawing/2014/main" xmlns="" id="{AC5158C9-DDF4-4F67-BE47-3BDF8853AF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3">
                <a:extLst>
                  <a:ext uri="{FF2B5EF4-FFF2-40B4-BE49-F238E27FC236}">
                    <a16:creationId xmlns:a16="http://schemas.microsoft.com/office/drawing/2014/main" xmlns="" id="{C1E1924B-FF81-4782-91C5-F3C4574551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4">
                <a:extLst>
                  <a:ext uri="{FF2B5EF4-FFF2-40B4-BE49-F238E27FC236}">
                    <a16:creationId xmlns:a16="http://schemas.microsoft.com/office/drawing/2014/main" xmlns="" id="{037B1AF8-A0A7-4FB6-B51B-D889313EC79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5">
                <a:extLst>
                  <a:ext uri="{FF2B5EF4-FFF2-40B4-BE49-F238E27FC236}">
                    <a16:creationId xmlns:a16="http://schemas.microsoft.com/office/drawing/2014/main" xmlns="" id="{B89B6BE9-4287-425F-BFAF-0BE22C59E03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6">
                <a:extLst>
                  <a:ext uri="{FF2B5EF4-FFF2-40B4-BE49-F238E27FC236}">
                    <a16:creationId xmlns:a16="http://schemas.microsoft.com/office/drawing/2014/main" xmlns="" id="{DC22BCF8-432F-4136-96D3-1BECDF6BEB7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7">
                <a:extLst>
                  <a:ext uri="{FF2B5EF4-FFF2-40B4-BE49-F238E27FC236}">
                    <a16:creationId xmlns:a16="http://schemas.microsoft.com/office/drawing/2014/main" xmlns="" id="{D2FD2388-DFFC-4D5F-959B-0F6CDAA51D7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8">
                <a:extLst>
                  <a:ext uri="{FF2B5EF4-FFF2-40B4-BE49-F238E27FC236}">
                    <a16:creationId xmlns:a16="http://schemas.microsoft.com/office/drawing/2014/main" xmlns="" id="{BDDF20B8-E9E1-47A8-AF20-EE9797B2D47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9">
                <a:extLst>
                  <a:ext uri="{FF2B5EF4-FFF2-40B4-BE49-F238E27FC236}">
                    <a16:creationId xmlns:a16="http://schemas.microsoft.com/office/drawing/2014/main" xmlns="" id="{50D20A56-55BE-4EDA-B1FD-892CCA1FE92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60">
                <a:extLst>
                  <a:ext uri="{FF2B5EF4-FFF2-40B4-BE49-F238E27FC236}">
                    <a16:creationId xmlns:a16="http://schemas.microsoft.com/office/drawing/2014/main" xmlns="" id="{B68650C0-DFF9-4A67-874E-D7632C9FA61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1">
                <a:extLst>
                  <a:ext uri="{FF2B5EF4-FFF2-40B4-BE49-F238E27FC236}">
                    <a16:creationId xmlns:a16="http://schemas.microsoft.com/office/drawing/2014/main" xmlns="" id="{DE61D21C-969D-4071-B9B3-B4DFFB71C4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2">
                <a:extLst>
                  <a:ext uri="{FF2B5EF4-FFF2-40B4-BE49-F238E27FC236}">
                    <a16:creationId xmlns:a16="http://schemas.microsoft.com/office/drawing/2014/main" xmlns="" id="{EF03F73F-2D0C-46C7-9610-0B504440A71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3">
                <a:extLst>
                  <a:ext uri="{FF2B5EF4-FFF2-40B4-BE49-F238E27FC236}">
                    <a16:creationId xmlns:a16="http://schemas.microsoft.com/office/drawing/2014/main" xmlns="" id="{6072573C-1CE8-48CD-BC5E-857446CF5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4">
                <a:extLst>
                  <a:ext uri="{FF2B5EF4-FFF2-40B4-BE49-F238E27FC236}">
                    <a16:creationId xmlns:a16="http://schemas.microsoft.com/office/drawing/2014/main" xmlns="" id="{73B3A308-58B4-4D4B-AE45-71A6EA07834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5">
                <a:extLst>
                  <a:ext uri="{FF2B5EF4-FFF2-40B4-BE49-F238E27FC236}">
                    <a16:creationId xmlns:a16="http://schemas.microsoft.com/office/drawing/2014/main" xmlns="" id="{C2EEF8DC-0AD6-4EC1-AFE8-1125D7C9D1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44">
                <a:extLst>
                  <a:ext uri="{FF2B5EF4-FFF2-40B4-BE49-F238E27FC236}">
                    <a16:creationId xmlns:a16="http://schemas.microsoft.com/office/drawing/2014/main" xmlns="" id="{A1E4F60F-EA88-4A04-BA11-B454D1B9438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1" name="Line 43">
                <a:extLst>
                  <a:ext uri="{FF2B5EF4-FFF2-40B4-BE49-F238E27FC236}">
                    <a16:creationId xmlns:a16="http://schemas.microsoft.com/office/drawing/2014/main" xmlns="" id="{AB570312-C315-4BC3-9D7D-677D6495B5E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65BC538D-6598-4C0E-B7BE-A3F65A5DB6AF}"/>
                </a:ext>
              </a:extLst>
            </p:cNvPr>
            <p:cNvGrpSpPr>
              <a:grpSpLocks/>
            </p:cNvGrpSpPr>
            <p:nvPr userDrawn="1"/>
          </p:nvGrpSpPr>
          <p:grpSpPr bwMode="auto">
            <a:xfrm>
              <a:off x="6351" y="6972300"/>
              <a:ext cx="12195174" cy="180000"/>
              <a:chOff x="4" y="-689"/>
              <a:chExt cx="7682" cy="232"/>
            </a:xfrm>
          </p:grpSpPr>
          <p:sp>
            <p:nvSpPr>
              <p:cNvPr id="99" name="Line 42">
                <a:extLst>
                  <a:ext uri="{FF2B5EF4-FFF2-40B4-BE49-F238E27FC236}">
                    <a16:creationId xmlns:a16="http://schemas.microsoft.com/office/drawing/2014/main" xmlns="" id="{1736DB45-63D4-479A-B905-A654CA8215C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43">
                <a:extLst>
                  <a:ext uri="{FF2B5EF4-FFF2-40B4-BE49-F238E27FC236}">
                    <a16:creationId xmlns:a16="http://schemas.microsoft.com/office/drawing/2014/main" xmlns="" id="{15479D6A-C579-45E4-AEF5-AF11595AB9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4">
                <a:extLst>
                  <a:ext uri="{FF2B5EF4-FFF2-40B4-BE49-F238E27FC236}">
                    <a16:creationId xmlns:a16="http://schemas.microsoft.com/office/drawing/2014/main" xmlns="" id="{1837F33E-54B7-4B30-9478-8372DCAB265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5">
                <a:extLst>
                  <a:ext uri="{FF2B5EF4-FFF2-40B4-BE49-F238E27FC236}">
                    <a16:creationId xmlns:a16="http://schemas.microsoft.com/office/drawing/2014/main" xmlns="" id="{9D35F589-B6D4-402F-A2D3-5FF1A4AB66B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6">
                <a:extLst>
                  <a:ext uri="{FF2B5EF4-FFF2-40B4-BE49-F238E27FC236}">
                    <a16:creationId xmlns:a16="http://schemas.microsoft.com/office/drawing/2014/main" xmlns="" id="{27C14D67-0B44-434C-9A22-90BE82A64B7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7">
                <a:extLst>
                  <a:ext uri="{FF2B5EF4-FFF2-40B4-BE49-F238E27FC236}">
                    <a16:creationId xmlns:a16="http://schemas.microsoft.com/office/drawing/2014/main" xmlns="" id="{EEC3B8B7-414F-48E6-AAAA-9D5C37636C9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8">
                <a:extLst>
                  <a:ext uri="{FF2B5EF4-FFF2-40B4-BE49-F238E27FC236}">
                    <a16:creationId xmlns:a16="http://schemas.microsoft.com/office/drawing/2014/main" xmlns="" id="{A274A1E7-9943-4901-B25E-1854F78245E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9">
                <a:extLst>
                  <a:ext uri="{FF2B5EF4-FFF2-40B4-BE49-F238E27FC236}">
                    <a16:creationId xmlns:a16="http://schemas.microsoft.com/office/drawing/2014/main" xmlns="" id="{C72DCE82-E7AC-47F5-A7AD-BD33A885940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50">
                <a:extLst>
                  <a:ext uri="{FF2B5EF4-FFF2-40B4-BE49-F238E27FC236}">
                    <a16:creationId xmlns:a16="http://schemas.microsoft.com/office/drawing/2014/main" xmlns="" id="{BB81AAA7-62FE-40FE-9108-A819CF912EB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1">
                <a:extLst>
                  <a:ext uri="{FF2B5EF4-FFF2-40B4-BE49-F238E27FC236}">
                    <a16:creationId xmlns:a16="http://schemas.microsoft.com/office/drawing/2014/main" xmlns="" id="{947FE62A-603E-46F6-834C-8CB445178CE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2">
                <a:extLst>
                  <a:ext uri="{FF2B5EF4-FFF2-40B4-BE49-F238E27FC236}">
                    <a16:creationId xmlns:a16="http://schemas.microsoft.com/office/drawing/2014/main" xmlns="" id="{5F27FA7E-E256-45A3-850E-C8959AABC13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3">
                <a:extLst>
                  <a:ext uri="{FF2B5EF4-FFF2-40B4-BE49-F238E27FC236}">
                    <a16:creationId xmlns:a16="http://schemas.microsoft.com/office/drawing/2014/main" xmlns="" id="{977878B4-E7A4-4750-AD0E-BB6A9E83B98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4">
                <a:extLst>
                  <a:ext uri="{FF2B5EF4-FFF2-40B4-BE49-F238E27FC236}">
                    <a16:creationId xmlns:a16="http://schemas.microsoft.com/office/drawing/2014/main" xmlns="" id="{3F1F3CCF-ECFE-4BFE-88A3-7CE56E5E6D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5">
                <a:extLst>
                  <a:ext uri="{FF2B5EF4-FFF2-40B4-BE49-F238E27FC236}">
                    <a16:creationId xmlns:a16="http://schemas.microsoft.com/office/drawing/2014/main" xmlns="" id="{A12976B5-226A-400F-B788-274F25286B8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6">
                <a:extLst>
                  <a:ext uri="{FF2B5EF4-FFF2-40B4-BE49-F238E27FC236}">
                    <a16:creationId xmlns:a16="http://schemas.microsoft.com/office/drawing/2014/main" xmlns="" id="{3A09DF98-C018-4174-8890-411E159203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7">
                <a:extLst>
                  <a:ext uri="{FF2B5EF4-FFF2-40B4-BE49-F238E27FC236}">
                    <a16:creationId xmlns:a16="http://schemas.microsoft.com/office/drawing/2014/main" xmlns="" id="{AF8083DA-56F7-48FE-9E42-064C0D135A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8">
                <a:extLst>
                  <a:ext uri="{FF2B5EF4-FFF2-40B4-BE49-F238E27FC236}">
                    <a16:creationId xmlns:a16="http://schemas.microsoft.com/office/drawing/2014/main" xmlns="" id="{79124BED-7957-49E0-83C0-E097D38395E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9">
                <a:extLst>
                  <a:ext uri="{FF2B5EF4-FFF2-40B4-BE49-F238E27FC236}">
                    <a16:creationId xmlns:a16="http://schemas.microsoft.com/office/drawing/2014/main" xmlns="" id="{87D5C086-2F4F-4605-8651-F5351B72815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60">
                <a:extLst>
                  <a:ext uri="{FF2B5EF4-FFF2-40B4-BE49-F238E27FC236}">
                    <a16:creationId xmlns:a16="http://schemas.microsoft.com/office/drawing/2014/main" xmlns="" id="{79C0EE69-AFA9-4650-A132-B6AD687712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1">
                <a:extLst>
                  <a:ext uri="{FF2B5EF4-FFF2-40B4-BE49-F238E27FC236}">
                    <a16:creationId xmlns:a16="http://schemas.microsoft.com/office/drawing/2014/main" xmlns="" id="{2EAFDAB5-F620-4387-97D8-A9E5285D3E2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2">
                <a:extLst>
                  <a:ext uri="{FF2B5EF4-FFF2-40B4-BE49-F238E27FC236}">
                    <a16:creationId xmlns:a16="http://schemas.microsoft.com/office/drawing/2014/main" xmlns="" id="{12B45447-673B-4943-9BED-6522D7A546B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3">
                <a:extLst>
                  <a:ext uri="{FF2B5EF4-FFF2-40B4-BE49-F238E27FC236}">
                    <a16:creationId xmlns:a16="http://schemas.microsoft.com/office/drawing/2014/main" xmlns="" id="{8486B9A8-C1EA-4FDC-BCA8-6AC20F55C71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4">
                <a:extLst>
                  <a:ext uri="{FF2B5EF4-FFF2-40B4-BE49-F238E27FC236}">
                    <a16:creationId xmlns:a16="http://schemas.microsoft.com/office/drawing/2014/main" xmlns="" id="{A1CD63D6-659C-44A2-B318-150D27985F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5">
                <a:extLst>
                  <a:ext uri="{FF2B5EF4-FFF2-40B4-BE49-F238E27FC236}">
                    <a16:creationId xmlns:a16="http://schemas.microsoft.com/office/drawing/2014/main" xmlns="" id="{78913252-0801-4F6D-B272-F8063519B2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44">
                <a:extLst>
                  <a:ext uri="{FF2B5EF4-FFF2-40B4-BE49-F238E27FC236}">
                    <a16:creationId xmlns:a16="http://schemas.microsoft.com/office/drawing/2014/main" xmlns="" id="{EB275867-B0A5-4932-B75C-FB2B4A4D34AE}"/>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3">
                <a:extLst>
                  <a:ext uri="{FF2B5EF4-FFF2-40B4-BE49-F238E27FC236}">
                    <a16:creationId xmlns:a16="http://schemas.microsoft.com/office/drawing/2014/main" xmlns="" id="{A07164DE-7999-461D-A8BC-31294A1FF8A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400365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up">
    <p:bg bwMode="gray">
      <p:bgPr>
        <a:solidFill>
          <a:schemeClr val="bg2"/>
        </a:solidFill>
        <a:effectLst/>
      </p:bgPr>
    </p:bg>
    <p:spTree>
      <p:nvGrpSpPr>
        <p:cNvPr id="1" name=""/>
        <p:cNvGrpSpPr/>
        <p:nvPr/>
      </p:nvGrpSpPr>
      <p:grpSpPr>
        <a:xfrm>
          <a:off x="0" y="0"/>
          <a:ext cx="0" cy="0"/>
          <a:chOff x="0" y="0"/>
          <a:chExt cx="0" cy="0"/>
        </a:xfrm>
      </p:grpSpPr>
      <p:sp>
        <p:nvSpPr>
          <p:cNvPr id="94" name="Freeform 5">
            <a:extLst>
              <a:ext uri="{FF2B5EF4-FFF2-40B4-BE49-F238E27FC236}">
                <a16:creationId xmlns:a16="http://schemas.microsoft.com/office/drawing/2014/main" xmlns="" id="{452D6C51-7D42-4979-82B2-135F4C476D5F}"/>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5" name="Freeform: Shape 94">
            <a:extLst>
              <a:ext uri="{FF2B5EF4-FFF2-40B4-BE49-F238E27FC236}">
                <a16:creationId xmlns:a16="http://schemas.microsoft.com/office/drawing/2014/main" xmlns="" id="{E37991F6-E1A4-4E18-BFAC-9F8D823FF3B7}"/>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6" name="Freeform 7">
            <a:extLst>
              <a:ext uri="{FF2B5EF4-FFF2-40B4-BE49-F238E27FC236}">
                <a16:creationId xmlns:a16="http://schemas.microsoft.com/office/drawing/2014/main" xmlns="" id="{D045FC00-F323-428A-8885-2D868052CF1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7" name="Group 96">
            <a:extLst>
              <a:ext uri="{FF2B5EF4-FFF2-40B4-BE49-F238E27FC236}">
                <a16:creationId xmlns:a16="http://schemas.microsoft.com/office/drawing/2014/main" xmlns="" id="{75C31163-C43F-41EF-AC69-7FB1D0E5DB5F}"/>
              </a:ext>
            </a:extLst>
          </p:cNvPr>
          <p:cNvGrpSpPr/>
          <p:nvPr userDrawn="1"/>
        </p:nvGrpSpPr>
        <p:grpSpPr>
          <a:xfrm>
            <a:off x="-294300" y="-297472"/>
            <a:ext cx="12780600" cy="7449775"/>
            <a:chOff x="-294300" y="-297475"/>
            <a:chExt cx="12780600" cy="7449775"/>
          </a:xfrm>
        </p:grpSpPr>
        <p:grpSp>
          <p:nvGrpSpPr>
            <p:cNvPr id="98" name="Group 21">
              <a:extLst>
                <a:ext uri="{FF2B5EF4-FFF2-40B4-BE49-F238E27FC236}">
                  <a16:creationId xmlns:a16="http://schemas.microsoft.com/office/drawing/2014/main" xmlns="" id="{37906A48-FA18-4DDA-9046-00D07177925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D12C30C5-EC42-42FD-808F-73E2563446F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F21D5C1-B569-432B-8803-E720EA1EE52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148948A8-073E-404E-95ED-50D2A73054B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DC89BBA7-FB11-4418-AE28-7E5405D8CEF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E84D5E5-500D-4E6C-930A-B913C293C5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20B3D14C-ABAF-403E-BCC3-1269A62E2C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9139D769-A5A2-4518-AB43-02E4E9FF89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ED26BC93-425B-4F92-AE43-638A57C0729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20F79AA3-A441-41EC-92A9-47831D8514F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B331F250-820F-41E8-B0C3-F2E18D62DE2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61CBE43-9222-4B35-BC9B-AB1CB9F59CF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C4E76CC3-3313-42B9-8ED8-FA7E4505DE8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E0672829-A409-46D2-BB9A-CF31A8D9C9F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D2B7FB51-2CE6-432E-8115-6CE0FD1640C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6528C20-E55D-4C52-BA86-B4C578E880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C897C4D-890C-4FB2-B787-CC0B7C975BE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21">
              <a:extLst>
                <a:ext uri="{FF2B5EF4-FFF2-40B4-BE49-F238E27FC236}">
                  <a16:creationId xmlns:a16="http://schemas.microsoft.com/office/drawing/2014/main" xmlns="" id="{7F674617-CFD2-4BFD-A696-9119CD31E3D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57BFAADA-6098-449D-8249-35BE5E0E9D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75092B74-284E-4446-BC2E-B37B755B3A2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572FEBEA-CE13-40B8-B07E-E7FF82BDE38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846034A-EFD3-46FB-8EA5-389F08ABD3F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A49F2F69-4BDC-44CF-9613-7BC4A0773C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D1062B0-9B14-4F49-825E-2FBEFA413E7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94A3445F-5F4C-4077-87E2-DCCF2BF254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6F2B3C7-319A-4A17-B6F7-C45C033882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F1B838E-85D5-4AB0-89A2-1B47137E841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A73C194A-996A-4856-A7F9-CB8B0C49EBF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991A7689-7FB0-48C5-B88F-C6ED6F3273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76FF8D39-0381-490E-8928-58D4BE6412E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102705E3-7B11-4B65-9A28-45F291D781C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95A71DA-8A94-4674-8E7C-D0AE208F0EF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39FDD314-6CB5-4E87-8DAE-68F6AA88945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FC0899C4-E865-406B-97DD-1CC64A35F2E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41">
              <a:extLst>
                <a:ext uri="{FF2B5EF4-FFF2-40B4-BE49-F238E27FC236}">
                  <a16:creationId xmlns:a16="http://schemas.microsoft.com/office/drawing/2014/main" xmlns="" id="{51B8237B-8426-4F5F-863A-B74BB7EA99B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99C81C6F-DA65-43CF-AE6B-0C378314308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3433E9EA-3A8A-45DB-9AB1-3550668030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32509673-43DB-4E1A-8B68-029964DC794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E5508FC-F73F-4960-9694-DD6A6716480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05BA4FF5-7AD2-46C8-BBCF-30B32B076B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E87E14CC-B1FA-4D4B-A3D9-72A2D082C78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961B9DAE-ED0E-4511-9FAA-1AF31F22490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D631CB9E-B030-4411-8BA1-298E3C6D7F8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45420294-546E-43D7-9F8B-29ABF00493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2B25D885-18A4-45E5-9F70-23E187B6066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E041F24-AD3D-4171-BD6B-CE30CBEFE9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21FDAC-EF60-4327-BF1D-6F5C2D7A090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134EA4C-B1D6-4F61-BA3C-D823889E4E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8340B60-1498-4F5F-8892-FA918810692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C44A3EC4-A1F9-47E7-AEAC-5C50CB68D67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4FF41948-4BDF-4FFC-A991-25FE4E81CD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2AE1E499-1FAB-4DEE-92D3-38E88F0319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94A3BB4C-FC3D-47F9-8416-A83EBDF9140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A53F8309-B79E-4A40-8871-707FA879C5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D67AD13E-5F39-42C0-881B-3C195DF607F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FDBF0627-C969-4117-BB05-D006310F6C3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854F2BB-BEFD-4C21-9FBB-0480AAA840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A861BC07-29B6-494E-87D2-86FF580E35F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AB01A65-00B1-4ABA-AA06-53B701C3F48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B85778-0BD3-4D7C-A21F-BA4E4C4FE83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1EA51A8-96FF-44F9-AD31-520C3906A17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7DC53CD-9B67-47BB-9A9B-8BA9BCEE776E}"/>
                </a:ext>
              </a:extLst>
            </p:cNvPr>
            <p:cNvGrpSpPr>
              <a:grpSpLocks/>
            </p:cNvGrpSpPr>
            <p:nvPr userDrawn="1"/>
          </p:nvGrpSpPr>
          <p:grpSpPr bwMode="auto">
            <a:xfrm>
              <a:off x="6351" y="6972300"/>
              <a:ext cx="12195174" cy="180000"/>
              <a:chOff x="4" y="-689"/>
              <a:chExt cx="7682" cy="232"/>
            </a:xfrm>
          </p:grpSpPr>
          <p:sp>
            <p:nvSpPr>
              <p:cNvPr id="102" name="Line 42">
                <a:extLst>
                  <a:ext uri="{FF2B5EF4-FFF2-40B4-BE49-F238E27FC236}">
                    <a16:creationId xmlns:a16="http://schemas.microsoft.com/office/drawing/2014/main" xmlns="" id="{55375BE6-D06A-4F34-AEF5-BAAE39378B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3">
                <a:extLst>
                  <a:ext uri="{FF2B5EF4-FFF2-40B4-BE49-F238E27FC236}">
                    <a16:creationId xmlns:a16="http://schemas.microsoft.com/office/drawing/2014/main" xmlns="" id="{9FF4ED89-02F6-43CC-849F-B13D932BE42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4">
                <a:extLst>
                  <a:ext uri="{FF2B5EF4-FFF2-40B4-BE49-F238E27FC236}">
                    <a16:creationId xmlns:a16="http://schemas.microsoft.com/office/drawing/2014/main" xmlns="" id="{666DB997-89F4-45D6-A1BD-AD96D54798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5">
                <a:extLst>
                  <a:ext uri="{FF2B5EF4-FFF2-40B4-BE49-F238E27FC236}">
                    <a16:creationId xmlns:a16="http://schemas.microsoft.com/office/drawing/2014/main" xmlns="" id="{05B53493-AB09-426F-86F3-EE5020C0970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6">
                <a:extLst>
                  <a:ext uri="{FF2B5EF4-FFF2-40B4-BE49-F238E27FC236}">
                    <a16:creationId xmlns:a16="http://schemas.microsoft.com/office/drawing/2014/main" xmlns="" id="{61A9A0EB-94C8-4FCB-9B31-29F070BEFE9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7">
                <a:extLst>
                  <a:ext uri="{FF2B5EF4-FFF2-40B4-BE49-F238E27FC236}">
                    <a16:creationId xmlns:a16="http://schemas.microsoft.com/office/drawing/2014/main" xmlns="" id="{BB56C6DD-0268-467B-BF48-374E64352C7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8">
                <a:extLst>
                  <a:ext uri="{FF2B5EF4-FFF2-40B4-BE49-F238E27FC236}">
                    <a16:creationId xmlns:a16="http://schemas.microsoft.com/office/drawing/2014/main" xmlns="" id="{EE93FF24-8E52-45E7-941B-C6A7287853E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9">
                <a:extLst>
                  <a:ext uri="{FF2B5EF4-FFF2-40B4-BE49-F238E27FC236}">
                    <a16:creationId xmlns:a16="http://schemas.microsoft.com/office/drawing/2014/main" xmlns="" id="{67ED914D-B1EE-4C35-BA51-167E8AD8EDA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0">
                <a:extLst>
                  <a:ext uri="{FF2B5EF4-FFF2-40B4-BE49-F238E27FC236}">
                    <a16:creationId xmlns:a16="http://schemas.microsoft.com/office/drawing/2014/main" xmlns="" id="{8DD201FE-E25B-4526-A29E-D9917EAC2C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1">
                <a:extLst>
                  <a:ext uri="{FF2B5EF4-FFF2-40B4-BE49-F238E27FC236}">
                    <a16:creationId xmlns:a16="http://schemas.microsoft.com/office/drawing/2014/main" xmlns="" id="{DF42717C-98E3-4488-B4DA-F7333969C4E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2">
                <a:extLst>
                  <a:ext uri="{FF2B5EF4-FFF2-40B4-BE49-F238E27FC236}">
                    <a16:creationId xmlns:a16="http://schemas.microsoft.com/office/drawing/2014/main" xmlns="" id="{11BDFD81-E744-4A9F-9A2B-64F1C01CFD1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3">
                <a:extLst>
                  <a:ext uri="{FF2B5EF4-FFF2-40B4-BE49-F238E27FC236}">
                    <a16:creationId xmlns:a16="http://schemas.microsoft.com/office/drawing/2014/main" xmlns="" id="{F18E74E1-3EEF-42D6-AE80-64EE27CAEB1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4">
                <a:extLst>
                  <a:ext uri="{FF2B5EF4-FFF2-40B4-BE49-F238E27FC236}">
                    <a16:creationId xmlns:a16="http://schemas.microsoft.com/office/drawing/2014/main" xmlns="" id="{2B9E01EE-2DE1-4361-8217-EF155C07EB2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5">
                <a:extLst>
                  <a:ext uri="{FF2B5EF4-FFF2-40B4-BE49-F238E27FC236}">
                    <a16:creationId xmlns:a16="http://schemas.microsoft.com/office/drawing/2014/main" xmlns="" id="{8ABCF0DD-507A-4350-8D5C-F10E5B68F7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6">
                <a:extLst>
                  <a:ext uri="{FF2B5EF4-FFF2-40B4-BE49-F238E27FC236}">
                    <a16:creationId xmlns:a16="http://schemas.microsoft.com/office/drawing/2014/main" xmlns="" id="{5E96C46C-E1E7-498D-BDC6-CB7871CED12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7">
                <a:extLst>
                  <a:ext uri="{FF2B5EF4-FFF2-40B4-BE49-F238E27FC236}">
                    <a16:creationId xmlns:a16="http://schemas.microsoft.com/office/drawing/2014/main" xmlns="" id="{45ADD82F-93A5-4123-BF20-887B5F52888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AE177EE8-95BD-4DDC-9A6B-45E50B2ECB7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BF9008BF-9C69-43C9-92D8-9BAB8DA9DA3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2EA645D8-FD51-4493-996F-7CA7E7115FE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3FA59DA-777B-41E6-9D59-1D4FE0828A0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DC5399B-CD72-4D90-AC34-305CF7098D1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B36D3C07-BBAD-4532-B814-64BAD9043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262752-BC71-4742-9CDB-8A82F1D5A7C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8D824F7-2135-47AC-9476-354D3D711B9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305D8B04-818D-47DD-B61B-2318903EF36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788F30C5-9E29-44CF-99D7-BEBA426129A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35551935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slide cream tech&amp;touch">
    <p:bg bwMode="gray">
      <p:bgPr>
        <a:solidFill>
          <a:schemeClr val="bg2"/>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CF2953EB-CC99-4CDB-9823-892A4834BBD1}"/>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C7FA7F69-8A81-4EAE-8694-9251592123F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485358B3-E97B-46C1-B0DD-E1B8B1F5AC2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2E335DDC-C095-4B16-9A6A-DD327E8C984E}"/>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665C2B08-E9D2-434D-BB38-4567DA955913}"/>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4A5A1A6D-B2D3-4224-819E-2AB63B7036C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4E1ED36D-1735-4EA9-99D5-633E6B04DF1A}"/>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9B50AE85-EF9F-4815-8BF1-4C297515221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AB4AAA2A-B9EC-42DB-ADF2-22054A6792F0}"/>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C7BEB1FF-6D33-406A-A695-F242B6F6122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807AEBA1-8C1E-457A-A869-884E8C30B67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BD1DE810-FAB7-4F68-973E-A8419F51C6D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F24AE3C-97F9-4E5F-8450-0B81C75123B6}"/>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2FA6A65A-805F-4191-9B21-6536FD20649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109" name="Group 108">
            <a:extLst>
              <a:ext uri="{FF2B5EF4-FFF2-40B4-BE49-F238E27FC236}">
                <a16:creationId xmlns:a16="http://schemas.microsoft.com/office/drawing/2014/main" xmlns="" id="{526C7508-4083-4AD3-AC7C-7C27B6EDDC2D}"/>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F5102C2A-B01B-4EAC-B116-73FEF9F66588}"/>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F213459-E4C9-44A8-98CF-CA8285FE5DA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363752FE-AE72-4C17-99A6-B2AE1830E0E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B63244C5-EC74-4D33-B6FE-9C1479FEA2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D23A5444-55F7-4D39-AEF3-EF35FF4B74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4318CD2C-CB79-4937-B637-8A403822153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BD728500-7B39-42C4-8429-30036EB8608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7429C906-16F3-4AE1-B2C2-950E2AEB67A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7EAFE218-9433-4C75-BE01-B82CBF3E345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D2466F56-F687-4551-B017-0849FD1CDBF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FC3FE0A-12DB-4A24-BA31-BECF6FB442D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25005B13-D874-42D1-85D8-91EA6BE0D4C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6AF465DA-7E2D-4197-AE72-14E9F72C2A8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F08B50AC-03ED-48C2-88A7-34DD88F44B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F351AE5-82C1-4972-8F34-2096CA595A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E6B91D0D-795E-410D-B8A9-014568A491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E4A23CC-783C-4EE9-945B-7BC01DBE8F5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704432EE-FA3E-42FA-B100-423E9131E622}"/>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918005DF-3FEA-458D-AE89-EF852E78966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1B4ACBE-A60C-4494-801E-5377939E1CC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7BC22F79-A228-4AB1-A27D-4210F2287B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979892D5-BABF-4676-B29B-D0CF603311D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1945BDEF-0456-4EBC-98C6-CE6936B3173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0BA8A5D3-8E00-453C-BEDA-F0AF8241A15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4509217C-7DF8-4B99-9B42-C002C170C63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0602B971-35A6-40A7-80DD-577F6BC30E4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BB885BC-CFAB-4812-B51E-7253A7C98FF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6FA714E-A41D-417E-8F9C-4B24A1709D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2565AAFF-C644-478A-94CF-46866A47E6D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5B6D345E-4A19-44E5-85D6-DE5021C07D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050FB529-189C-4B94-A359-B240B1EDC9B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D9C570ED-803E-4E30-AF1F-CD05A065286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6E8C2CE3-5588-4ECE-9120-B4A377DC66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57302AD-7D68-465A-90AF-EF562C07647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12F19548-CB09-4610-950C-D854C8322260}"/>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22E81668-DB6B-4FB4-A0B4-0C939628767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7698C0FD-7A1B-4E34-BD5B-049B39352B0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4018C2B6-F4A1-48C7-AA00-64CFBA50D1B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5E7B9932-A119-4986-B5A7-8ADA6B235F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7E2D90B-15D2-4387-ABBA-12C1AE7C458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65EBFDAB-5832-455D-A238-1752497C07D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64D6931-09F7-4AD4-AB2C-209EDA5FEAD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19BDF7D2-E638-442C-9EA7-E3709C6C0DB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E01ACC85-7583-4E95-ACEA-9AB9564E44C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D8C0522A-BDA6-4523-B9EF-25532AB6AC6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4793AA-15AB-4413-A24E-29FE7BDA45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09333701-78D0-4D1C-B9E5-3762871CE90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F5FC286-E212-408D-B0DD-AAA79526AE3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D6272CEF-6333-4A7F-9CA9-E8A0C12E061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8575DA1B-0403-4FA5-8EBB-E3D280645BE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EC56CD73-3047-4C0A-A837-20286F71D31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6F3761F1-E04A-4730-9908-9100F477A03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512DB533-F585-4011-9C6C-DA0EBB2D90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00AD1122-CAE4-44AC-8BBC-FDFE884DF4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2D4CDD6E-E7B3-4A2D-9626-A321CDFE37A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8191426-B8FC-4096-B8D1-451D2020A6E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08A3B383-DAD8-441E-9DCD-5BCDF3605CF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CB3BE576-9A23-4FA6-9414-C18AF5E3602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F79B045F-67ED-4E3C-9700-22455EA71BD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C2942851-262F-4315-AD44-643E4D6237B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F716D0ED-67D4-4372-8FFC-68B215CDBD8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DD20D782-12AD-4F5C-8CCF-4D9C2763A071}"/>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96AAA79-908F-47E2-96F0-6008CEE34D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B489AF99-ED9C-417B-87AB-B9872149CDC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AC1EBF7B-47F1-4338-AC67-29C56DBD81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3264283C-E43E-44B3-BA25-1497E4020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53A54F9-B10F-4352-B48D-88F56BE7578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60A68122-B18D-4C67-86F7-F127020BBDC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AE331BD0-EB8C-4775-B2BF-D2D57E57441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FC21B501-79DC-4904-8B58-4BF7F7669CD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F0E26C59-8D85-44E1-9F96-13C70327D19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513F6399-E415-4247-877B-B4708B7288A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12A21E6D-CABD-411D-B068-690E7A6B2C9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528F22C7-3A73-4366-ACB8-E78BFFD6B6C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C0BBFAC8-C7CB-4686-8FA0-1685E3D34B5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EA60FFA-D80B-4C07-AF24-9F249E4A418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57F6363D-EB5D-4E20-959A-62D3BA783A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47787DE8-7EF7-4B81-864E-2F9684249FA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C549DDC4-FE01-451B-8ABA-B6838996957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86A5A87-BCCD-43CB-A004-EE9BCF80C69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D26CC54-71DF-43BF-BCAC-6A55ADC84217}"/>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8BEB88BE-EAAB-4E2A-8859-2EC77FC0BC1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25B45356-3E08-45D5-BBC9-C192DF0277B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91492747-178A-41A9-AA53-311C36605DD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A9F10528-6F1D-4A7B-AA54-FDCFA7F95D2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F25FDC4F-BF55-4EBC-96FB-1ABA99294B3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11F8F0A-DB7D-4144-A970-08FC224ACEC1}"/>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C24A760C-62D0-4B10-B081-654AA68A206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99094320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right">
    <p:bg bwMode="gray">
      <p:bgPr>
        <a:solidFill>
          <a:srgbClr val="E74536"/>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0D68FCE4-3ECE-4D9C-BFBC-0AE54FB23F59}"/>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5ED5FE6F-BDD0-4FA9-AFD1-9D66B2BBBFF3}"/>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1EAD9BF4-B8B5-4F94-9690-C775A057188C}"/>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675E7807-2062-4487-9585-90141551AA4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8D519FDD-7E63-45DD-834B-C57549E082BC}"/>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D7AF4A8D-04E9-419B-9DCF-F501C1FEFCA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8D3D68B6-87AB-42C7-A38D-08A83B2A558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EECC638E-7D2B-4373-AA97-02294A16974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C4366B2A-19E3-451B-8D7F-2D39613B44C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CB27FB4E-295D-4329-8549-C4F50F88663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484A688E-D6A6-42C8-82F1-9ACE902AFB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7DC6FB77-14FC-423A-BD46-C74C8559892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40AADB29-AD94-4B96-AC42-FAB4DAA1D45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F1D1B294-DEA7-4737-88B8-815D265516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F23D7761-8315-474E-B50F-EF045116EE5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7FD4EB5-08D7-4A24-8558-5C119E5861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93C49A8-C118-4E74-9BF1-26A44D7C3D4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BCCAB196-311E-417C-98ED-E5538C1555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18C4E2FD-0AC2-49E9-849F-55F6DF91EA7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28ABB61-0C67-475E-B40B-E5CF780DCDC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21FEE6CE-A635-4086-B630-D07E18AFF86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63D620D5-6A18-4188-B581-37BCB93C620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26155232-0B09-4860-9462-8E7A699376B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93F0D45A-878E-49C0-8EF9-3D2F24E65FD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159493CC-055D-4537-ACF3-319600AC0FB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81FBD217-424C-4A6C-9CAF-2B5CF2BAAA8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110F5E11-D403-43AC-9720-67F70670F1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A2284849-9823-4AC9-A508-C7E813651D5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FB6FF0E4-BF3A-49B9-8784-44B16CE955B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54A9D79E-E946-42A6-AA00-9A161C9B1E2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5BCA386-006F-4C6D-815E-2BE0D079506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3F8C463B-0AC5-45EF-9268-6DD4F72A0D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AA502B6E-A68B-4FC3-95A1-2C42BE8292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F150469-AE02-4393-A58B-F854EEBEF0D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D60A004-3464-44C2-BF18-F365CBCF914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DC581E14-6D9C-4D47-956A-D6432B005EB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24F17F72-326C-4B48-A05E-93D9874DDEE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56F6865E-BD27-440C-BB2B-8F7E7A878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2DBFD16F-6F1F-4684-96EC-9893D8B2821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533A541C-1936-4F21-9E5C-CD297C9895C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819BC32-8CE9-45A6-9412-6D87542B7D6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0D0F72FF-68E4-4EC6-9DD7-0521CB1FEB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4CDC7B84-3FD3-4F7E-B303-06FC97C163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14D74893-6909-41E6-9A55-E31BF7569A1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90C28FEC-138E-46AB-BF2A-B0D2AFFEB34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40A7B3A0-4C54-4E3A-BAA1-0F0355B4979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5E093119-49DD-4792-B8DC-5127897D3AD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89335BA8-216B-444B-B38E-E14BD73AF1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56AD178-35A8-4FB9-A9F8-75854ADEB9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159C1FB3-772A-44F0-A087-7ACA8E387F1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3B6D845-D3ED-409C-B9F8-D913A559E98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F5C67E75-CF51-4B80-9D15-ACD08BDEFB4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D97155A3-51FA-4D75-B8CA-02F8CE31EB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1E58421-A0F5-441B-AD7E-100FF82B2BB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D8306DC5-9298-476E-B1F3-3B0E945FC03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DF1071D-026A-4E1C-AA42-B81E10E6BB8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EF92C672-4635-40B5-A37D-02411515CAF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0A75E972-7922-46FB-8D2C-46EFCF6AA2C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A9F4D072-D76F-4C75-8318-C75A7BE000F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415B061-DD65-4CA0-A1E1-E4EF2349129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D9205B89-A3E1-49DA-B14D-0DFEE1B1A1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DA4A0326-D347-4DC1-8F88-D8D06A9CEE3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2DFBA4AF-C484-4781-B703-4CCB2B93F9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EEF4041-C4EE-4FCB-8F5B-AC6F3F392C1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0D9F3112-DD1E-4C63-AE60-B138E066418F}"/>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04AA121F-687C-4C07-AA67-B0306B11DFC6}"/>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C90B632-8045-468D-AC2B-48571EB889B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AF96EF27-1C61-417F-AABA-1EEF1CA5BB8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6E6885AC-B475-4004-A914-07C2A7E4F31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6FA66947-18F5-4A02-BA0D-754C9B8DEA9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133A685B-217C-448F-BB7C-BD5AFB17712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B8BC112-084F-4BCF-A696-DB155F3158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375EB27-9E18-4B0E-9D86-85C9F070E3A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4970749A-B95A-4EE7-9D75-17A9EF2C293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33F5782C-FBB2-4BB7-833A-80E74EAA32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B9477BEA-7518-4953-B190-5CF1BE365B9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10E71EA1-6205-4095-BAD5-5BC344AF839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3D95347C-76FB-458E-9F23-337A6B173C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550A93A-D72D-4D56-AD3B-FE050C8534C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D12BAEB5-A0CF-4B49-B2DF-244713BFEE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AA0BEB34-8EDF-4884-90DA-79CF3A99795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599AA7BA-F489-4A87-91D5-ACE440689A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1BAAE209-81BE-4971-A080-A429677D5AC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4441712E-3C23-4963-B85D-EB1D85EF370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64399F41-6A41-4EC5-BD20-33338D1C1E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1C87CAC-9274-4A3D-9EBB-AAC873E1B1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3E98C47-DBA9-4EDC-9CC7-6EFAA839C3B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4C8FAA0D-54A8-40B8-94BD-08EBF94917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78B8B634-A611-4D62-BEC5-0D973670C06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254729A3-EC14-4D66-83C2-BF3CD8615D2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AEFE7CF7-7E5E-4EA3-A163-CDEBE8B3B1F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78E04EEB-70D6-4A8A-86F3-4AB3B72F61A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9443897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up">
    <p:bg bwMode="gray">
      <p:bgPr>
        <a:solidFill>
          <a:srgbClr val="E74536"/>
        </a:solidFill>
        <a:effectLst/>
      </p:bgPr>
    </p:bg>
    <p:spTree>
      <p:nvGrpSpPr>
        <p:cNvPr id="1" name=""/>
        <p:cNvGrpSpPr/>
        <p:nvPr/>
      </p:nvGrpSpPr>
      <p:grpSpPr>
        <a:xfrm>
          <a:off x="0" y="0"/>
          <a:ext cx="0" cy="0"/>
          <a:chOff x="0" y="0"/>
          <a:chExt cx="0" cy="0"/>
        </a:xfrm>
      </p:grpSpPr>
      <p:sp>
        <p:nvSpPr>
          <p:cNvPr id="92" name="Freeform 5">
            <a:extLst>
              <a:ext uri="{FF2B5EF4-FFF2-40B4-BE49-F238E27FC236}">
                <a16:creationId xmlns:a16="http://schemas.microsoft.com/office/drawing/2014/main" xmlns="" id="{1AF7814A-DB7C-4044-AA30-EF4170BB8926}"/>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3ADAA991-14CC-4C13-BE8D-6B811F39EF4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4" name="Freeform 7">
            <a:extLst>
              <a:ext uri="{FF2B5EF4-FFF2-40B4-BE49-F238E27FC236}">
                <a16:creationId xmlns:a16="http://schemas.microsoft.com/office/drawing/2014/main" xmlns="" id="{164B8F68-ABA3-4C48-85F0-39704783333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204DDECE-77EE-4501-AEDF-ADA8E7F7C1F8}"/>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9F2DB3AE-AB4E-4618-A1A5-2FD62FD02503}"/>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EE2D8A4-D299-469A-9118-CBDF0293B4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D5BD3915-DD1A-4DB5-B965-9EBFE99B9B1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AD07338F-D993-4A57-84E4-1F20D361CA1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020A57-5033-4821-BBDB-503AF3F5DDD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61C99C5-811B-458D-91E2-427B7261A60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B40A8E0-97D2-417E-A79A-DD03B28F875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0B838B7-C98E-4810-B74F-483A202C7DE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98BCBBE-02FC-4964-A365-E76BD0FBFE8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293C-D824-46EB-8A3B-5A73221BE24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4FDF648C-C2E2-4A7E-A065-E5CC3A281FB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B4B6F501-9175-4E05-9746-D2D242FAFBD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8EE25571-BB97-4EF1-BC22-A91446572B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CF27BC9F-C2FE-4B0D-AFDA-DFB1D1E58C9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20FA8907-199B-40F4-AF72-AE0FF4C7C9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A1E67B5-6302-48C0-8ACB-7496F12A6E6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B3C8CAE-8DE0-453A-A10B-A3EFB77FCFC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9B394BA-F66F-4D64-87D4-7CB690F3A23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9377DA86-4F4D-4191-965F-9BBBBEE65E5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B1149B04-7A74-4D63-9464-1D10E49CA7D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274070BC-BE6C-4D0A-996C-DC846C2475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B3003921-B163-4F87-A9B7-7ACD9DDF3AB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53769795-7568-4705-861E-A0BB8BB63A6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107E0D6C-F6B6-42BB-8983-BA6AEA674D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2EBCB153-72A4-4DDA-AA20-DCC164ECBA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331EAE79-F801-4A03-A942-541249B5A16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177F0440-D5E3-4F78-9515-C7D1FD7699C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7E57014F-1E4D-44DF-9C4D-B2E03B035E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82DF5A8F-C492-4497-9B36-916B3BC2118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3F54D68-1AAD-4722-8439-C52C337B3E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7EC1A3CD-07F4-4CD8-90D7-7634202D96E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5F6E1E90-B690-4C77-A921-780BDF5F938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AD50CD35-88C2-42BD-B746-E628A3A4350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E0CCBCF2-99C6-41C3-919E-50BC18C7CF8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9BD47B98-DDA4-4317-93E1-F2522BD4F03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F4DB660-6BC0-4813-B2E6-0DDE767BC04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4CBDDA2-D47A-4DE1-878C-E817EDFB833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A74C2EE2-4A32-4435-9B88-EAD51B34865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377E9B4-563D-463D-98A8-896F4737FFB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829ACCD-2173-4F8D-A90E-FF5396C17B2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120C357A-7A41-40BB-8D16-DA4AFD22204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6D5FD633-78C3-415A-ABBC-AC52C619CDA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ACE42713-4E6A-42EF-BD07-822E4A0DEEC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E3B1364D-951D-49D1-8124-67E1C65F64A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878F1CEC-6FCB-47EE-AD8B-FFF15A1BCAC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207C68B2-2B6B-4CE6-A8DF-D1C3D8D9C7F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670D4009-8479-49D8-86AC-1EBEAA2C5FE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043237D8-D0F5-4539-B47F-7F878EDB599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B45E7C8C-5F75-42EA-A312-2DF5B80EFB6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48D94E26-15CD-4056-B396-F56CD2EF45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7390ACA-31E0-45B3-BD6E-F3E6525D937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7050C67F-7889-43B3-89BE-63E79399277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21BC10F6-614C-423B-88E6-03ACC2316C6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6A5C3044-B237-4126-A68F-2560028991F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05D12B30-3909-4B84-8140-1C44D62DD02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AD7EA798-7ECE-411E-AD1B-7F261879C80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541919CD-DC0D-476B-B7DF-0E352978F4F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4DC67FF7-B97E-4065-892F-C42A9136A0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86FAAD54-A184-4511-B4E6-D6FE006BF84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FE4C4112-ACF9-4F72-B411-4097F5AAA3B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446F934-356F-4C9A-892B-F6F509E0012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BFE3566A-ADED-4B3D-8363-33B7F115DBD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8398158-9A0E-46F8-8D44-787AE478B69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D2AD2906-7708-4884-B0FB-188BC284A37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94EE5C56-42F7-42CE-AC24-32B8177A26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B8A27929-46F6-416A-B9A2-7CE5C6291D7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E9BC064D-EB71-4838-8FA0-364A679FF7D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58D0F79-7931-42BD-AEAB-5849214136D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DFC1872-BCB5-4FAA-B0F5-25FDA714EA1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1598590-3C93-48C5-B88C-CD56577F090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D7B8F48F-6674-4069-B248-2A74E488AD9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BACDC3B-DFE0-48FB-89D9-64895C75FA5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42B3DA94-2D15-4FBF-98C1-A8BA0295C8C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A99DD76-B90F-436C-88EE-02167F1D19D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4E214714-68E9-4865-9B8C-7C4EA3D4834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584C73F4-A619-4C03-AA2E-19CF8109829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25141A9-DE43-4A30-885E-F3BAF38582F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311178F5-EFAC-4E4E-96AF-BF1E5FB38A1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7F1999BE-98D2-4C3C-B96B-DF23AF4791E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556D8E3-73C5-4702-A193-83CA5EA411C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607658E-4516-4AE9-AF59-38FD018AC78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EB651266-7D93-4BB1-BFE2-B745836ACB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91A2EF46-4D80-4600-A88E-CDF536080E0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3C113612-1274-4FE5-88F8-F50AD13F60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8AEFECC-F457-486D-8228-4F3A8E08646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4BD6E1E5-E16D-46D8-BDD6-87BAC05B0F9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72C10DED-58A9-4316-A634-4AF85604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FFEBBCFB-8F3E-45AB-976A-437E8DDDFA2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5544593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itle slide red tech&amp;touch">
    <p:bg bwMode="gray">
      <p:bgPr>
        <a:solidFill>
          <a:srgbClr val="E74536"/>
        </a:solidFill>
        <a:effectLst/>
      </p:bgPr>
    </p:bg>
    <p:spTree>
      <p:nvGrpSpPr>
        <p:cNvPr id="1" name=""/>
        <p:cNvGrpSpPr/>
        <p:nvPr/>
      </p:nvGrpSpPr>
      <p:grpSpPr>
        <a:xfrm>
          <a:off x="0" y="0"/>
          <a:ext cx="0" cy="0"/>
          <a:chOff x="0" y="0"/>
          <a:chExt cx="0" cy="0"/>
        </a:xfrm>
      </p:grpSpPr>
      <p:grpSp>
        <p:nvGrpSpPr>
          <p:cNvPr id="95" name="Group 4">
            <a:extLst>
              <a:ext uri="{FF2B5EF4-FFF2-40B4-BE49-F238E27FC236}">
                <a16:creationId xmlns:a16="http://schemas.microsoft.com/office/drawing/2014/main" xmlns="" id="{58DF7395-6B4E-4136-B4F3-092421CBC314}"/>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6" name="Rectangle 5">
              <a:extLst>
                <a:ext uri="{FF2B5EF4-FFF2-40B4-BE49-F238E27FC236}">
                  <a16:creationId xmlns:a16="http://schemas.microsoft.com/office/drawing/2014/main" xmlns="" id="{442341B2-4110-40EC-9FD9-DB8E46965320}"/>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D1E36E5C-FA96-44FE-8580-E5F9A0DF3AF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31915BE7-6907-4A78-8FEF-58B771B01D7B}"/>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99ED221A-35C8-4193-9D0F-D02F6E1C9149}"/>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A2B695F9-DEEC-4A9D-B762-2403C5C3B38B}"/>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53317139-0A5C-4CA7-8F3D-44471F28CE04}"/>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DCA92A27-EF17-4B8F-99D2-BDE57E40AC5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C0B59C1C-54ED-4978-AEF2-6999F1988C38}"/>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68F52AE3-F9A3-4D36-9A7B-09D0B5396E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E83165A8-5894-498D-A25D-83899FD9031F}"/>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887F423B-41CA-409C-BB1C-91B4D5C1510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3E15BC77-107A-4127-BEA9-38BF3D43CCC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47D6422-F658-4D90-BF90-75A62F411BAF}"/>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82EE523-1FD2-4F8E-8129-42FF8886E0BC}"/>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3AB7CDC7-1392-40A6-8F9A-B3180F2B29B1}"/>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95285809-4D57-47F5-A902-8324FC70B3B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EAE8E48E-04D2-4C22-8757-867F22D9DB0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27A2E648-7E14-4EBD-BF18-2AD6B3F0F9F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A28EBCF8-04D2-4680-875E-B45052300C3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E34D807-591F-4319-A6C4-D6C0F9C0BC8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A11B91C7-BC49-4835-9B64-AB679131EC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0EA797F3-56A2-4E2F-AB4B-18AF3C7A69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C3635A2-A0D3-4133-B5FF-369ACDFFD91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3A8966CB-76B1-41E2-ACB2-E03336A7A64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B2335676-AB7A-49C6-A23B-5C6A2E13D0C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89EF39A3-A9DB-4CC5-902F-D8DC1984D2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5C6F75FD-9B4C-48C6-9BCF-CDDFF76431D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1C4F0476-55D6-4D57-AE6C-2602518BEA1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A8E80F06-4A0D-4299-B53E-7422BA43558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45DFED30-BED5-49EA-BAE4-433658197A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5B191C0A-0612-437D-A662-F60842CCACD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B13C084B-C86D-4C9B-9A01-F5D0C2E1C62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16508141-3D62-4E8C-815B-5C8738069C7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AC21082D-3269-4EFA-B86B-2C34C4464BE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AE8BEDF4-C7B9-4DB5-9D36-4F8CE5DD9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6D8C1A37-ABFE-4E40-8C5F-420D821A88C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D46715F-345B-4006-9AF1-A2AB7250AE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64026F0B-6E43-45C9-A563-D92A8882D65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22254463-6C8E-4304-88E9-CB1F8396E59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7F181240-54D5-4A97-B01A-1DA41B699EB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4BF4D9F-2001-4A01-9180-B03FF44103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1D1EA91-06DD-4476-9A37-7828884655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182893B-E1C9-4F85-8BCE-AC2081E97C3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C1A30941-AA3D-4CED-A218-4E91FCE686E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6CDFC490-27DD-4F25-8700-2BE154A4EA3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EB2C2C4B-B559-4077-B6EF-2B8D7A92B3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38DC2C57-3096-4846-BD38-0D63F8228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53C5CB6C-99D4-4876-B0D7-4C10CF1B56D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F9EA3FE3-691B-4DAC-82B1-C87B92F9D36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38BFD837-2D8E-4A02-9BC7-7EA1A50B532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FF78F6AA-0688-41AF-8791-9C62B1AE6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26F9DB33-ED0A-4A7F-B9E5-5D61523EAF8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B03D6031-A2FC-4345-800F-064981B7FCC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E1C020A3-432F-453A-8EF8-E08CB79558D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22CA3EDE-1E17-42BC-9A3F-CB8154CBE2C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FD4AFC7-24CA-49E9-82A0-D5D006AAE18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F4E52FB-CBFB-4A56-B240-C48719C38B9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887E7705-1925-4EDE-9A85-206DDEAE5F8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7F5D7328-0666-4D2D-8A50-3AE51A3CE22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88DF1223-7E96-4C7A-B288-4F1805C0E77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AF9F1A5-3250-4229-B71E-779708D1B4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AFD92497-AA55-425C-8A2C-DC360AD35CB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CB295EC2-E2B7-4B9E-A533-220AF72E47F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FA6C3719-FF39-41C0-A148-0A17A69047E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C1842AFB-9C68-4BF0-A6B2-142B89E8365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A13F6E75-EC4A-4013-BF99-984A2C652C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7B65996-66F0-405A-9739-3A6BFCE73BF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955EAB23-C360-47EC-8E25-0E490FCE5A3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CA1216D0-5DC4-4282-91F1-A5B1EFB0023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EC37614-FBD0-4BCE-A2A4-77201FA6FEF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43D0BBCB-1D5D-49D7-ADC6-4251AFFC81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D3E9392E-5D78-4FFB-B286-14CD003DB2F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A9C6370A-0B71-45C9-9418-C16CB40B38B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40879E60-E15A-457F-8F59-D138D87BD2F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130BFF06-CC1D-40F8-8340-CE0192D6BA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083B814A-E281-4B33-91A3-7E2A7EE87688}"/>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DE8A8B40-5EC2-4B29-B7DC-8A75AEC3003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B1D2A46-611C-4E92-8DC6-86876B60C92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410A06AC-1FA5-4DC5-9143-C8B1C7C8B3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4480D707-70F5-4B5A-B304-465B621EA0C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FEEACB05-AC90-4AD6-8E62-8F54FCBA1B2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C7E0876F-0507-4FA3-A636-2ACC5A04493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75586101-7FFB-41CB-87A9-E94E48DC441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DA2CCA51-405E-4319-A500-3DB78C293E8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B1767EF-60F6-4649-BE1F-4F7698D7DF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80527660-3F25-4F79-8198-D363DF0F9FA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B72881AE-4A25-471A-BD37-8E6CF03A14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1093BD3A-D155-41DE-AF87-88B1928762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6D60C29C-6D25-4649-AC00-7AAEC597204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61D6A39-6305-4E77-B250-82E1E5E4A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E1732066-0A75-442E-8863-EFD8C07057C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1511BE10-87FF-4F8D-B337-291331227A8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F8D5ABA-628F-4881-BEF1-763A576FCD5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2E516775-4038-4D62-9E33-B89C90C03BB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022900BA-D63D-41D7-8B81-8DCD029F2B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1039540B-C24E-4CCB-A46B-7008EC4B3B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0F09CE13-5D0B-46AA-BD64-E1E091037A7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1FB8DFD5-E4D6-4D0A-AE36-7C918399CE6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E16DBBE9-352F-49F6-B25F-968E7B15CD1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B0A026D7-52DD-432F-87DC-D3D0DE510C7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C8A5F8E7-592C-4509-A3DD-B18B39E53AB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6708A393-F81C-403A-B250-DE51E4712C4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43622411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right">
    <p:bg bwMode="gray">
      <p:bgPr>
        <a:solidFill>
          <a:srgbClr val="FFB51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FD4DDB6-F5F8-4753-9E02-109E80BC0FD2}"/>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61A857D3-956C-4AB6-AFA5-CEA51017476D}"/>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E8909B6-CBB4-425C-BF0B-07F393664A89}"/>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156FCE42-2FF3-4EDA-9F5E-621D6A22595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C1A99806-3B41-4B8F-A4FC-7484D74BF025}"/>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0AD3FBA7-CC97-4BB4-85E5-B8188500C96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3E3AA857-C137-4BB6-BA10-5FEEDFC441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1C5FFDAB-72A7-4122-A8D1-348C5628604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4BF734-53A8-4B1A-B43F-9C9A67F45B8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9A164946-5883-499F-9E7F-4E4AFE99DF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D214C477-AEA3-40AA-8636-FD48C5B6574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29A164A9-AF23-4BD2-87AB-1C991FF0FA5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CC6DA9EF-C29E-4A7E-A9DA-1FD15BC9043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E8E47746-4763-40DA-AB21-69AE9724E95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9755AE8-A23B-40CE-AFF4-0014FAA75D5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D08EF92-991D-4C4B-9D35-567ECACE5A3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B8420759-1EFE-4FEE-843C-0397AA3F087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EDBD0F15-022B-467E-BFF7-EB30E3EB039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588EC56B-C410-4EAC-A9C4-DDC7AFEEC4E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A59A0A64-FAF1-475C-A122-FFCD192F477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BA5232E5-D1A4-4214-A45C-5ABD1C7CA50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0B23C30-EC63-4D83-9EDE-9981A613A5C6}"/>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44CDAEE3-665F-4568-9ABF-91139E6A149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743C6D23-0A68-4500-B385-E022D9D6ECF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FBD6DDF3-DC61-499D-A15C-74C6FA213A6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C8862138-1C4B-4777-8F0A-3036D6EB60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8584E30F-AF45-49D0-BCB8-701278522E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D30436CB-8DB2-4A7E-B175-8B25AA0B2D8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6660E328-B00D-4261-8BDE-926E6265726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42F9C212-722C-4AB5-937F-F709A8B84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0AFAF2FC-342D-40AC-9399-F4D6CD2C737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1342B1ED-9620-43F9-8DC8-3012344598F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EF570D69-7A12-46EE-94E6-469810D6F38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0298AB5-9C08-47B4-8609-49BE77FAF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5CD67B68-357E-444F-9ECF-A5748F1E596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09DC1506-F6EB-4F89-9DB4-1486CFFC94F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136659C2-CD75-4AB1-A9E2-CDAB5879813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2A8B925-CA04-41A3-866B-91F7B9A2543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F3B5E661-C870-4AC6-A423-211B1063BC4C}"/>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B42B618F-94FF-4A45-9984-1CF27D1E84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DCDD578A-6B90-43B2-8ABF-6E2F0FF52D0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79D9CEA0-A6B7-4BB3-8F08-8D08C1021FF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51D56ABA-CBCA-447A-9D99-34E064E32A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D9AEC640-A71A-41EF-859A-94628BCA0E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5C3C4C0-052D-4F56-BDA3-F6EE1E8B8EA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552340C2-502E-4827-9565-65F610A38BE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9090DECE-3034-46A3-8688-C3775D2EC6D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28010BA-140C-4921-AB2E-FA528213287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0D655F24-3B5F-4F7A-851E-66272E28781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31E59F1-F839-4539-AA37-5E5708F5C51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73913DE4-37B6-41F8-A781-EF1D547C80F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15920676-263B-4B5C-970E-976E6AC3F0A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6E436FF4-4A2F-40CC-AE74-F56D0F6186A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582BE5F3-AACF-418E-B739-EFDD737838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B6C9BC54-2FCE-4198-8C50-E29FE6A335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6A746468-D66C-46C8-B6FF-8E313D9D02B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1544697-9AF6-4EE3-B114-140DC894801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255FA0E4-C456-406B-8C37-14F174CEF8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CC19DECB-D535-423E-AC3E-9A2AD8D9F22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B9B4EEC-ABFC-4FE4-BF14-F28D6C21046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1CCAAE80-99F4-4DCB-B2D3-D8CFC5CEA02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9C23F959-1B06-4C7B-9C7C-1F24CBDF06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39678D14-4CA5-4618-A070-EF2DAAB73C6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7227483F-EF91-4C80-8666-C1CC770A30D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BDC3E0A-1F1B-4CF2-8B5A-A584B6C1003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F9132017-D1B9-46C2-A5D4-74609FAF99AC}"/>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7C936C14-206A-4447-9173-476B5E42433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E6B28AC1-8222-4E55-98D5-142673047FF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5FA0B54D-2899-4F9B-B7A8-CBD7FC8EB3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A1E4D1FB-58AB-4799-89CE-CDDEDA62C4D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40847297-B5ED-4D28-85E8-620470AEC3F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73C9A14F-0464-4A30-B1D1-14549AA6A0E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4048F6B3-F314-4092-A54F-F466C81C7EB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0FA259C6-CF53-4C75-A7E3-642C1453480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8870F302-A11B-40F0-8D43-817AE308D5C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8682251-5D5C-4728-A0B6-EA944456398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C3E5976-43C9-442D-981A-B0962F9E9C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724444A1-C85E-472F-91DE-C2F32B09641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9F270453-4B2D-4AEE-9FED-97FF2D24369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C557408E-E41D-4D86-A885-3B149325AC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6D14F2AE-2099-471F-8C9B-D1CD357ECA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F5513170-C06C-4729-9D20-3AC57BFF792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ABEE7BA2-BF2E-43E8-8229-B4AB7E0912F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7525F2F-1F5B-4B1F-80D1-329709D12C0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5CB51D0A-0D2F-4ACC-BA2F-F02318E5FE2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BF58B26C-4AB9-4FCB-A793-FEE6E9B0A61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59F02305-CDAA-49DE-83CC-A97507820D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7949A3E1-E0B6-41E5-A778-72BD9CD57C3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FF7EDC9C-9A5C-4A46-9876-049DAD10996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0ACC76D-252B-43D7-ACA7-36660C9E31C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815EF15-90A3-4A10-AA4B-6183DC02B5E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8D19B11-3D46-46B8-8CDF-982806258CC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6856255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up">
    <p:bg bwMode="gray">
      <p:bgPr>
        <a:solidFill>
          <a:srgbClr val="FFB51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8FCEC419-694A-4CD5-AAEA-0A84FD83DF58}"/>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076ED833-0ABC-48FD-8BE1-3ECD098E466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4577B41-9BA9-489F-82FA-1D9A7519749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5CFE3CB2-89EE-44F8-A9ED-9C9B810EC0F0}"/>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0BA3F9ED-45E3-49D1-92D0-C8FAFE9E0B59}"/>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F07F557-B304-4291-BC3E-CC697C9F118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8F188A70-1A5A-4F6A-A2DF-6EE6A19E9A5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C1D1F64A-99CF-4796-BCC2-C0A7E6CB85C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50201C35-3D55-4298-B99F-9B96336FEA7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D58E8E57-6108-41FE-B940-7AA19DE80B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2C12466D-D362-46E4-858C-E743944AE1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C88F829-B946-4C66-81EF-37EAE590905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DF8588CA-5BA5-4EE9-84AE-ADABB8CD09F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E387E1BD-A78A-4B4C-9B9A-B81280FF12B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2E5461CE-E679-434B-B21C-D56FD9A19B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68E1E9AF-FD37-47C6-97A8-1494973E573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75C6038C-0771-49A2-8A8B-27B484F2C00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88E45D3-5E13-4042-892D-A341DF543FC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4745536-4E8A-400B-9ED1-06907602150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47D9CBF-CFE9-47ED-8A5B-818AECEC068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FE1015EE-21D8-432E-9D52-F650A8EE83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674B79E3-4497-4BC0-91D5-1368DD87F38E}"/>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517E361C-90F6-4D55-94D1-1B616DDF3F8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36DD5EB-A07E-48A0-9362-D521FBC3B9D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C41C6485-008D-4A39-86D6-9D25FD21B8D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14B04B79-264C-4A57-80DE-F3176A5D01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D690D18-F186-490C-B0E3-B6A2E5364FB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F2CADBD7-ED21-4933-A6C3-EDDE2072F5C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81947010-54F3-429C-A7DD-67ADA596F3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3D9211AB-DFF3-44B3-B72B-AC1A85C0363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76DB1AE9-F353-4D21-AE09-79B1D443C9C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4C78486F-B36C-4FC7-8A92-0B9D4A3F06F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C840379E-C766-4A4F-935B-3250ED471F5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1CAE2212-770A-452A-8FD1-A75D428552A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46D8D3A8-AB20-4191-91DF-E9FE3125F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7497B2D-0EAE-4787-A359-1C9C79173A4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D80865C2-ACC5-4987-8A90-1439B4A9B4C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A4F446AD-D145-4CC7-B54B-8D0BA802413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8C58F454-DC70-4500-B426-8B2BD2D5D323}"/>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B2245B4-9D61-4740-A7CC-A562ADC1741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63B3F257-586E-4226-95D0-29EBA7A73DC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7BA5B41A-D987-4DED-8601-FFB4782C1E1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D525BBD9-09FD-466F-B966-29548065BCD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C280E1AA-BD0B-4979-8D41-6E797238B91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100CF7B2-E277-49ED-A158-7E08186EFA5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52AD5569-D61C-4F3D-8FBA-07469DE46D4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F8FEDF41-092F-479B-87AB-F6D7A14D52A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BE4AF07F-01BA-4EA9-B410-06AF0C5D148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0B5613A-7B16-4F8D-9845-8D9D7626C2C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815E9B92-136B-4492-A4A4-1EEB610653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3F99C97-07BF-46D7-84C7-394E4C4ED85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E93124F4-B4DC-4461-9E71-EE925D806F5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F1D8343F-172D-43B5-93C8-6A4909F03B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3BB64221-2F8C-4D91-B098-64F4F8EB6FF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ED35EB1-1E89-4C2F-B71A-0790B112DC6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DEAD9DE2-3CD1-4A44-9B5F-7FCF700313A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C4BD5695-1D41-4580-8B7E-B73E67019D2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BD058399-F3CB-4457-9B12-A2BBC903006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F784904C-9441-4F0F-AA79-0FE28E1F8E6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2336C776-0768-4406-8BCF-311B7F0CAE2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8089DAE5-2D8D-415C-9418-CE425BF13B0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1550FB5D-E815-46D1-8D9E-169FFA7B74E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832E81E5-FDEE-4657-91B2-80F347FD05B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93588FFE-C4E1-402A-9162-895B7959074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01EB79B8-A00D-4E4C-BF32-A05787AF60D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79BC586-CB41-4165-AE76-41BA54515BA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7734AA8-7B60-4C18-8375-AD936C075C0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B7BDB15D-23A2-4774-A2CC-40A231E415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858D2BB-F922-4C4D-908D-95C1641EE3A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C45139BE-AFBA-4E59-BD63-D937E42A90B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B5D4ECE5-3CB0-4DD3-8325-F240DDF269E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164E9F9-A23B-4FA1-96B1-E6365051DA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21C74A0B-BA13-48CE-87C4-45232CEC14A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CDCA8B2A-F207-46F6-AAE9-CE5704A2B45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EA3909FB-6B1E-4951-B530-D1AC14E7664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37B1D259-1807-4B4C-AA3E-663DB87C914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87FFE91-6F97-4F30-B0B3-FC782D0CA83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51C0343-7C9F-4991-9A54-0ABD6FA2238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660B813-9C41-4B2C-BF01-4F063467EFD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51BC817A-01B2-4343-9731-D5C482F4031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8BB7D4B-E938-411F-88B5-A9723EDB989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D86634C8-C050-4F82-AA1D-677B15FCC6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2530F0E7-7006-4324-9054-31A2177233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52E0A1B6-A004-4D7A-9ECB-F816ACF03A2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CA613DC4-BB2F-4956-AD50-9EE33DB74F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B0103BE9-6FE0-43B0-BF05-62886E5F5E6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A77060D1-C575-482A-BBCF-6E6A3E9778F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17FAF5AE-8312-4C96-ABBC-EB9F72BBA20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7AA283BA-CFB2-4572-BDCF-D7D061E39C1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E709E400-7402-4C65-B0B8-281E4B233AB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07938DD-CAEA-47B9-B5E9-B7C1B992612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6984146D-517E-47DC-B837-9CA30F13600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3743263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matchingName="title slide cream: arrows up">
  <p:cSld name="title slide cream: arrows up">
    <p:bg>
      <p:bgPr>
        <a:solidFill>
          <a:schemeClr val="lt2"/>
        </a:solidFill>
        <a:effectLst/>
      </p:bgPr>
    </p:bg>
    <p:spTree>
      <p:nvGrpSpPr>
        <p:cNvPr id="1" name="Shape 1216"/>
        <p:cNvGrpSpPr/>
        <p:nvPr/>
      </p:nvGrpSpPr>
      <p:grpSpPr>
        <a:xfrm>
          <a:off x="0" y="0"/>
          <a:ext cx="0" cy="0"/>
          <a:chOff x="0" y="0"/>
          <a:chExt cx="0" cy="0"/>
        </a:xfrm>
      </p:grpSpPr>
      <p:sp>
        <p:nvSpPr>
          <p:cNvPr id="1217" name="Google Shape;1217;p13"/>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218" name="Google Shape;1218;p13"/>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219" name="Google Shape;1219;p13"/>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220" name="Google Shape;1220;p13"/>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221" name="Google Shape;1221;p13"/>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dk2"/>
              </a:buClr>
              <a:buSzPts val="4200"/>
              <a:buFont typeface="Tahoma"/>
              <a:buNone/>
              <a:defRPr sz="43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3"/>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223" name="Google Shape;1223;p13"/>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224" name="Google Shape;1224;p13"/>
          <p:cNvGrpSpPr/>
          <p:nvPr/>
        </p:nvGrpSpPr>
        <p:grpSpPr>
          <a:xfrm>
            <a:off x="-294300" y="-297472"/>
            <a:ext cx="12780600" cy="7449775"/>
            <a:chOff x="-294300" y="-297475"/>
            <a:chExt cx="12780600" cy="7449775"/>
          </a:xfrm>
        </p:grpSpPr>
        <p:grpSp>
          <p:nvGrpSpPr>
            <p:cNvPr id="1225" name="Google Shape;1225;p13"/>
            <p:cNvGrpSpPr/>
            <p:nvPr/>
          </p:nvGrpSpPr>
          <p:grpSpPr>
            <a:xfrm>
              <a:off x="-294300" y="0"/>
              <a:ext cx="180000" cy="6858000"/>
              <a:chOff x="-232" y="0"/>
              <a:chExt cx="232" cy="4320"/>
            </a:xfrm>
          </p:grpSpPr>
          <p:cxnSp>
            <p:nvCxnSpPr>
              <p:cNvPr id="1226" name="Google Shape;1226;p1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27" name="Google Shape;1227;p1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28" name="Google Shape;1228;p1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29" name="Google Shape;1229;p1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0" name="Google Shape;1230;p1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1" name="Google Shape;1231;p1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2" name="Google Shape;1232;p1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3" name="Google Shape;1233;p1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4" name="Google Shape;1234;p1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5" name="Google Shape;1235;p1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6" name="Google Shape;1236;p1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7" name="Google Shape;1237;p1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8" name="Google Shape;1238;p1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39" name="Google Shape;1239;p1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0" name="Google Shape;1240;p1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1" name="Google Shape;1241;p1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242" name="Google Shape;1242;p13"/>
            <p:cNvGrpSpPr/>
            <p:nvPr/>
          </p:nvGrpSpPr>
          <p:grpSpPr>
            <a:xfrm>
              <a:off x="12306300" y="0"/>
              <a:ext cx="180000" cy="6858000"/>
              <a:chOff x="-232" y="0"/>
              <a:chExt cx="232" cy="4320"/>
            </a:xfrm>
          </p:grpSpPr>
          <p:cxnSp>
            <p:nvCxnSpPr>
              <p:cNvPr id="1243" name="Google Shape;1243;p1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4" name="Google Shape;1244;p1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5" name="Google Shape;1245;p1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6" name="Google Shape;1246;p1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7" name="Google Shape;1247;p1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8" name="Google Shape;1248;p1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49" name="Google Shape;1249;p1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0" name="Google Shape;1250;p1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1" name="Google Shape;1251;p1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2" name="Google Shape;1252;p1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3" name="Google Shape;1253;p1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4" name="Google Shape;1254;p1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5" name="Google Shape;1255;p1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6" name="Google Shape;1256;p1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7" name="Google Shape;1257;p1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258" name="Google Shape;1258;p1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259" name="Google Shape;1259;p13"/>
            <p:cNvGrpSpPr/>
            <p:nvPr/>
          </p:nvGrpSpPr>
          <p:grpSpPr>
            <a:xfrm>
              <a:off x="1" y="-297475"/>
              <a:ext cx="12192000" cy="180000"/>
              <a:chOff x="0" y="-689"/>
              <a:chExt cx="7680" cy="232"/>
            </a:xfrm>
          </p:grpSpPr>
          <p:cxnSp>
            <p:nvCxnSpPr>
              <p:cNvPr id="1260" name="Google Shape;1260;p1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1" name="Google Shape;1261;p1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2" name="Google Shape;1262;p1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3" name="Google Shape;1263;p1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4" name="Google Shape;1264;p1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5" name="Google Shape;1265;p1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6" name="Google Shape;1266;p1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7" name="Google Shape;1267;p1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8" name="Google Shape;1268;p1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69" name="Google Shape;1269;p1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0" name="Google Shape;1270;p1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1" name="Google Shape;1271;p1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2" name="Google Shape;1272;p1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3" name="Google Shape;1273;p1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4" name="Google Shape;1274;p1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5" name="Google Shape;1275;p1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6" name="Google Shape;1276;p1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7" name="Google Shape;1277;p1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8" name="Google Shape;1278;p1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79" name="Google Shape;1279;p1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0" name="Google Shape;1280;p1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1" name="Google Shape;1281;p1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2" name="Google Shape;1282;p1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3" name="Google Shape;1283;p1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4" name="Google Shape;1284;p1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5" name="Google Shape;1285;p1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286" name="Google Shape;1286;p13"/>
            <p:cNvGrpSpPr/>
            <p:nvPr/>
          </p:nvGrpSpPr>
          <p:grpSpPr>
            <a:xfrm>
              <a:off x="6351" y="6972300"/>
              <a:ext cx="12195174" cy="180000"/>
              <a:chOff x="4" y="-689"/>
              <a:chExt cx="7682" cy="232"/>
            </a:xfrm>
          </p:grpSpPr>
          <p:cxnSp>
            <p:nvCxnSpPr>
              <p:cNvPr id="1287" name="Google Shape;1287;p1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8" name="Google Shape;1288;p1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89" name="Google Shape;1289;p1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0" name="Google Shape;1290;p1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1" name="Google Shape;1291;p1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2" name="Google Shape;1292;p1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3" name="Google Shape;1293;p1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4" name="Google Shape;1294;p1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5" name="Google Shape;1295;p1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6" name="Google Shape;1296;p1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7" name="Google Shape;1297;p1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8" name="Google Shape;1298;p1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299" name="Google Shape;1299;p1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0" name="Google Shape;1300;p1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1" name="Google Shape;1301;p1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2" name="Google Shape;1302;p1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3" name="Google Shape;1303;p1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4" name="Google Shape;1304;p1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5" name="Google Shape;1305;p1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6" name="Google Shape;1306;p1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7" name="Google Shape;1307;p1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8" name="Google Shape;1308;p1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09" name="Google Shape;1309;p1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10" name="Google Shape;1310;p1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11" name="Google Shape;1311;p1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12" name="Google Shape;1312;p1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tech&amp;touch">
    <p:bg bwMode="gray">
      <p:bgPr>
        <a:solidFill>
          <a:srgbClr val="FFB51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0D9BF270-BFA0-426C-85FD-D7C595F7D56D}"/>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ECA87A87-02DD-4399-927E-561EC597963C}"/>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98B18C8B-FDBB-4AB9-8149-E12B972D488F}"/>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4846500C-4F63-4DA1-A12B-B041B9B7A1D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AA3F7DD5-0A6B-4EA5-BF5F-3696A41024A7}"/>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64E63C7B-762F-429E-B7FC-6396BFB55C3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00315E31-C7A6-4993-85C2-3A723293D712}"/>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A649F27F-1009-43C6-8689-5EA3BB9B0654}"/>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1C77CC31-7F76-4F74-9296-85D1A4CD1EF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09420E6D-753B-42FD-A066-A393A9BA6E8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750EDD0E-5179-4EF1-928E-7F3EA1D76BD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5F14ADB-2DA5-442D-A3CC-DF0BF5912D51}"/>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7773884E-0282-4FCE-B34A-7F1D8FF36D7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9BFD1A42-D1C2-44B6-A70A-9CEE3D58056C}"/>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42A0876-0E8F-4E4A-A52B-912F85F66373}"/>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C5EE8EA9-4437-49FF-95BA-E2BEB236659C}"/>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6769766C-5A1F-45B2-B89A-1EE73912EFC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B093C9CA-EED6-4A70-9413-58628CFB43D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AFFBA666-ECC4-4432-8492-3EC1232741C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2DF4E5E-EDEF-4375-A82B-3085F3E23352}"/>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A173404B-081C-44F4-AF88-7D2746E9401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D997F7AE-CC57-418C-8B4C-F7B5C9C248D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615A8E3D-0FEA-49C2-8D41-491880EDFBD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5B8FA26-AE93-4DE3-98A0-F98EAAA054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BDF8CFE2-98B1-49C7-9D41-44C4969F66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334A4FE-0974-4D0A-A4A7-D9C3C559BE8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1560A942-F25B-4D7C-87F5-37C3D0A030A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7658B208-9B93-43CC-BD6A-00B30DCED43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9DC6E592-E191-482A-9ABB-45887FB053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0DB5D773-ACF6-4B4F-9599-7CA86EDC375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78D768A1-3AFB-42CE-94A5-9A97CB0B841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A807B3F5-33C1-4530-AF68-3F1C4DD4CFA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9CF86CC0-9E59-4E87-8D8F-9FFE58BA397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46DDB8EE-F646-49D7-8C21-385403AAAB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D4F02D9E-D2EF-40EB-84EE-A1405798837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BD2AF136-B1B6-4CA8-B85E-FC59A4401F7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824DA2A5-ADD1-4EDA-8BB4-A869275226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91191E57-3F0A-46B4-9D44-6658B4D3E1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A2A9B6B6-A8BC-4C09-885B-EE0E1230166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E8E6FFE4-63CB-4B72-AF48-142FBC21A81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467D1740-F705-438B-93C9-19C9FF85734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4434D6FB-FE25-4689-BC97-88E26F2AF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F2AEC19-79E7-4C70-B850-BCF3C850A0A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DF5511E-6B9A-42C3-8AFA-8DC3ECEE40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8ED616F0-53D1-4AB9-839C-818A162245F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31F32C58-D53D-4365-A079-879219A3ABD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52155CC2-CD9E-475B-8FAA-BAE23C15172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751EC788-4651-43A3-AE1C-9D25253556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ACD79D6-F0F7-4056-A96A-B35B480FF9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0FD661C3-44FA-4DDE-A217-FED4BCBD084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FBA3EF1-8F79-4F9B-A8F9-DD1B8E07437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142A45A3-A7DF-4BBE-9B7A-A8840DB283F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A7918B91-9D0D-4969-964E-7AE06B59CB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312B10CC-85DE-4A67-9F5A-E4D95880709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F82A63B6-4DBF-42E3-A96C-4BE2CC0123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BC15A5E8-49D1-4B2A-B4E6-1A8036787EB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1AFE313-9A08-4161-B27E-7E938F7F13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57FD66D5-3AAD-4643-9A8F-DB6C07DBF1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F3686046-9E1B-4A4D-B936-FB21B32C1CE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18771482-42A8-4585-B1C9-194CBE0A72B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5FE62FE3-1258-4243-AD00-E2BFAF776A6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30F5AF6-2165-45FE-9637-DD10049D862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C2CDAB36-F206-4BDF-BF3E-DD931868AD1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318FE3C9-3945-42B1-9720-09FFD78CAD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54D023E4-83A9-4D99-976F-EF3495E6C79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9C6DCFCF-C0D5-40DF-B15F-0F5DFE60F2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741B2967-C2CC-440F-9F8A-2A935CE4D4F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84B5D7CD-2439-4E2E-9CCC-1A0B1549B1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DFF7200F-7335-42A7-9209-C31DD01AE4A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B72BBCB7-49D9-48DC-9525-AAA676E225C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CAB9468-26BB-448F-9853-E37029B52E0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53DE40A6-DEE6-47D5-BD23-5F1D28C1400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1975F0A5-1283-421E-9093-55441AF8996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58D5372-FBC2-496F-AB25-33D739AF3B5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664497E5-91D2-400C-971E-E7DA644CB40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DA836CD8-E318-461D-A1B8-2838DAF3678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8D3F8DC-5A0D-4B5B-825A-BA8222D4C3F5}"/>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2964821-ED6A-4568-BDA7-8530F8EC61E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85198AEF-D5C2-479D-8527-CDB272AACC9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7A47E6CA-73AC-46D0-967B-A1B29E09ED2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65F43A9-92D4-49F6-B45E-BC983FBBEFB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D19ECB83-0B81-48A3-86A6-D9DDBD310DC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294B6AE7-C449-4725-9208-053CD9DD980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5A5D2E6A-EDC8-4F29-A475-55526E4597E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7EE4A125-D909-4534-9ADB-3C4B1CA199A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3F2DBBE-8CCA-4A29-AF4A-D2F8DE1D6FE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72F20AA9-8A9B-494C-BFA8-AD3353C2A41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6C0D8B26-C75C-46B9-A58D-7DFE9BFDED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BCC7B80B-0B13-48EC-AF9B-173EE547F90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FBAFBF9-64D3-4DE1-A8FF-2C4B5AF72F8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D0578930-BF9D-471D-B13B-7D884197594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F413E437-5F2A-4F43-9989-349E518A52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C33FAC38-C9BE-4EC6-92A7-3A18D3BC19A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6E2D0DD2-EBF5-4C31-A812-E9C6053CC38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7B15EFB2-0E30-4B7B-A0DE-4C0D9EAFE9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471DC48-3481-41C8-8AAA-F9A6029E20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3C9D293A-1E78-4224-8711-7F3272614B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105481CE-CFFF-4918-A80E-49C995E248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F1C5E0A3-C8CE-4924-B071-D2E8FAA3BC6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46519A41-B491-47AF-BFD1-C294443FCB0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D62EE7FD-9B60-42A8-A7D6-43C252DAD5C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469386B-D617-40FE-8E7D-F6B67635749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F615160-F8FA-4D78-8DB8-038332B00E0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88323785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agenda blue">
    <p:bg bwMode="gray">
      <p:bgPr>
        <a:solidFill>
          <a:srgbClr val="2175D9"/>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xmlns="" id="{F75796F4-0109-443F-AEDC-9DD57EF02E7A}"/>
              </a:ext>
            </a:extLst>
          </p:cNvPr>
          <p:cNvGrpSpPr/>
          <p:nvPr userDrawn="1"/>
        </p:nvGrpSpPr>
        <p:grpSpPr>
          <a:xfrm>
            <a:off x="762638" y="1665289"/>
            <a:ext cx="6662575" cy="4108451"/>
            <a:chOff x="762600" y="1665288"/>
            <a:chExt cx="6662575" cy="4108450"/>
          </a:xfrm>
        </p:grpSpPr>
        <p:cxnSp>
          <p:nvCxnSpPr>
            <p:cNvPr id="6" name="Straight Connector 5">
              <a:extLst>
                <a:ext uri="{FF2B5EF4-FFF2-40B4-BE49-F238E27FC236}">
                  <a16:creationId xmlns:a16="http://schemas.microsoft.com/office/drawing/2014/main" xmlns="" id="{099EC024-A135-4E39-BCF9-BFA8371B8319}"/>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12D596F6-8F52-4ADF-A0A2-3F9D72C77DA0}"/>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DE3572-71D7-46E9-9FDD-55D42568C6D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C92C83EC-49AE-4DBC-94AA-5898E0D84360}"/>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881F6E2-348E-44C3-BD17-D9F5C9DBF77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A7002B4-7D66-427C-B6E3-876D82BF45B3}"/>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A5366ED0-42AF-4292-9213-82F33E3B6F48}"/>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86359207-E139-4571-AAE2-69BA9ACF044B}"/>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2BB6250-BB2B-4C38-8411-0A6BD9F885F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1565C60A-E828-42D4-8FE1-2A05237CBAA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6A39CC95-1D3F-42DD-93C4-4A133729035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3EE377F-79EE-40D2-B354-BACD76360631}"/>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C58A1265-AE4F-42AF-A898-1146CE6A8B44}"/>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7EA369CC-1CAB-453D-B837-EDA65F816CB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AD03B87E-954D-4D35-905E-1363BF41CDF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8CAA6DF-5B5D-4289-994C-1B833A86171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897EE535-D459-4D7C-9982-B40B232FE8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8845E1A9-74BE-4621-BFE7-2C3750817AB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9D1047C3-6F71-4AF8-8E25-2F75F8098EC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EFBAFA3F-36D2-45DA-B578-48089AD3621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3B9D94B2-EA0B-483E-85BA-0F97A0171A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406FEF5-0942-4BDF-8647-FD071AB7F75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BD148BF6-E0DF-4CB2-A2C8-B3C155AB441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FA5E31A7-CC92-4D84-9D0D-53B03D48621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2A9F69D2-C44D-4539-BF4E-C840A71F0E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C4B96D67-D0BE-4EB0-9E2F-E0B65D30D49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5DE6944A-A9F9-4C05-8A68-29BF32A248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DF0102C-B11F-4CD3-9F44-BC48CB18B2E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A62660DD-A8CD-4901-B0CA-35D481071DA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185ACC81-AB4E-4DB5-A816-E418320BE2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71336AFB-C0B7-45C8-A73B-9E1704C3268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E8D7F0FF-C145-41EA-AD0E-842F9CCD764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94AB5BEF-CBBB-4095-A5CC-4B507F44B3A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6085335-59B2-4A91-A7CD-254D1E8E1A0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E1A03D63-8202-447C-9FBD-1328FA92512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0CEA809D-2B5C-499D-B9A5-F934E9CE094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5F6C576C-4B37-44A6-9A99-D92D044DFCD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62EC9127-BA22-4E21-9B19-6AD7DD96BDF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0EC7FD5D-7A52-4681-A99C-82EFE22C7AC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10B1A7FB-741A-4BF9-AEF0-80D3BF91698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80F9784-1FE1-409B-BBB1-D465116FEFD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FD9B49C-1695-4A68-937A-A977A1F45B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1D837119-17D7-4189-86DB-5B644B1666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746D545F-8CC0-49E8-B226-4E18745FEC5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AEC883E5-0771-43F3-9944-39512ABD29F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A666B6D9-D72A-4361-9670-8FB5279A435F}"/>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28726DEF-4E0A-4982-B336-4BBF6AC7EC7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6C9224E0-29CB-49E7-8894-C4342EAC12D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BA9837A-37C5-4DB0-AF83-E0BD4486C1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1AA8C8DA-A877-41C6-966C-28401169038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20D45A19-E394-4C07-B385-786317D7B5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7F70D4F4-85A9-4C28-BEAB-C1AE67946C9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F229B7-D0BD-4EE0-A755-BB719A2D5EC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ABFAC589-4212-4231-948D-BAC62ABE864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4F33149-E43C-4F41-90E6-4616B4C123E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1D88CF8A-867B-41D9-9679-56C56391A86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2F37D43C-60EA-4907-B0F6-7BACC74A3BA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21363DF0-7BD6-4FFE-BF0C-B282723E493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8BBC6270-8888-49A4-A40C-051B7713D00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F79E9762-530B-4806-B19A-22BEEDA5AF1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496D55B3-50B8-42EE-B32E-935E043ACC9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81DEC276-FD26-4BAF-8CE5-1D439E2DDC9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6B37B22C-81CA-4525-8988-3104CE0BE42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B8F17BBA-66CB-40D3-B404-E8F78481744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4A8DCBAA-E01C-4429-9D4B-AD5061C7116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20DE0110-B9E9-42FB-9F18-5E937C75135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19248A4-2D16-4C8F-AAC0-DB8AE1F4EDC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5064572-B428-4689-A86D-42B36816965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7BC4D5A-DBEB-44E4-A46D-195A6B8D64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B0EE5370-EE12-47FA-8CE1-EB23874FF7F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606BAD76-9537-4DD5-9720-A360D985DF4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B0ED5AD9-DE01-409C-BC82-608CE4A40A7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92C70B64-0395-4E82-B5A1-CAF4411D676E}"/>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49D713D2-9313-49D3-9F2F-2F59D11D6F2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AEF87685-3A1E-4670-8C40-04CF1B593C9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F9EA3618-3229-4A62-8740-570F4E6581D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43724F66-45A6-4A41-B73E-AE022D7EC6E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3408351E-AF93-4912-889B-48AD8634C07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40A07789-6799-4321-97DC-987A53D46C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0EAAE0B7-DD19-40A0-A2A8-1C7F6BA3623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1B96D5CF-AED6-42AE-B738-2769CB87C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75E68DD9-5F22-4389-B259-71A2C95B0A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4148492-432E-47F0-A502-DFB9BEC0B3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46074C8-F16E-448F-ABB1-25ADD3930BF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E0495BD-A097-4FC9-AF10-252308495D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3A5E530C-7213-4855-B84B-33990B231D4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4D26C498-47BC-430D-912B-077FAD17F0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A89E7B68-7031-46DB-804E-3ACAF69DBC3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E5C610F-3788-446E-B89C-319CE37FC54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B86B740-3E31-4C67-828F-DEE16453B3A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4F40B83D-5AB0-4D57-8E71-BBC0B410AE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99F7A9D-26C4-4C58-A06B-50967B11523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E170197D-7291-4435-ACBE-ABB4C9490B4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087D96CF-A30E-4E34-A095-F295674A6F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C7B92B6-46F8-410C-B4AA-A9A86AF6C0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DB74431D-7794-4353-AC37-993A9B5B4BD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1B94022-64DF-43AD-956A-E2CC79FFD12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AEB2C47-BE96-40A1-B593-C621ABC5A7B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09549222-7CA3-4D20-A505-B3CD8D2CB2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32" name="Footer Placeholder 4">
            <a:extLst>
              <a:ext uri="{FF2B5EF4-FFF2-40B4-BE49-F238E27FC236}">
                <a16:creationId xmlns:a16="http://schemas.microsoft.com/office/drawing/2014/main" xmlns="" id="{9504D388-0C4A-4C5D-9F88-171DADA4EC1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3" name="Slide Number Placeholder 5">
            <a:extLst>
              <a:ext uri="{FF2B5EF4-FFF2-40B4-BE49-F238E27FC236}">
                <a16:creationId xmlns:a16="http://schemas.microsoft.com/office/drawing/2014/main" xmlns="" id="{3A659073-725B-4E69-8A41-F5A00EE8B47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4" name="Footer Placeholder 4">
            <a:extLst>
              <a:ext uri="{FF2B5EF4-FFF2-40B4-BE49-F238E27FC236}">
                <a16:creationId xmlns:a16="http://schemas.microsoft.com/office/drawing/2014/main" xmlns="" id="{D41CB4C8-E7EB-45F0-A637-7A368AA06E8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72258379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genda dark blue">
    <p:bg bwMode="gray">
      <p:bgPr>
        <a:solidFill>
          <a:srgbClr val="0F1941"/>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9A465B01-F0F2-4F6C-811F-2338A849D09C}"/>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F518024-DBDC-42E3-A1B6-D35607DC9E84}"/>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3A205924-CD0C-4BA6-8BDE-230AC3D7CA9C}"/>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029266-EA5B-42D4-BE9D-BC3BDB59FACC}"/>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69CBE7-1491-4345-A2FD-D4350565D19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2D7F656D-AB05-46DD-838A-AA5A7ADE73D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C14B8C8-8748-4A83-9545-3215A97A59A0}"/>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FA42FDCA-B5C9-47A6-BBA7-CCEC37885F83}"/>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736C049A-1E45-4445-9517-2BE0FBD0FF7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7A92BFA0-36FF-4768-B779-A1D9AB750A06}"/>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dirty="0"/>
              <a:t>click to type agenda item</a:t>
            </a:r>
            <a:endParaRPr lang="en-GB" dirty="0"/>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79B27F9-1B42-4CD0-A41F-A4DE75C31744}"/>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F1AC50E4-FA9A-47D5-A186-AF401A851D1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D623EE3B-1B6F-4DBE-8712-3EA78F1A452F}"/>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20A09AE-D6AB-4413-8728-3E7B962ECE5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D42A757A-E3DF-4D4E-B951-EB380ACC1A5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E639AC3C-1AB1-4363-9097-9FF459A9F04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C5340FD4-E69C-44B8-91EF-393A7843CE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7D4BC398-B0C3-406D-B22C-E2878C10A10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107E017-9CC2-49D7-AE9F-C660475CE9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75D095B4-3820-4BEA-8F39-18BDA6996A3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0343F1F5-107C-43D1-A509-9F2694BF740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C8E2D961-A0D1-4EC3-ABD5-CEB4F8530F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EC278E81-43C5-4FCC-A5B9-EF5F08B72B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DB8AAAD2-1279-494E-A709-4763115B144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10BC2422-D092-4C57-BEEA-845EB4337FA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50E6E7B0-B1DE-4ACA-9590-6C017345B1C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9F5EEB6-FEEA-4A15-AE41-CD393C355A1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6D1B0B4E-1512-47D9-985B-1E5A042EAE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ABA66004-912F-4F80-96D8-1C52A0A155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4B4ABD6-0CBA-4045-A042-06FD8478002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AE9F70A2-0D07-4CCB-8694-F2E337D64C5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4CE1A59-997C-4E07-AAAD-6292E12A95C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A706F331-E82E-415C-BB4A-C056831C16A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577AF521-4EC2-44B4-A7C6-F1979FE2354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A200FC70-D40A-4E50-8B51-57E4B0BE4DC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8DDE40F-3091-4016-8038-1AEFE6EED66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0582579-DABB-446F-933F-F00E6C278D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FF89FBDC-7A49-4485-9B99-54DB217FB4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D421CDAE-5303-484C-8134-BDA26963FB7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C3D727-E64E-4CAC-AED6-31A4870B66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1831664-13B5-4306-8401-0278641343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9BF065F-F667-465D-9B97-652A3D5D56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9473C8EC-B60E-4595-AF0F-4D9A87D37C1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543B903E-5C09-421C-89FF-47AAC827EBD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0164C27A-3EB2-46AA-89D7-30E38C5109E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2758C64C-3E85-4B83-A230-9CCB10D384B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F5F1B8F0-CDBE-441C-AF09-C64C98436082}"/>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7EE3088F-478B-4F2A-9FC3-03189861ECF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092AE6DF-D422-4BC0-BF4A-BDC4FF359A7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EAEB5E45-3AD6-451A-94B8-5BF9477AF98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B424AF7F-19B7-4560-B371-BBF76DA3D53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1A06218-9B17-4B5E-9A13-8701EC2F615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0BBA2BCA-31A6-4C8E-9370-AA59408ED94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31F66E-B982-45AC-A64F-BD554418E7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594BA50B-973F-4F6A-B303-73999F3FE0B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50B9F3A-DFB9-48C5-9A9D-1AB0E03BC5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EFDDEB8E-38BE-4226-8E15-AC11932153C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E04523E-85DC-4514-A5AB-64AAE13230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50194259-A30E-49CC-B4C1-AEDD607E8D4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0327BFC2-69E0-4E54-B810-67251D92BCE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9E6E428A-D503-44C1-A370-CA0B72E7D9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A016F5AE-D6ED-4768-B893-5A87F07039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29F08359-3EA9-41E8-92FD-68649925BC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2783DE45-96AE-44E1-B679-44208A2333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DD3BF01A-DDA3-4DE2-8237-BCF0CE0C3B5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55B7E379-3977-4687-8A2B-78D650934D3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F008C740-651A-40C0-B250-17DC250F3C8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6298215-ABD4-4441-AC2A-6EC8FCB19B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041B19A9-228A-4C82-9676-F739B9DBEEA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74E6FFA9-9ECD-4E92-895E-47ACEF51DC5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70B60C41-2107-4ABA-8088-9CCFD50CF7E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3091115-6A9C-42DD-AB6D-3E5870B1FC9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3A8131C-7089-48CB-A60F-B98472ED06C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7BE3F714-BC1E-4995-BC03-5AFB8EF4BC54}"/>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F218264F-A7EC-400A-AE4E-BFF303CDF4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7F1249E-3B99-4022-AD18-7CE336DCF8B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486CB90C-A637-42B4-A706-170F6AE78BB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3DBDCFF6-D8FC-46DB-B7DB-7CA1080E0AE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669356FC-2A9E-4AD8-91BB-4FACF00B8E7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51412413-253E-4E0E-85F1-C39ADB9A41A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04FD27-CC35-4618-B8C0-1262E340AF1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281992A-D877-4C9D-BC9D-EA455014D4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BB50E1D0-8EA2-40F6-B2B8-595BD1BC4B0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00498BD-28A0-4B38-A854-670B8F24D12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A727F510-2EAA-4319-A075-B9D943A0C6F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E2E298D-FA7E-4371-AC2A-8FDABA69647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95978482-A926-4CFE-9887-7293D42B44F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057E7EB6-B6D8-4702-A7C9-D0B138AE4E4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754D6CA5-5F13-4DA7-8D86-BEECFC5EF14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B289EDD-8F61-4C21-B9E0-C0AC35A3E3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AFA00E4A-4735-43F5-BFAB-9AC5CC409EE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ACA2C76-EFF4-475E-9D1B-721FD5A491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BFFC8A1-18C4-4392-B846-E2E273551A1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20B55E7A-2472-4812-95A5-62C3FA531EB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0A6E97D-B25F-4148-9F6A-8600861527D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14638F47-31FF-4B06-A879-0EF188CDE7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B6ACD59-AAB5-4113-BCD2-8C78B142BAB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B16AFD7-7D46-4B50-9CFF-8E4197E55F6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5993B094-258D-4128-A5D8-171034E56BB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638A5BDD-2A6B-428B-99F9-D1A87FB6B5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30" name="Footer Placeholder 4">
            <a:extLst>
              <a:ext uri="{FF2B5EF4-FFF2-40B4-BE49-F238E27FC236}">
                <a16:creationId xmlns:a16="http://schemas.microsoft.com/office/drawing/2014/main" xmlns="" id="{9C0F66C0-8F69-4E15-BB84-CEE4E2DFBF9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5D308165-C6C2-467E-859C-879C8FA66373}"/>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F9E7A0AD-2ACB-4D61-AA88-64A8CBB7C4B8}"/>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28869821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genda turquoise">
    <p:bg bwMode="gray">
      <p:bgPr>
        <a:solidFill>
          <a:srgbClr val="6BA5B4"/>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4CB6E355-453B-48CD-8479-D4EBEBAC33F9}"/>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6131A44-4E74-4308-B5AE-14026C48C946}"/>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77C67C-83FE-4C9C-9D97-52C5A59E865D}"/>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F33DBA8-C37D-426D-A5C8-7C072A0CF73B}"/>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83DE3EB9-A19E-4498-81C7-DE71E437C15B}"/>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E4C05A2F-10A3-4EF5-B974-85D82FDAEB91}"/>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FD07561-190F-46D6-8AC6-0BE147009C58}"/>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120A5CFC-58CD-4D20-9051-CB101BB9A334}"/>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DA14336F-3675-4D90-BA6A-D3B158F91CF1}"/>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C099D679-6360-48AB-BBEA-1C8FCFAEFC5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9ACBEEC-0A2A-4EFE-B274-A46EB48BB21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619997-B175-4222-9AA5-F723F4C35C8B}"/>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69D0DF0F-C4CA-45F5-9E81-BA31FDAB243D}"/>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8165B4D-D11F-4F99-A633-BA286EE8D5A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46C12D9-D649-4576-85F2-278C3294A1D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4139D563-1676-4958-9D23-D55C9977FBA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D80924DA-2928-448F-A3B6-F2F32055E71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FF08F90C-1189-4CCE-9187-A6DF2E2FC0A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98DCDB6-0E42-429A-A680-E8AD94504C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EEDED808-4F71-436A-A10B-A87A6E5491D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59863764-A6FB-45AE-BF60-A81991E892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DABDFA69-091C-45A2-8995-5BBF8B7187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A924A273-00D3-43CD-8D34-5703FB9ED5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66998E1F-7816-446D-A24A-4FC2B472EB2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27D65D3-AB04-4139-B414-4CAAE8ED757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C895218D-9406-49D0-8E25-939620F8B9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34B989BD-AF96-4E46-910E-CC98BC53B1B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D9DD51D3-DC16-40CC-8CB2-5349E0093F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0CC73DFD-B915-4B9F-B3F0-1843B777E8B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C1146FD-F8BA-4662-8378-C697D945424D}"/>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B49CB73D-2EBC-4BF4-9DE9-556CE0B6984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AF9FA34A-34E8-4E0F-8658-BA563BB923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8209CF07-F511-4295-A74E-1D3350927FF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356F363D-A06F-4413-9D63-FCA287A30A3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8EEB9F7-E01A-4391-A98F-ADCA40557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3DCD8E3C-DBF8-4D07-AFFC-48C606A8C01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747A7244-D9D1-4692-AC3F-A87EE3E52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8B0084AA-C9E2-4C22-973A-A09D3C37B78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9980C1C2-3097-4710-88CC-81F571E93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6186B8F7-6E6B-4F79-90E5-3AE75FEF11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C0600B8-5C91-4910-8F00-42022C8EE9C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38194094-ADC5-4B89-AA53-B8C36EAD5B1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58A8F52-94A1-4197-A086-9A7A26A7905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FAA31FFB-10B1-427F-BDDC-1191A20A767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D6808DDF-069E-4EC2-B091-65F9EC3EFB8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F3FEAC26-7293-46DF-9428-128632D43A7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6D0A0307-6D3E-4C3B-A1E4-CDB23F238391}"/>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6BD331DE-23C7-4B99-9384-8BFB3A14027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B5BA60A9-E9D8-4031-9505-0CC91BA7C2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15175A4A-E5E9-466D-8FC3-500FD105B09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53ABA88C-B4C2-4D40-9613-B6A027E58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43529BE0-9D4F-4B2A-A1AC-0EC72D22919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9904CE5A-866B-44ED-8A88-D1559EDC3E2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05C4EE4A-5C77-40E6-BA49-D0B46A9D780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8DF116FD-D504-4EDE-A7C2-60C0916B3D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F13CF32E-6321-4093-A208-DC169E2325C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34BC24FF-921D-4B6D-B1B3-D0A43F4A0BA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96A18E7-3EBC-418B-9967-4DA8D44DB52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92717177-539D-4A20-87C9-C22823598EA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DB343300-2B49-4DF5-985D-7F5A8D42A9D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5206083E-DB7F-4D34-AF26-294EC09D2F0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61D36E08-04DF-4CE8-86D6-5D845B87D5D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4F05EFBF-91ED-4D5F-A1B2-2AA157FD7BF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A504FF8-1D9C-4862-8D6A-52230C481EA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852F27B0-2740-4119-AF03-09A67A296E1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C00851B4-D24F-4D24-BD02-7BC543F04F1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ED303059-BD2F-4867-81B7-F36729EEB73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C7EE4B4C-4BED-4E09-AF51-779CDC3707B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560F36F7-2E52-4E7A-BC24-FCEC6BDA269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4BFE87CC-878E-4F11-944B-C0F78983F53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78357DB-BAAF-4A16-A90E-8A420501205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918D34D-FDA1-4274-88C3-CF30D72521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C29AE3F-ABCF-450F-B7D7-466A4381475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46C27C45-C97C-4642-B11A-0105630E069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224ECE41-7940-490B-A786-DA4C2ACB00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9EE5D7D8-9139-4E6C-BF45-A11CE4EE0D5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6A2FF2D-06AE-4606-9952-1A766A70CEB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B472D0C-6B06-4965-8EC3-1D05A0DF3F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777841B2-2579-4FCD-932E-47D5ECDE056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DE2FF7B-43D7-4984-8C6A-FE5CED9CD85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51A54277-5B24-4973-A82A-7ACCCF341FC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33C54BDE-5079-4635-9922-3B806E3FC4C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2DD8C461-A2A8-4058-B1DA-B2D29338061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4DACBE5B-9914-42CF-BD2B-EC342673F82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EFA582F0-3054-4DBE-819F-E78E62FCD46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9597602-3FC9-4D39-961C-A60F7E1202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EE04FAC-90D8-42C9-BFD1-7EA87D47C0B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76358B3-1E6D-4B02-BCFE-5BB1FE5CA41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18DFE227-99C5-41B4-9521-54DFB2642BA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06DB6AD1-1EB1-4669-8B7B-41A3AFDD27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8E49B0E-D37F-4AFB-8E69-E9EB8FE293C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207443F0-30B1-48A7-8B57-C4A89D2D555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4000A375-0127-4AE3-A061-7DFF55E8A52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0F5ABAC-7AEC-45D3-B9C9-6C02600F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3B7DF2E-F86E-4E58-AF69-C122AA0A3C5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D2569394-E645-47E3-A14F-DF062062499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1BAAD02-8D13-4B26-AE06-8630B78EDBA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A04FF60E-8D71-4B75-9BDC-CE1E0E87C5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C127E398-E8F8-479A-B58A-3FEB1E7A18E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80ADEAF6-F2EF-4FBD-8BF0-D036B315E56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40" name="Footer Placeholder 4">
            <a:extLst>
              <a:ext uri="{FF2B5EF4-FFF2-40B4-BE49-F238E27FC236}">
                <a16:creationId xmlns:a16="http://schemas.microsoft.com/office/drawing/2014/main" xmlns="" id="{5522D9FF-104F-412A-B480-EC6C45810AA8}"/>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41" name="Slide Number Placeholder 5">
            <a:extLst>
              <a:ext uri="{FF2B5EF4-FFF2-40B4-BE49-F238E27FC236}">
                <a16:creationId xmlns:a16="http://schemas.microsoft.com/office/drawing/2014/main" xmlns="" id="{688E93DA-8041-462C-9FF2-681C44CABAEF}"/>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42" name="Footer Placeholder 4">
            <a:extLst>
              <a:ext uri="{FF2B5EF4-FFF2-40B4-BE49-F238E27FC236}">
                <a16:creationId xmlns:a16="http://schemas.microsoft.com/office/drawing/2014/main" xmlns="" id="{7911A25B-9926-4EF4-9920-8738B3C9004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0539545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agenda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tx2"/>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Logo">
            <a:extLst>
              <a:ext uri="{FF2B5EF4-FFF2-40B4-BE49-F238E27FC236}">
                <a16:creationId xmlns:a16="http://schemas.microsoft.com/office/drawing/2014/main" xmlns="" id="{180F0FE7-6086-476B-B07E-A5958B5C549B}"/>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147" name="Group 146">
            <a:extLst>
              <a:ext uri="{FF2B5EF4-FFF2-40B4-BE49-F238E27FC236}">
                <a16:creationId xmlns:a16="http://schemas.microsoft.com/office/drawing/2014/main" xmlns="" id="{373C2350-3D8E-4C8B-8B22-D6A04927BD4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B799E085-062E-46E4-9F1B-2B7AAE5A6EA6}"/>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9A1A62DC-841A-4064-9C59-9021671B1E8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6AD27C7-5F71-45FD-9D8A-540DCCE4459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88BEB4B2-9D82-43B5-89FE-72166ADF9D8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2AF0DC3-D3E7-41CE-9A6F-259322BFC97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1A737CD2-37AB-4589-845E-D0EC06731B8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76A62E59-9234-4D58-A579-CE78BB138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21F2A088-96BC-4922-8559-48C3AC32B40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7B52D4BB-4D58-4A80-A446-F92EFB8A0F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1EA2A8D4-CCA4-463A-9164-A1837E43A2D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BC2336B1-FBD2-4F18-9B6D-F7CF6A69392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3C4EB70-7BB1-447A-B4F3-7C549A6B5F7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23F98D85-F6D3-4BD9-B9A8-ECC0F78C5AA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89E4CC4-7D27-4A04-B157-14BEEDC582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C3FD5F6-B1A7-4DFF-B6B2-1269F64FC8D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E095F8A9-1C59-4DB0-B453-A3F8733B4C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B60D477-DCF3-430B-B64E-C248A01614E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316236FC-5A5E-4573-9397-82FBCEB371D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2F4E236A-CB06-4B67-ABB4-BE7151EAF2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E474D843-97B7-4E3B-9AC0-8E30851FCF1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9F90F4F9-FCF4-4175-9D98-29C0BDF5245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2F6C6B91-FA3F-49BA-8EBD-8AAA4D11750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45961C0-26DC-478D-B84F-87DDD20E35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D9D261F7-7AE2-4B2B-9A57-8D644799688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74F4069-C1D9-4E65-937B-6223990117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E22F02BA-F743-443D-B810-9F024173D4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089CFBF2-89BA-4E21-9671-F8D7B57626E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12486CE7-9E04-43B3-BA51-6022D1655F3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CC8BA5F3-5CAF-4418-A126-DFBF76C1F1C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23B3ED49-9632-4F8A-BD07-4E93D2BD6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7B226FF8-FB32-4037-9E45-125586FCC75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C458FD24-9B68-44F2-B044-DE4C1164924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9EEF6682-268B-4431-86EF-C9B25DEE119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4B5E174E-E552-4D91-BD70-EAF14F66A8E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3DE1787D-506A-4FB6-A6FE-0119FA2F2AA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1812F265-6991-46A5-8AE5-E879F8AE26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DCD72E42-A145-4CA7-B150-74B01A749FC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51A8D99-CF67-447A-A50D-267B6039F5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2E14445D-F6EF-43AA-9DCF-49EC6025924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643F270-CE51-4541-83A9-4E6B7D2A3C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D68CA3F-74A0-438D-9B1C-A2FD9216EAE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C65C2D03-5E14-490E-8648-23C1220EF31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9B05279A-FFB4-45FA-B460-E2A93699A36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E202E459-1861-4ACA-85CB-3FC421A5015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616062E5-81F0-4EB4-9522-8B5775D45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8B985EF6-5FF5-483D-9463-A531D6F0C0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E2C41F2-FF85-470A-B760-BE5F16866FB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54C8686F-D204-4F86-A6FC-11923F6EB62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75FC8423-11AE-426F-9E87-4A558CFF1F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998F376-FBB4-4C22-BA6F-819B90E4A6E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39EE540A-5A41-4F2C-BE61-60FC435816E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D4D6F04-99B9-43F6-9192-C0DE7A53D2A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BCA7E12-3FF0-4546-B15F-E3D576CF367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B8778B39-FEB5-4A33-BF2A-DD64F86C8B9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8F9ADAC9-AA41-4E8D-826E-4A055512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4B073A4-B146-413D-94EC-8476997FC87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C541EB4-62C1-4C19-9075-66FBABFD865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9A4D8EF0-36B3-4918-94FA-38F43B86AD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4AAF395E-5418-4E22-A091-3F2052106D0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B89AC89-1DC9-4931-BC24-B74B0A52CC3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0A352C3-3DA1-4AF8-88F3-6B2350AB9B7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60EF8D69-BFA8-4E5C-8E72-9580F2333AA7}"/>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08E68189-523B-4C74-933B-3E0313D4BCA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666CBBC-76B3-44C5-A228-354E8B48068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1051C323-86D1-459B-86C0-3CF8DC7E9FD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6DE3C7BE-6C3F-4037-8AD3-17154DC7B03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B2ABB39A-A2FE-4681-9563-23E2EA4F2C8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9953915-0DBC-4021-BDEC-C54EBEB22A8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B11F6F2A-56D6-4A83-B611-F0E4279E08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DE14EDD8-DBCD-4727-9FD3-409125412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793BBB6-BD41-414F-839A-B69EAE3FF8B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1416FCFA-731F-4334-8914-3F7AB009D43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D7643CF-8823-4063-BA22-73586847655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3CB79840-B0EE-4107-906D-F0DB23C7A4A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F7ED627F-CB12-465A-B1D0-243AF00563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68B3222-415F-4903-AAA1-2F94A3FC086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BDACC718-02EF-4E63-887A-C0D29DD4B8F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FFA6325-E228-4C44-8778-702510C033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9AE77159-F0BE-4220-9F00-5F128FA2FF6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0548C9F1-AABC-4B82-891E-532713B2866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07DC5BA9-225E-4222-9001-E9CF7C3CF3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875353C-1E5A-40A1-A48A-8B6B0CB0C78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4FFEDDD9-D0EE-417B-97B1-A9FCF28978E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97A47B1-7588-4717-9622-4D5DFE9980A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1C67714C-5DA5-4F97-ABDA-F2156A662F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FD4BE800-F8D9-4D8A-841C-F9ACD9CC0D6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A36B25A0-8066-4A8C-A9F2-24C007692CC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782E2C58-1254-482F-9E2B-3E375174C31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315E9B30-2273-49FD-90AF-9D0D2F5FE72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55CA116-8DCB-4FD2-84DA-416646D063CB}"/>
                </a:ext>
              </a:extLst>
            </p:cNvPr>
            <p:cNvCxnSpPr>
              <a:cxnSpLocks/>
            </p:cNvCxnSpPr>
            <p:nvPr userDrawn="1"/>
          </p:nvCxnSpPr>
          <p:spPr>
            <a:xfrm>
              <a:off x="762600" y="166528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CF59365B-8D32-4034-A318-11F88930E558}"/>
                </a:ext>
              </a:extLst>
            </p:cNvPr>
            <p:cNvCxnSpPr>
              <a:cxnSpLocks/>
            </p:cNvCxnSpPr>
            <p:nvPr userDrawn="1"/>
          </p:nvCxnSpPr>
          <p:spPr>
            <a:xfrm>
              <a:off x="762600" y="217884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6C1A42-667D-4CCB-BB97-FEB47DDE09EA}"/>
                </a:ext>
              </a:extLst>
            </p:cNvPr>
            <p:cNvCxnSpPr>
              <a:cxnSpLocks/>
            </p:cNvCxnSpPr>
            <p:nvPr userDrawn="1"/>
          </p:nvCxnSpPr>
          <p:spPr>
            <a:xfrm>
              <a:off x="762600" y="269240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5FE36349-EC99-40BF-8C87-452B9486DD41}"/>
                </a:ext>
              </a:extLst>
            </p:cNvPr>
            <p:cNvCxnSpPr>
              <a:cxnSpLocks/>
            </p:cNvCxnSpPr>
            <p:nvPr userDrawn="1"/>
          </p:nvCxnSpPr>
          <p:spPr>
            <a:xfrm>
              <a:off x="762600" y="3205956"/>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C8F251C-6AE4-4F09-9646-3A98AD30505C}"/>
                </a:ext>
              </a:extLst>
            </p:cNvPr>
            <p:cNvCxnSpPr>
              <a:cxnSpLocks/>
            </p:cNvCxnSpPr>
            <p:nvPr userDrawn="1"/>
          </p:nvCxnSpPr>
          <p:spPr>
            <a:xfrm>
              <a:off x="762600" y="3719512"/>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8FC44AC5-CFED-46C1-ABAA-0FEDCA5E993D}"/>
                </a:ext>
              </a:extLst>
            </p:cNvPr>
            <p:cNvCxnSpPr>
              <a:cxnSpLocks/>
            </p:cNvCxnSpPr>
            <p:nvPr userDrawn="1"/>
          </p:nvCxnSpPr>
          <p:spPr>
            <a:xfrm>
              <a:off x="762600" y="423306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178537D-8A19-47F2-9C44-C56CECDECD8A}"/>
                </a:ext>
              </a:extLst>
            </p:cNvPr>
            <p:cNvCxnSpPr>
              <a:cxnSpLocks/>
            </p:cNvCxnSpPr>
            <p:nvPr userDrawn="1"/>
          </p:nvCxnSpPr>
          <p:spPr>
            <a:xfrm>
              <a:off x="762600" y="474662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98C70BCF-3352-4208-8708-4E42271F7ABB}"/>
                </a:ext>
              </a:extLst>
            </p:cNvPr>
            <p:cNvCxnSpPr>
              <a:cxnSpLocks/>
            </p:cNvCxnSpPr>
            <p:nvPr userDrawn="1"/>
          </p:nvCxnSpPr>
          <p:spPr>
            <a:xfrm>
              <a:off x="762600" y="526018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D18270FA-BBFE-41FB-A35C-22B4082BD5AF}"/>
                </a:ext>
              </a:extLst>
            </p:cNvPr>
            <p:cNvCxnSpPr>
              <a:cxnSpLocks/>
            </p:cNvCxnSpPr>
            <p:nvPr userDrawn="1"/>
          </p:nvCxnSpPr>
          <p:spPr>
            <a:xfrm>
              <a:off x="762600" y="577373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22A9E8CE-C446-4B84-90F6-9089D8C5760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1" name="Slide Number Placeholder 5">
            <a:extLst>
              <a:ext uri="{FF2B5EF4-FFF2-40B4-BE49-F238E27FC236}">
                <a16:creationId xmlns:a16="http://schemas.microsoft.com/office/drawing/2014/main" xmlns="" id="{0A7BAC85-433A-404C-A385-53B017B83D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2" name="Footer Placeholder 4">
            <a:extLst>
              <a:ext uri="{FF2B5EF4-FFF2-40B4-BE49-F238E27FC236}">
                <a16:creationId xmlns:a16="http://schemas.microsoft.com/office/drawing/2014/main" xmlns="" id="{9F794974-F03D-49A7-9035-B796408B8F7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57675192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agenda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B9CD3C29-02ED-4E0A-B56D-34525F60337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AB563529-FEFA-44E8-9C72-65AD3F70301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A8CC154-0152-4677-A4F8-CD7CFA616FF5}"/>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74EE8703-DB8F-4043-A638-438524940F7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9D263902-6BF6-4C8F-A978-97A4684613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383705B-CBC7-47BB-BB5F-3B4F5567FA9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F19D34BF-F4F5-4E6B-ACFB-5669B93A9F9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58DEE34B-8719-48F1-9D44-C58C7446D2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52E6E267-F245-4D29-9CE8-D17CE537CB1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DF3764C0-86B3-497E-878D-E2D84898983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BB9E6584-CAED-4431-9AAE-8D23138B0E4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87D286F2-6920-495E-9614-CC4860B6B81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5B5412E2-43E0-4FF1-AA67-5C646656230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196F2A91-FC65-4010-9263-B6B1D6D7260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7B5577F0-E5D5-4EDA-8A88-6BADC2BF245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FEFEA4A-D858-4D6A-AE33-8D14ED2498B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AD2F1F9C-7B4D-4279-9F2D-FCCFB369F3B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81B5FD61-786B-4549-8E3A-96119F2C3B8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A171D33-FBC6-4BDF-8F87-A0574D1408A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2ACA2C6A-F36D-4757-ACFD-160C20511E6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8012AAD-FF6D-46EF-848D-A3EA11AE73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C3F26591-9AF8-4C46-A5E1-DD2D8BCA5A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F348F4DB-2E12-43F0-9370-A20C062CF3C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71685652-AA28-4B72-A139-9A1B66E9231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EB30B26-9C57-4966-84BD-1704B00054F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14F39BB-7B7C-4BA0-9359-3E1E17DBB59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9CD92758-E6AE-49C0-81AD-51CAC2BB9B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31B82DF0-26A6-4261-BF92-54603E9063E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4EDC699A-0CAC-4034-B88D-EA9F8904B69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04135B-B39C-4726-AB47-D253A68CD3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842890CF-6D1F-41AE-B850-FBD95EC3EFD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C8D83FB0-0B35-4AA3-BEBF-24AF1C6152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D92C39C7-644C-47F7-922A-1A43440157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02AFFAA1-68F8-4520-A2F5-931C3640832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2A15777E-34A6-48C7-8A65-519046BE3E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809ED18B-AA87-4773-935E-53D5BFDD3AF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CA94F417-875D-438A-ADAB-7FA369D06F7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E0F484D1-C7B3-44AE-B01C-1CF901E16F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46651111-7590-4214-9471-FD8BCC59F34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26380D8C-4BD3-410E-995B-810A4172549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741955B8-4C55-472D-B5A5-D6F9413C895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36891C5-071F-4821-88A7-0B281464D2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996CEF8-549E-47F2-960B-1DF482B9BFC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C51BA0F-D776-484B-AA13-82CB78C663F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390DC8AC-A3CA-465C-A3F5-45A9527AAE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B1919C81-EB7C-4FE4-A038-29640B1B03C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A74CF13D-016A-4E3E-8531-FAA38C342C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6878EEE6-34E5-49A2-9E52-885A1EE6A49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8DFD374-6DDF-494A-960A-9726A92DBED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B92A7782-3530-43C6-9533-9FEA5492A97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099CFCB6-0F2D-4029-A98B-54E0915F2AC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066A7CB8-601B-457A-90F5-50249ECECB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D2E2751C-DE47-4654-B286-CB50C67D8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BF15AD9A-B9BF-43E5-985E-64E0A1921B3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FE84E89C-191E-484D-9B82-D33FB213B25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972D243C-FD9F-44ED-BAAC-F1813119DCF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9AD17C73-BA2F-483C-A87F-D066CD51812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3019B28B-8037-4FEA-AFC1-E4D7BEF6AB7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913B30E-5211-4AA0-9896-97AC1B7C3EA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26EF77C1-4159-4B32-9AD2-DCFBA28A92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617A3A6D-2E46-43A7-BEB5-27BF541C113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E2E20D47-1889-40BC-AFBF-858E441C8C45}"/>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4DB1F470-4C90-443D-B6B7-88114CA4A61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C48AFA3E-E162-4565-A390-A1665686F06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3F74D162-FF21-44D4-8DC2-576D427B7E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E4DFBE2B-AA7B-490A-87A4-5E90827E62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D92C0DFF-69E9-43F5-A252-81A81C1AE50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8FC4D26B-9E0C-401E-A316-AC6ABCC74D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036430DD-A0F4-462F-BE98-B4B57A49442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D297E443-2763-48BC-91B5-866328DA724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B14845-F254-4BCF-944C-E2A115C9642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029813A2-459F-4FDF-A80D-F5114D95F86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5809E6D-0EA2-419C-B895-6404E94A3C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F11C9B72-FFCD-4DDA-AF42-9126DD3E6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1D8C6E79-9DD1-4046-A823-7C004A116B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C5AC85FC-F86B-4ED7-A321-0F2E321AA05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970D7C6-6045-471C-BC43-FBC07A02AD2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DE10C98D-88FA-4593-80D8-202EB6F086F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652E45FC-EE34-47D2-8272-A88EFA895A3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462C8E15-0884-4079-9C61-E200F2EA1D5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03F61405-8C82-459F-ACA4-10CB28C99A9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74861F56-19ED-4D21-9B6A-D4C1F6C7106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873E5723-07EF-4758-9A22-7F1EE4AD3B3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32A69BB-8ECE-4F03-94D7-D90A7660288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F675040F-2065-4D30-97DB-320DCD8AB5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8AC85CEA-859D-4505-8587-81EA49E84C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58739A8-D5AE-4953-A7F3-34C3CEBEC18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99DF7B06-986A-4839-B92E-CA23ED0C903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645C9EC-41D5-4225-BD5E-4F764AA883E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B044483A-008A-4D1F-B522-6A7142907BF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F7C89355-5E5D-45FD-B181-EF68B2703F4E}"/>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49A8151A-0378-4710-B38B-0AE53DE714B2}"/>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08D5F10A-60B3-4219-B9DB-07B438661023}"/>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94336DA5-9009-4213-A7D5-CDE648EE92CD}"/>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09294F6E-6668-465A-B24A-D5CA509186E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F7F4CE0-DC0E-4A01-9EEB-5EDF2740750C}"/>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49C67CA6-D2ED-47B1-9587-7DE6F481C6CD}"/>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5694F5CC-D307-47C3-8013-70047156E46E}"/>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69717DF4-F95A-4A1A-BA28-8A4B97E5D1BC}"/>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69189D00-CCD6-44F5-A0D7-2770410A0897}"/>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A35A34C1-6BAF-4BE2-92F5-BF88D9FFC33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A0F9D815-86FA-438D-93FF-2D1D9DC27D0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C8343028-619E-4790-A440-372E6491B1A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43198094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agenda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F09B9880-B244-429B-909F-BD4F52EE1E9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231E8F-CF0E-4EC6-99DB-8F433A197223}"/>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4589282D-D18C-4DAC-982A-3ECD6A87DED9}"/>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6652A786-FF90-4B2D-93E0-098FBEA7DDB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2CABFD57-3F16-42B5-BD88-6FEF4458B88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182C841-E9BC-43DC-9E37-95D095DF119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3D35A1B5-3B60-4C42-9F70-76B5FE6099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D203D10F-5D2F-4BFC-81B4-DFDEB278A3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2AFC0822-310B-4DEB-950A-EA691A298C2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6C028E32-D20B-4AD6-BA49-84560C4683E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DAC8C170-F226-4239-9F3B-56D52377121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48F42B5E-82E4-4FD0-9418-84F03B611B3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7D8A203-3FE5-4D59-88BE-1C0225392A6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61FBE7A-8C91-4849-8F2F-9A37EAE7B1A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4E058E8-82A5-4C62-802F-A72E64091D4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86478C83-D63D-457F-A881-4BBC79AB53D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936CE47A-AA5F-4930-9232-FE3CDFD1FFF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135ADD42-2AC6-4A34-A50A-F05E0411F5D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43315A9A-77E4-4E17-A746-E49C8A79E64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83343293-E365-42CA-B530-FF031297F271}"/>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1590EC8-0ACA-4E4A-9B44-157013DB320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A52A310-1FDB-4322-AE46-1738482C611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3B5C467A-3AC8-47C5-8F90-DBD1C77EED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AA1B1721-5449-449B-A347-8219609484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3D5F39C8-8AC3-4F57-9343-4E0661477F3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041F7C92-ADB9-4957-A78C-7DD10663FB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E287EAC4-32CC-4203-A559-D0CE89D660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C1FA8EF5-92F6-4681-9927-265218565D1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FFA4E15D-0EB9-4FFD-9450-B3BFD3997EB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871BCB06-C6EE-492C-A1E5-57EA2CF319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D8599596-23C2-4EA5-9783-3793E197081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12D5573A-1637-40D6-A704-4C5B3DD1CB4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15830AED-CB0E-4BAA-8C74-9FB98E0A34D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8BE843E8-726E-4E96-B301-9577A22C423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F4345859-22D4-4940-8851-B94AD54100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501B7687-D364-4C8A-9479-79EF3AA6C46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95B12955-619B-42FF-8F3D-4644F114247B}"/>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C0789886-DD67-45E6-B331-F7F09E5793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A2F44DE4-954C-4664-BF08-7DF09A4F0FB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401162D6-5FAA-40D0-BF4C-F66FF6E0958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DBA4ECA2-D4D4-4EC0-98CA-916516909EA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8352CFED-9195-43A5-A909-E9E0DCE6B2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DCEB9080-CC4C-488E-BFD3-1278182C574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21CAA716-6676-4A80-9D06-60C247EFD4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F42E274D-9BE0-4673-A30C-E1807AD610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172A0316-3177-4935-AAD3-8B32E22A265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849F5C40-3FA8-416C-90C0-9CF4D51A335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7C2ECC2D-9586-4705-9E85-3086DC9D903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BE8B34ED-02C1-4299-AFD1-4F5E9289B63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4BE115D4-35F0-4A8E-808F-D0FDE226772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BE028617-2EA3-4A24-9545-8C1E7420F82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31F19DA-AD83-4F1E-8A0B-F079942124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B70CEB0C-53BB-4401-881E-34B33678045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F64D35EA-42E2-4ED8-8D28-1AD2A9D5777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1E661A7-9D6C-4145-9D48-599E2EAC46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6877A703-00CA-49D4-AFF8-2A0E8F56C4F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01894969-18A2-49B9-8F2F-2DB7FBFA749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0036012-44FD-4A28-A234-C23334DB6AF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DF34A66-B557-4949-809C-8C619715E61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A25AB48-9E8C-45E2-95F8-D7F50BE080B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64417C2-42A8-4164-8529-D6EF8A500CF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E39BB0B-3A35-4CB6-AA99-46BF2757BFF0}"/>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BFCB1DC-FBF6-4C9B-B707-E42E179EDF13}"/>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A1525B20-2EDB-4EB6-A7B3-B044C8647C1F}"/>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5E4B5928-DDC1-45AE-AC5D-62194A26303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D264AEA2-32AA-42AB-B56E-249317835F5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24BA6390-CEC2-43FA-852D-B7162368592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4B1AEC9-B21A-4899-A5C2-6C50E53F4B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D84D2CB7-D1A1-40AF-8196-0A99C4B565E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BCB03609-E0A9-4D7F-B876-7689E0BD5E8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1C2E9B9F-9B1A-428A-B5D4-8FB5BDC2D59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B269A5C-A791-42EE-8B29-6DC8BD6375B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132C0C95-D3BC-44A2-9FBD-8E0959F3A6F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37548098-7D13-470E-B716-009CFAFB755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33B15F6D-4EE8-44C5-B5A2-E92684BCBC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5F2F380-43A6-417D-8C3A-0F1642B155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D3DFDF9-D9C9-42CB-95DD-E86631C341B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910303E7-7547-4D2F-83AE-0EFB74D1C6A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26964F65-B48D-4236-A4CD-32745F3D1A4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3E637A9-7969-4C36-A4DA-039804BCE80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F65D86F-8AA3-4BE3-882F-3433F24C803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4024D30-81D8-45C2-930C-CCC67F9A098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92046D7D-70A9-49D4-93E9-1D5DF5AF82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98B759E-C685-4805-B0C7-E1B266E4B7F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8DF30D5B-C9B5-4957-85BB-E8D2B1F22FD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58BEE66E-4E02-4EF5-AC61-191F92E19B1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E34A68E-C759-45D8-A086-FC177F8D0D8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E7765E8B-853D-4869-BD3A-BA60AB4F5FD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BDACAE1A-3AD0-4E5A-8145-A63E1A78189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913C1A24-8BA4-4889-BEBF-EC1BFC4BBA2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CAFCF72A-0154-4A1A-B05C-888BDCE85A6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D17D544F-045C-48B7-9066-CFBA74D3EE1E}"/>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551CEC-71C5-429C-A92D-8EB1C1345CAF}"/>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0BAD36F-E728-4999-A5AC-2E8E99D9288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C991C604-4C65-467B-B647-CF747BD0D895}"/>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96829E4F-C681-4E4C-9AAF-A194CB8FF2C2}"/>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704B3DF-EC75-4F09-A7AE-EDF676C33C9B}"/>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DF29CCCB-3561-40A7-B10A-E0CC35A07510}"/>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245DF4F9-9A67-4A61-B04A-768598831B1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BDDE42EC-92BE-4DEB-9D98-4330FC970891}"/>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5D3EC583-CA0B-46A8-9CE6-62C84DABB96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77E3EF29-F5D6-4B3B-B25E-0C44AD4AB86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16894140-918D-41BF-9CCD-2CAA0933FE5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83547010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secHead" preserve="1">
  <p:cSld name="divider blue">
    <p:bg bwMode="gray">
      <p:bgPr>
        <a:solidFill>
          <a:srgbClr val="2175D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pic>
        <p:nvPicPr>
          <p:cNvPr id="97" name="Picture 96">
            <a:extLst>
              <a:ext uri="{FF2B5EF4-FFF2-40B4-BE49-F238E27FC236}">
                <a16:creationId xmlns:a16="http://schemas.microsoft.com/office/drawing/2014/main" xmlns="" id="{664654F3-63B6-4921-8925-A033F73DEA6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2548C2CB-08A6-4029-B182-823B98700C7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CBBF9DA8-DB1D-4DFC-A702-09C9852F642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FDAFBDC8-AFDA-462F-8F03-242C5164B43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1AA1BC2-3FA4-48F1-947B-BB5B59EE6A6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34827B7-3D5F-40F5-A248-33B113ABBC7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B9572B83-3DC3-4850-B973-332950637F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32129C8C-2489-4739-AAF1-0AC15C1D8C3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980F1724-E2CA-4385-963D-6961EDA7D64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E00DD920-51C1-4530-A5E4-20B7EB75AC1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0C0E5A87-CC9F-4B6D-9A6F-9E1139306F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C540D53B-6F1D-4263-8D65-B9944BC9EC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32A70C66-C072-4240-BB2A-A43DFD0A2F5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09CB57F8-1A99-42B9-A0FF-10C6A3C232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712347A-5C0C-4D80-9A1B-D5C23ADD99F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4360825F-9A2B-49C5-AD49-6F2A3932F3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56661C2A-B87C-4DE5-882A-166A15A7612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DE9EE2E-B7DD-4E00-B776-532E5F5DDB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9ED33CC-53DB-4F61-AB1D-A3706150DDB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0BD6BBC1-F240-4DFA-89A0-EEC27D620CA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D797A3E-BA29-4800-A5BA-1835F5E066A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EF15FE82-4AD3-4904-987D-BE75F6ACA0A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67C5EE7F-D52A-40B8-A9B8-E342BE3D1FC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7063528C-C51C-45D6-A194-AA7C620A3B5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17621BC8-7492-4B10-9B2A-BECE144246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1D717AC-0E11-4AE6-B327-4F668F06C0C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13393A07-B734-4207-9EEB-AAB28493512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A6A261B2-B78F-42EA-ACEA-A1A88CD83DB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363474E4-F8D4-47B5-A385-0767CF5F36D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CBAA7E7-22BF-4414-8D02-01AA245A6B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CDE70923-1E37-4490-A019-D3AFDC5CE4E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6837BFF-3209-4F18-B743-0DF2F24197C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C7F3365-180F-48BB-8743-C7AC8188AE4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AC29ACDA-FB76-454C-BE17-C01C0779F02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D2ECE374-1B7E-4B00-8570-7278C8387E8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38D8C0A2-09FE-4A5B-B5AD-37D173C9432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6E6D827B-20F6-46C4-B282-06BDCE63F6A4}"/>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3129B801-5A51-4BE3-98B5-E529085222D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F378A2A6-D8D4-44D7-B0F2-A2EE23EE5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8291DBE7-4769-4EA7-AFC4-93BA7C4B52E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B3C609C-3FB9-447D-9659-2561F70ABCD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566F2F07-AAF7-432C-9C0B-20B3B9D42BF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9DD94C6-BEB6-4DB9-B492-0CA73A75CC5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5052023F-B097-4F79-91F5-C1CC13EC006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3F7F0B33-74C1-4A16-B0DA-C8D18653F8C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FF3AF2B7-208A-430A-A944-5E430792771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100FEC9B-2DAF-4FEB-9681-57DD7F31F3B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F53612-0FBF-46B8-B7BF-7E46964A156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31B7CFFD-0141-45AB-AA2A-3E13AD54D88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9876A4C8-3D2D-4287-86E1-39BC0AD145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1CD113C-53AD-4C9B-A571-E77EEAF71B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22048860-11E1-4AA6-B7CB-F6D46A143F7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3EDBFF-C168-4B2A-9298-1000AE4D8C6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8BB4C47-9D91-46E1-85C6-B025FF7B7B4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FB95C97A-CA8C-47A1-8FC3-BC260766F32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431E1415-427A-4176-BD23-A1D15845CAC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BAFB2E45-73DE-4BDB-B2D2-52CF3608DE3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CBA1F72E-57AF-41DE-A63A-62BE95D524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4BA12085-A50C-4EE9-AA69-955107158E6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6FEC57F1-6F26-4D81-8EBB-394FA1F8836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F8ACF85A-CBBD-4F59-BDB2-75B2C877941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C5A25C2D-C32B-4ECC-AADB-91A908B0F5A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10ECB825-3502-4632-A1CF-19E7F12B577E}"/>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89247BA-F865-400E-9AA1-FE19E8C9E9C7}"/>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17BFBD9-7383-4503-83B3-3F55DA34EC2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E7B2B3E-26B2-4B15-B198-71B52F89E12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4ABC37E-9A37-4863-8652-71F4A609D50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425CFFEA-F1D2-4F5C-879F-5275ECDBEF2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49CFF9D-3FC2-4E1C-BD0C-9B011F582B1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39EBE8-F428-463F-A542-2C7CF455E47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068D61AD-ABF1-425D-9477-DCF7AA97E0E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917644F0-608A-4839-B805-62CFB43075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B5BFCE3-50FB-4B0F-A333-90BB13DA9FA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46D8367C-1929-4EBB-A9E9-C1C243DE59C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1DA0002-7367-4EDE-A047-713F471150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ACD0151F-B0A7-431A-855B-53152F41D6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C5C76955-57BD-4638-BEFA-028025A5E51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B4FA1AE-06C8-4A55-A77D-47EE704EE17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681F259-3884-43E8-9E5A-4DFE7F4D359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EA5B0128-71EE-4D97-A838-00F67A2462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E194E71E-9A44-48CA-BE45-55A2796AF2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AA307E4E-0FAD-453B-BF69-12082B7890B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761A024-55BA-4B20-BF48-FA7544E79EA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A245C69B-62E4-48E4-A781-D5C0F7473AD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79E960F-C153-4861-A4AA-73BDDD8C623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AA3CCFFA-ABF6-456E-94BA-B9268498D19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D2D8AA3B-DAAA-40D7-9B14-12058F5D36E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AD2AFB6E-9AF1-4364-B08C-56A2400EDA9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D37802-6295-4532-9A44-2C71688A11F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91A2571-8E47-4151-ABB0-1C98A0371CEB}"/>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09028C6D-BBFA-4623-B820-8372DC5261B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0E60E2E-513E-4EBE-BD27-0BCC5A189D6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5A3FC2C0-566D-48B2-B2AD-36DFAF30536E}"/>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4962066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secHead" preserve="1">
  <p:cSld name="divider dark blue">
    <p:bg bwMode="gray">
      <p:bgPr>
        <a:solidFill>
          <a:srgbClr val="0F19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2"/>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58AB89F9-C123-40B5-87F6-8095041BBBF5}"/>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79A207F1-1C5D-4494-A2B0-00814B3E0C07}"/>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8BD6CF8D-D181-4964-A2EC-FE061FCF3BA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3666789-8867-48E0-A6BB-F2AD336EB3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905B566-8069-445A-9BA7-0E0B655984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EBB2997E-5D42-43B6-8D7C-0983B3E6E9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91BC6B21-F6CA-4296-9C2F-6F2758B58F0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07ED146B-FCEA-4421-8F83-38E2F28136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C7F9D54-CBD1-4547-80B6-1B66273CB6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60C75C03-FE41-4E1B-9AF7-617CB1A7AC1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94FC6C32-C4CA-4FFA-A58B-5044380F4A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E1842ACA-4D67-4650-B7F4-7E0DB23FC8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01FC7316-A6A7-4B56-8E1A-96F308F3F6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8518A695-8076-4ED4-B2E1-04E886AADD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278C084A-A5E1-4638-B791-A2772B869EF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5439F6F3-FCE5-4A0C-9914-809B952A4A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C7720805-0947-4A05-920E-EFD1634D739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F1AD1C48-EC83-4E74-8686-105C82837A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00E97248-560F-4FC6-85E2-92AFC84855E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41222A79-C180-489D-AD9A-B472023D3038}"/>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EDA45B38-CB17-4308-9197-451FB4BE321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059F17E8-3B5C-4FFB-B3CE-DAC59D1AC56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833884D0-C3D5-4A1D-98EF-FABD6B92A70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D893909-8952-4BCA-BE9E-CD2DEA8B217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B738B979-0F92-4CE1-AA60-775EF6E0015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967351F-6DB9-469A-BE86-303F923E34C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3282375-9374-42C1-9374-9765E556B76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090806F-F68A-4529-A911-30F7324BE17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611984A0-1910-4AB1-8D9A-46F9D7E7D3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121D156D-2D44-4960-A5A2-6255866708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ED89000F-B509-4623-B9AF-A16ED8E78E1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957646C4-B0E0-4DCB-907C-089EF9153E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E3FA4108-F1A8-40FD-9E93-C420C1F375F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3F29F453-73B2-4070-BD86-4777E01EE9B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60EAFE8-1A30-47D2-B7FF-0417E7D2A9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2DEE631-8430-4D39-BE6D-97435A1E658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5FFC2F88-C417-4274-8C6B-509207946CD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11FD815C-4397-4CE9-B4C3-F064D66216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3274BCB-F564-4D78-8B9F-632063FD28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368C727-0892-42D5-9ED8-F5118ECEC3F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E8F79490-50BF-4C70-BB54-EA3ED2396E2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993C2D96-AFD6-44E0-9681-4345CCF72E0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ACBBBBB-139D-4D5B-AAA2-A057214044E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4801C12-0809-4BCE-8270-02FD74F573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5AEEF4-CFD5-4A64-A6AD-981389997D9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7EE9B9B7-8C63-45CB-B4BA-D8DA46E46CE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DB8C2031-1238-47C7-A659-EC88397BC97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2C56D3A8-647A-4C3C-8CD7-6F53B4D30B3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09E1DB26-6C68-46F0-86F4-D752400C68E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4C8F264B-37F1-420D-AACD-1E964C2BC5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EE70EAC-A88F-4A2C-9E3F-609795CC44A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18A5A844-8485-456E-BDA1-78E7C8A94B3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1806DB8F-0A48-4B4D-BEC7-960B1E81244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7AA2A1AC-0180-4323-A9DF-E80ABCBA9A1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0E5033AB-65C5-4B21-9B68-1DF31BDFA4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ED17E56-8A0D-41A2-86AE-AA09D2D2D64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D0E6DE-A405-4BD4-B03B-AA004AFB40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1F47C0A-2DB2-4393-87DC-9454CB146CC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19EF5C0-4A87-47F1-826D-26761CE2C609}"/>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8F3696E-CDEB-4315-AB48-A4875E80D7F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9AA149F-C87E-44B7-84B5-BCB1B4AF029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2DE4F7-1498-4DBA-A459-5D8406EF982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52792264-1FEC-4DE4-BB20-B436DEEB2E07}"/>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501CF8AC-886E-452B-A251-71144CE95F6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2C285E3-AA10-4A1A-925D-8510145B5CC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295C4597-3B23-452C-86B7-560F8CAAB95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95323307-59F4-4AD8-A551-EF1BF8ABDA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B560531B-45E9-458B-A77A-C3A1F5964E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6E856771-7170-4C8F-AE9C-697C76D6371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3CE9FB32-028B-4276-AE7E-5B592F003B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0197FFA-CD74-4D42-BC25-B2AEA2AD0D7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F04EEA7-6E05-497D-8154-2D093E269DE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00FAECDF-56E0-4EEF-BCB6-66A48373958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77D251C-6249-4614-946E-2237958383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706C9D0-5E58-4BF9-8374-6F0F81409D4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7FBCBEA-5C97-4892-8551-9CEF350EA76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0731775-3B4C-462B-AA3A-7691AF13B8D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DC28C238-C861-4B25-B406-A3CA46B95EB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FFE41A8F-6FB4-4D8B-99F3-47D8C88855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BACA9951-05D3-4F56-A7DB-B5849DAF64B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B629B6AC-F432-4416-826E-EBB436EE85C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459CD62C-1348-4CF5-A024-EA8CEB0AEFA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8E41D1A8-49E2-48AC-9E60-F9446C2F3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E44BA8CD-2688-49C1-9246-DD6829ADF5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8DDF5F90-7966-4996-9492-EDE2B70C2A0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9B8C991F-AAD3-4A05-A91C-282423CDE25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28185F95-394F-43AD-A884-963F5088ECA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CDD4989-F596-4DF4-A0A0-F124137AD8D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2C84813-3199-4D9A-985C-0FF215828BA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4D2A356-3E21-48A7-AFE5-D813D6DC986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10202BB2-25CC-4973-A730-A6A4B075FA8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355E2F3-B715-4983-92DC-5F508530486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290DAA5C-1BBB-42CB-B57D-0B5EFB09F86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63850101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secHead" preserve="1">
  <p:cSld name="divider turqoise">
    <p:bg bwMode="gray">
      <p:bgPr>
        <a:solidFill>
          <a:srgbClr val="6BA5B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6830397F-1D57-42E4-A303-2EE61B70CD5C}"/>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CFD2A37-D5AC-4508-8719-AF2DBD28CA4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944F4BD7-743C-4D3C-A69E-A19F6ECD9A14}"/>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EB17ED1-175C-4247-ABDE-1764BEBE6E2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1563A1B8-A6F3-42B1-BA20-58D89BF9983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D792C60C-49DC-4464-AC81-4FB290BABA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424510C4-17F7-45FD-B548-3FF27BA2F74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2B96FF27-EAA4-4EBA-8C03-16F6EE8412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25A3E13-5B10-48EF-82E2-CD1BBB9ECEC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7382D3B-4076-424E-93B4-BEE4E8CA6AB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BA043788-B713-462F-8C00-B3EDEBFC8FF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1988C759-C646-4AC5-AD6B-BA271ABA3CE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E43EB915-7558-401E-98AD-BFE18AF0DF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D06B3716-3CEC-41D2-927F-FE4AC8F0187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655D794-82CF-4E36-9752-7A818B3ED38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F760C236-9EC6-4DA7-81FB-A5144E207A5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73366D52-F0DA-464A-A6F4-10EEEC951D4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8378D99-C3A6-4B2B-94A7-8AD361A482D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5E0854D3-B1B5-4F5C-A363-6B153680BDE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E339B0E-F1A4-43AA-9719-3D7E3565F93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2FD18708-D99C-43D7-8BD4-C539AF6F0AF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89B9A9A-3A5E-4266-A9F2-28F28C0358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7B84BA37-26BA-4839-BF2B-8690BE3A6B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C2EE78C-75B9-4F38-9905-3349FA255D0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9C66D14-A5D6-48AE-99A8-2DBB61EBC73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C98F576-BBD0-44EC-B94C-5CC6F2ECF7F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6A7B3B5B-4977-4EDD-AED8-769E541A947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9166D086-A304-4E72-A08A-444914D740D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C27DCCA-7B9E-44A5-BF73-2754E223ED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0CF1FC38-18BE-4CD7-B265-8A8C3A5DFD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2A82E13-9394-4DF1-879D-9C8DD6457E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82FDC276-46D9-4979-839A-A18EDC462CB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21FB84D4-A44B-4682-AE50-120C40DD16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D9FC1C53-9CD7-48E3-860F-E204943C20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1BF7117-1FF8-4AFF-BD4A-F638F50AC6C3}"/>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8830A5C9-7662-42C5-A615-47F03131125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AA491A6-B97D-41E3-9BFB-1B61FA421A16}"/>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A03C36AD-C0F0-4EF1-B485-DB988D3A6E1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B94228E-4BF0-4007-B5E9-CDA4E4E9845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552BD971-66EA-41E9-85E4-03114FB4302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B13E90A5-BF5E-4D8A-87D3-B9C9CA206FC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CB6604BC-B786-470A-B900-3662CE0945A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B37471F-AA6B-4E86-98EE-EE567B5F6DE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7D1D780B-E059-4017-83AF-D492DE553E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A95F533-3421-4384-9254-6CC0B8F2FBA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BAB97DD7-DA25-4836-9BE4-21211C2870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CB93217D-0F7D-4983-B0AA-EA7763BCC4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544FE0F6-6323-4E84-ACD9-F70F04E1389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1BB083BB-C0EC-4AFA-B464-41EF24A0CC2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47295AD-268E-43E3-B1CB-217610C3D6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DE6CCD4-2777-473C-8383-11DB214054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7E58F1FF-FDB6-4FF2-8F09-ADEF45C7E78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FEEF688D-A9A6-4C04-99A3-8DE04E7A999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5ACFF844-5885-4CC5-B5F4-15D631D924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65A0EDDE-5840-428C-B961-834907A49B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3F26FC3F-7B78-43A0-B2FF-3288464B84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3D756B-FD80-4A2F-9B47-522224CC7E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81C2698E-C27A-48EC-B6C5-BFDB662DA5F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93344B6-DEB4-4336-83C7-F97E10FBA6F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B57C29A-7690-49EF-AF2A-58A91B830BB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DBBD239-B0CE-4540-B192-BF86956B512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8F0D507A-D89D-472A-AF03-21FE048EF71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6479DE7-35C2-49DE-8A0A-8ED3646D753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3EFF4D9-90A6-40AF-86F5-A141C80552E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1E1DC0C5-2E31-4305-900F-FE8326B7E7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FD2593E-246C-4EE1-BF4E-0745FD36336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07FD6732-E263-4CC5-A108-5F975EE221C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2722673-3E05-4879-9DFA-9363263FA9C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7CC246D-30C6-4040-B09A-D5CBF1051C1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C651E9C-2BFD-4EC6-94DD-1379782D6B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B6B5BCD-DD40-4202-9F39-1A0999B8678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AA309F6-D6C9-4D78-9DF1-EEE75049F1E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AD297CD9-B087-4B8F-9C21-D8074676C0A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087D34BF-1278-4F5D-BFA6-92D841D2A82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04A15D0-7E85-4EB4-9396-8B387A6D25E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8FF38D0-C865-44CB-8D2A-F10BFDD6A76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A3C67FB-1E6B-43AC-A32B-BE03FCE0557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0F2180EA-CAFA-4A92-89F2-EEC3DA3754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56763DF5-D119-4450-AED8-114AFDE0FCA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5C469BC3-A90E-4D97-983D-E8415342EDC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618694C0-459A-44D9-B157-D9D4B47301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36CCBD2B-C044-48B7-8243-7C9C4FAC85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5A0D2C7-A4D3-434B-B55C-7721CA60775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59D18265-508F-4A7D-8FA0-196C75DAB51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521D71EB-DD64-4DF3-AD1E-981A570699B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CA29F8-E2A1-4DE9-A302-9421E6EEF9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7E7265-03B2-448C-9F9D-A966F277B49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2EAA914-0538-4153-A8FD-9F3D481358D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CF65DD3C-5561-4658-A292-0028774106EB}"/>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E0B6934A-EBB4-40D8-AFBA-7C67D1A031E1}"/>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73875E5-7A00-408E-852B-F019A0710E8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B6EBE757-5F59-4850-AD7D-75EE63690592}"/>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E6188F8D-468B-496D-9EFA-B0E6AFAF8C5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9732150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title slide red: arrows right">
  <p:cSld name="title slide red: arrows right">
    <p:bg>
      <p:bgPr>
        <a:solidFill>
          <a:srgbClr val="E74536"/>
        </a:solidFill>
        <a:effectLst/>
      </p:bgPr>
    </p:bg>
    <p:spTree>
      <p:nvGrpSpPr>
        <p:cNvPr id="1" name="Shape 1313"/>
        <p:cNvGrpSpPr/>
        <p:nvPr/>
      </p:nvGrpSpPr>
      <p:grpSpPr>
        <a:xfrm>
          <a:off x="0" y="0"/>
          <a:ext cx="0" cy="0"/>
          <a:chOff x="0" y="0"/>
          <a:chExt cx="0" cy="0"/>
        </a:xfrm>
      </p:grpSpPr>
      <p:sp>
        <p:nvSpPr>
          <p:cNvPr id="1314" name="Google Shape;1314;p14"/>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315" name="Google Shape;1315;p14"/>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316" name="Google Shape;1316;p14"/>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1317" name="Google Shape;1317;p14"/>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318" name="Google Shape;1318;p14"/>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4"/>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320" name="Google Shape;1320;p14"/>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321" name="Google Shape;1321;p14"/>
          <p:cNvGrpSpPr/>
          <p:nvPr/>
        </p:nvGrpSpPr>
        <p:grpSpPr>
          <a:xfrm>
            <a:off x="-294300" y="-297472"/>
            <a:ext cx="12780600" cy="7449775"/>
            <a:chOff x="-294300" y="-297475"/>
            <a:chExt cx="12780600" cy="7449775"/>
          </a:xfrm>
        </p:grpSpPr>
        <p:grpSp>
          <p:nvGrpSpPr>
            <p:cNvPr id="1322" name="Google Shape;1322;p14"/>
            <p:cNvGrpSpPr/>
            <p:nvPr/>
          </p:nvGrpSpPr>
          <p:grpSpPr>
            <a:xfrm>
              <a:off x="-294300" y="0"/>
              <a:ext cx="180000" cy="6858000"/>
              <a:chOff x="-232" y="0"/>
              <a:chExt cx="232" cy="4320"/>
            </a:xfrm>
          </p:grpSpPr>
          <p:cxnSp>
            <p:nvCxnSpPr>
              <p:cNvPr id="1323" name="Google Shape;1323;p1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4" name="Google Shape;1324;p1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5" name="Google Shape;1325;p1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6" name="Google Shape;1326;p1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7" name="Google Shape;1327;p1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8" name="Google Shape;1328;p1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29" name="Google Shape;1329;p1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0" name="Google Shape;1330;p1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1" name="Google Shape;1331;p1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2" name="Google Shape;1332;p1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3" name="Google Shape;1333;p1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4" name="Google Shape;1334;p1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5" name="Google Shape;1335;p1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6" name="Google Shape;1336;p1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7" name="Google Shape;1337;p1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38" name="Google Shape;1338;p1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339" name="Google Shape;1339;p14"/>
            <p:cNvGrpSpPr/>
            <p:nvPr/>
          </p:nvGrpSpPr>
          <p:grpSpPr>
            <a:xfrm>
              <a:off x="12306300" y="0"/>
              <a:ext cx="180000" cy="6858000"/>
              <a:chOff x="-232" y="0"/>
              <a:chExt cx="232" cy="4320"/>
            </a:xfrm>
          </p:grpSpPr>
          <p:cxnSp>
            <p:nvCxnSpPr>
              <p:cNvPr id="1340" name="Google Shape;1340;p1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1" name="Google Shape;1341;p1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2" name="Google Shape;1342;p1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3" name="Google Shape;1343;p1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4" name="Google Shape;1344;p1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5" name="Google Shape;1345;p1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6" name="Google Shape;1346;p1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7" name="Google Shape;1347;p1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8" name="Google Shape;1348;p1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49" name="Google Shape;1349;p1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0" name="Google Shape;1350;p1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1" name="Google Shape;1351;p1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2" name="Google Shape;1352;p1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3" name="Google Shape;1353;p1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4" name="Google Shape;1354;p1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55" name="Google Shape;1355;p1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356" name="Google Shape;1356;p14"/>
            <p:cNvGrpSpPr/>
            <p:nvPr/>
          </p:nvGrpSpPr>
          <p:grpSpPr>
            <a:xfrm>
              <a:off x="1" y="-297475"/>
              <a:ext cx="12192000" cy="180000"/>
              <a:chOff x="0" y="-689"/>
              <a:chExt cx="7680" cy="232"/>
            </a:xfrm>
          </p:grpSpPr>
          <p:cxnSp>
            <p:nvCxnSpPr>
              <p:cNvPr id="1357" name="Google Shape;1357;p1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58" name="Google Shape;1358;p1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59" name="Google Shape;1359;p1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0" name="Google Shape;1360;p1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1" name="Google Shape;1361;p1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2" name="Google Shape;1362;p1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3" name="Google Shape;1363;p1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4" name="Google Shape;1364;p1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5" name="Google Shape;1365;p1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6" name="Google Shape;1366;p1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7" name="Google Shape;1367;p1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8" name="Google Shape;1368;p1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69" name="Google Shape;1369;p1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0" name="Google Shape;1370;p1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1" name="Google Shape;1371;p1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2" name="Google Shape;1372;p1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3" name="Google Shape;1373;p1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4" name="Google Shape;1374;p1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5" name="Google Shape;1375;p1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6" name="Google Shape;1376;p1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7" name="Google Shape;1377;p1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8" name="Google Shape;1378;p1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79" name="Google Shape;1379;p1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0" name="Google Shape;1380;p1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1" name="Google Shape;1381;p1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2" name="Google Shape;1382;p1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383" name="Google Shape;1383;p14"/>
            <p:cNvGrpSpPr/>
            <p:nvPr/>
          </p:nvGrpSpPr>
          <p:grpSpPr>
            <a:xfrm>
              <a:off x="6351" y="6972300"/>
              <a:ext cx="12195174" cy="180000"/>
              <a:chOff x="4" y="-689"/>
              <a:chExt cx="7682" cy="232"/>
            </a:xfrm>
          </p:grpSpPr>
          <p:cxnSp>
            <p:nvCxnSpPr>
              <p:cNvPr id="1384" name="Google Shape;1384;p1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5" name="Google Shape;1385;p1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6" name="Google Shape;1386;p1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7" name="Google Shape;1387;p1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8" name="Google Shape;1388;p1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89" name="Google Shape;1389;p1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0" name="Google Shape;1390;p1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1" name="Google Shape;1391;p1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2" name="Google Shape;1392;p1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3" name="Google Shape;1393;p1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4" name="Google Shape;1394;p1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5" name="Google Shape;1395;p1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6" name="Google Shape;1396;p1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7" name="Google Shape;1397;p1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8" name="Google Shape;1398;p1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399" name="Google Shape;1399;p1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0" name="Google Shape;1400;p1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1" name="Google Shape;1401;p1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2" name="Google Shape;1402;p1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3" name="Google Shape;1403;p1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4" name="Google Shape;1404;p1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5" name="Google Shape;1405;p1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6" name="Google Shape;1406;p1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7" name="Google Shape;1407;p1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8" name="Google Shape;1408;p1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09" name="Google Shape;1409;p1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secHead" preserve="1">
  <p:cSld name="divider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tx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8" name="Logo">
            <a:extLst>
              <a:ext uri="{FF2B5EF4-FFF2-40B4-BE49-F238E27FC236}">
                <a16:creationId xmlns:a16="http://schemas.microsoft.com/office/drawing/2014/main" xmlns="" id="{A3F52B4B-6EF7-4EEB-A4DA-CAD62F7970B1}"/>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97" name="Group 96">
            <a:extLst>
              <a:ext uri="{FF2B5EF4-FFF2-40B4-BE49-F238E27FC236}">
                <a16:creationId xmlns:a16="http://schemas.microsoft.com/office/drawing/2014/main" xmlns="" id="{A903CEF8-B220-4A45-A1AD-43FAE75D805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40DDDF8F-C8D2-4C0E-BB69-C485F32A89D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B171F58-A9A0-4D85-96CD-0CB5CBA094F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2D5C6701-8525-4CA5-87B2-127E06BE70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8AD3343-0A46-4CEA-8206-F4CF1524526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A8FE0CB9-B153-4698-9572-A02D56B228D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939DB790-7445-4E8D-B972-E7312EB61A5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0CECDE0D-3492-4C68-8AEF-3CD547A27B1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70F3EB00-6350-455C-BDA6-5479AD011D7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4D1351DF-2CE0-4438-B8BB-A3CEA1EA16F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FEABBC9B-F8CD-4643-885C-4EFE2D3042F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82E91374-609A-4447-83E5-5B1EC6B94EE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2FFEDDE6-FEC1-4FE2-BBD2-4189DDBFEF2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86D2645F-A0F4-4FB5-858F-7DEA89C7451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101145BB-6025-4FA1-AFF0-9E40A5AD24B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4F33860A-27A5-40E2-B29C-5A4007FF001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E526FD53-18B2-4DB1-8A79-2B489D2FB05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64FFFBE1-C9E1-4973-B074-0F85562FCF1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DE7B673-A7C5-412C-8811-19C33C0CC3FE}"/>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AE799E09-14E5-4FA5-BF9B-98693B64752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11157DDE-C68B-4574-8C36-CDC177AA491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C10A9C34-A998-460F-BC1B-3131FBA9F9C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050E00A-3DE6-4A61-B255-64C880E587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232A347-66DB-47C8-AB4F-96AFB573C7D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C1B2656-E21B-42FC-9D5A-CCF55196F437}"/>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E5D5BC7-50C2-4337-AC86-48F2D633816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8F1361F-D54B-436E-9922-B3376C4736F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989249D-FFEB-4DD0-842A-6D9E66E63A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421614A-009D-4690-907C-86A6C8E62E5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C0B889B-5C3D-467D-BB6F-23461FE13D1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D3E30755-D1B3-4CE5-9DC2-E1DFD6C778D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7022663E-6A1A-480E-804F-38FA16D8B8C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A2A66F3-9A96-4C40-87FE-14EBCD41659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B5796D6-356E-4441-AFDA-7956CA7514E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4FAAE2EF-8928-4C4E-BD85-BD2B063E0B5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321A894-DFC7-42C1-8B64-96FB506881A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39F647-379E-4C93-A424-77B2C13D46A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A902A40B-7A0F-41E6-A16D-A3038F0AEF4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9C2F10AC-F3A3-4202-992C-110D2E2F852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9621372-E5B2-4B5F-9590-736010238AE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A5714D8-6432-47DB-AC78-A6FEF02E45D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670EC0BC-CC42-4991-9689-4E87C3A446D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AC1AE11-9724-4605-B0A6-41D32280E7B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FC0378CD-2135-448F-90E1-819EEE177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973BB53-2649-4351-9583-AA4227AF5D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B0ECC273-A6F7-4FDC-9F5E-28452EF957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D760F54-65F7-4A8E-8236-F33E7DEA37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EE0DB0-E608-4E1C-A896-8677F7D5C5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F64A78-778E-4276-AC02-16D68560168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84FA5A95-31E3-4F70-A5F2-F26B36C678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5ABCAF5-CD71-417C-BCDE-A81F7C69486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068E4E26-7C3C-4373-8AE9-5B36194E991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311026AE-5C90-41AB-9FC5-8A589DBE94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ED3AFCCC-E59A-4EF0-B7A5-C38AC41996D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BFE2FFEE-CED9-4883-B445-086363EA929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E02350E6-7DDF-4C28-9323-AEA4252D39C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5C38A8CD-3883-4A2C-A20C-271EBBCD9B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2D088F99-10EE-40E9-B8F4-C8717D28D9B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5F47E4F6-D0E7-4B39-97C2-E6F5DD6D65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688F889B-CDB5-465E-9643-BDBBE7FC86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6C653EED-74A7-4100-9A14-25BE635328C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680CCD16-5F03-4337-A5D6-723EF5A20E9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B4986BBF-0505-4887-9C8E-29853249900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6268375-822E-4FE0-9A3D-9FBAE9E041B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D8F3D85-7A15-406E-A02B-F4435E86426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5C6D906-14BA-4AB9-B7A6-D1A801AAD87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84CBF0BC-4925-4B8A-9B1C-2BCE3EA6C0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7E296CEF-8ACA-4EB7-84B6-80B67E4DE57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51F12023-3961-4A0D-A45C-C0B71E160F3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D6F300A-E874-4209-BAEE-3B6ABE334F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EAC43F72-E629-4583-9007-78FB74E27F8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1EE6B552-26DB-4AF2-9FB4-A64F7AFDEA0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DA95519D-A9E3-46C1-9C05-F118E7211E1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46871E65-0616-4329-84B9-E703DBC8F34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7C4028E3-0C56-47F5-97C2-B19175CEE69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650AA5F8-A8AD-4FBA-9152-9033444F069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2283314F-303C-46DE-B71E-D8395340B48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D98A50B7-0A0A-4E30-BBAA-49FD6D2BCEB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212529A5-C0F0-4D8D-A6BA-BD55DBF72EB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BC641F-4B37-4AA8-B759-9F7B2FD4BDA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C84BD9D8-80A0-40A5-AEE2-77FBFE3D1BA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C340FFE3-7096-4405-9566-4C6CD1D62F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79B7F5A3-4BEF-497B-A950-B943021A77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4AAE1FB4-45F4-4BBC-80A5-779805DE0D5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74B7CC-7054-4176-88EF-95DB78F9C0B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460B947D-4AE7-452F-9D22-FA23FBCA754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F83CE48A-8977-49FC-94E9-121870DDB55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793E8477-AA51-4560-B337-D22CDEF0EE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F9B8309F-5ADE-4713-8AAB-1536DF6E928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C58C22B-C7F0-480C-A5D6-7BD1AA13BAC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87" name="Slide Number Placeholder 5">
            <a:extLst>
              <a:ext uri="{FF2B5EF4-FFF2-40B4-BE49-F238E27FC236}">
                <a16:creationId xmlns:a16="http://schemas.microsoft.com/office/drawing/2014/main" xmlns="" id="{593E1F55-3732-4CF7-9450-30B0AD731A3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88" name="Footer Placeholder 4">
            <a:extLst>
              <a:ext uri="{FF2B5EF4-FFF2-40B4-BE49-F238E27FC236}">
                <a16:creationId xmlns:a16="http://schemas.microsoft.com/office/drawing/2014/main" xmlns="" id="{E5F72383-3FBE-404E-BC82-DFF4B8AE300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3633165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secHead" preserve="1">
  <p:cSld name="divider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sp>
        <p:nvSpPr>
          <p:cNvPr id="4" name="Footer Placeholder 3">
            <a:extLst>
              <a:ext uri="{FF2B5EF4-FFF2-40B4-BE49-F238E27FC236}">
                <a16:creationId xmlns:a16="http://schemas.microsoft.com/office/drawing/2014/main" xmlns="" id="{549BB64F-6D93-40E1-A500-D8DCD2F6C628}"/>
              </a:ext>
            </a:extLst>
          </p:cNvPr>
          <p:cNvSpPr>
            <a:spLocks noGrp="1"/>
          </p:cNvSpPr>
          <p:nvPr>
            <p:ph type="ftr" sz="quarter" idx="10"/>
          </p:nvPr>
        </p:nvSpPr>
        <p:spPr/>
        <p:txBody>
          <a:bodyPr/>
          <a:lstStyle>
            <a:lvl1pPr>
              <a:defRPr>
                <a:solidFill>
                  <a:schemeClr val="bg1"/>
                </a:solidFill>
              </a:defRPr>
            </a:lvl1pPr>
          </a:lstStyle>
          <a:p>
            <a:r>
              <a:rPr lang="en-US">
                <a:solidFill>
                  <a:srgbClr val="FFFFFF"/>
                </a:solidFill>
              </a:rPr>
              <a:t>© Randstad</a:t>
            </a:r>
            <a:endParaRPr lang="en-GB">
              <a:solidFill>
                <a:srgbClr val="FFFFFF"/>
              </a:solidFill>
            </a:endParaRPr>
          </a:p>
        </p:txBody>
      </p:sp>
      <p:sp>
        <p:nvSpPr>
          <p:cNvPr id="5" name="Slide Number Placeholder 4">
            <a:extLst>
              <a:ext uri="{FF2B5EF4-FFF2-40B4-BE49-F238E27FC236}">
                <a16:creationId xmlns:a16="http://schemas.microsoft.com/office/drawing/2014/main" xmlns="" id="{A4E1F224-4CFF-43A6-8D4F-E16D92323615}"/>
              </a:ext>
            </a:extLst>
          </p:cNvPr>
          <p:cNvSpPr>
            <a:spLocks noGrp="1"/>
          </p:cNvSpPr>
          <p:nvPr>
            <p:ph type="sldNum" sz="quarter" idx="11"/>
          </p:nvPr>
        </p:nvSpPr>
        <p:spPr/>
        <p:txBody>
          <a:bodyPr/>
          <a:lstStyle>
            <a:lvl1pPr>
              <a:defRPr>
                <a:solidFill>
                  <a:schemeClr val="bg1"/>
                </a:solidFill>
              </a:defRPr>
            </a:lvl1pPr>
          </a:lstStyle>
          <a:p>
            <a:fld id="{2A90DB4D-325A-4305-ABF4-0910C1AC2AD1}" type="slidenum">
              <a:rPr lang="en-US" smtClean="0">
                <a:solidFill>
                  <a:srgbClr val="FFFFFF"/>
                </a:solidFill>
              </a:rPr>
              <a:pPr/>
              <a:t>‹N›</a:t>
            </a:fld>
            <a:endParaRPr lang="en-US">
              <a:solidFill>
                <a:srgbClr val="FFFFFF"/>
              </a:solidFill>
            </a:endParaRPr>
          </a:p>
        </p:txBody>
      </p:sp>
      <p:pic>
        <p:nvPicPr>
          <p:cNvPr id="97" name="Picture 96">
            <a:extLst>
              <a:ext uri="{FF2B5EF4-FFF2-40B4-BE49-F238E27FC236}">
                <a16:creationId xmlns:a16="http://schemas.microsoft.com/office/drawing/2014/main" xmlns="" id="{9FE57CB2-5CA8-44B5-9C2C-3E144FF7276A}"/>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9D381C7-B410-4635-9F5E-44390A4EE8A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79151CEA-48AF-4E28-ADD0-EA4E9569248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1AB347D-C5F6-4671-8B02-C3276015369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D811B84F-0DD2-460D-8800-60247900FBA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AC6125FD-F472-4CF2-9F89-5C68EC645B0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643071DB-9B6F-4DD4-AB32-F228CDE0456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10A9936F-346C-4A44-BB34-C379DA343C7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3939FA0F-3511-47A0-AC31-552A73B9AF5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01787FDF-7F2C-410B-8F68-4480B4EE013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F73DF58-0D40-49B0-8A7B-FC619C645E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B62B31D2-6E5B-4B9F-AE04-A7FAD47E89F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E5B6EE8-F0B4-40E2-A598-A7319A1122E7}"/>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312DB007-6EFF-40BB-AFEE-4E5152D9932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90490E2-E3D0-4A1D-9611-752C982E1E5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61767865-AC47-4ED5-B0E0-925BE83781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87BBDD19-E5BD-4BBD-A5BF-F64E6379707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70F242B6-D203-40DA-893D-77EA3EAB56B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A0052345-4337-40D5-BB51-C331B673E71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2FC5B3-B2C5-48FB-87DC-F9FB1B5399B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3CFC9CD-DDA5-4FB9-99CC-E522C0F258E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A453490-5A4A-47CD-8210-1CCC71A89C4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9D0423C7-2A05-40E2-9E15-23C45C78E22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D01FB127-771A-47BC-BAA6-E23EB44DE26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721AEAE5-7A3D-4459-A5B0-EFE0263C6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3713772-8FE9-45DA-851D-FDBAE03444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72FA916-140D-4AC2-B263-66C30B479A8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21FB7225-073F-4A89-8BE4-DCCF3A59164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DE31C65-7F2D-4B4A-B381-54DF36AB098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EA62465F-AB3A-469D-9BB1-6F9C10785F6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EBDFEF6-DFFF-4578-AA0B-6549500E3E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AE37BC86-92FC-4DF2-9F90-A9DA8C00A1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AF01B47F-8A5B-441D-982A-A2B9ABD12D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1BAA1DB8-BDCC-4DCD-B66C-5205DA2D605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6FAE560-D708-4818-B1CC-5DC804DC9A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7346D4C8-BEBE-4486-98B3-5C0C804BC7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EFE5066-1036-4225-AC43-5BF4E566394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6B2499-26DB-4278-B791-566F761E78F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09BBA38-BFFA-44FA-85B4-C2146230876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B5C4145E-920F-432F-BF7B-3DB3712574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06BD812-2511-4475-AEB0-A05F1733F65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64C4389-9E24-4872-95B5-3A92E5BAB93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F76F68F1-F585-4C0C-A592-BA51057F4F6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671C2AA-7112-449D-900F-38B14FCE5F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DC9FDBB-9166-4972-BE55-5CC434A7B84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C23781F-A974-4794-8709-786D7CB23D1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ADB6EC6D-117F-4A74-B1C3-9ADD9FB7F5F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830188D-80E1-412A-A138-B5493BA817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6CCD885-44C2-41F3-BD28-08BC72A11DD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8DCEFF-C22E-42CF-859C-3AD308AA5D5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FF78FBA0-BDC0-429B-9A18-0C94DB8105D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3A3E0BCE-A544-4526-9EF3-C523061F21C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512B158B-0785-47C0-A10A-7D559F804E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89F52659-F407-47DD-9AFB-4341DE846A2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A2B45C07-CA20-4811-A3FA-CC5AD7B6320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85ED6CC-ED59-4333-BC20-347A41ED5E6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1292A4AF-7502-4AC5-807B-F85A7F37E9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CDAA697-F996-4D52-A89A-8D719C09217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E36932ED-AD52-41DC-90C3-7E65A8E424A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2CAA865-211A-4197-BB34-EB5A6C8312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37AE2BAB-6E2C-47AB-8189-0864E4C04CF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1A74C443-059D-47D7-B0A8-35FF91081B0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DD0873B8-2395-48A8-9232-12AE4D00A586}"/>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721B366-9288-4DFB-B8B8-82EAC80B35B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E90EB481-E3E4-4EAC-B976-25B18956DD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1B8FE428-814D-423E-862B-5815719ED9E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60EC1C2-0FB3-4654-A7E6-4349B51AD54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54B430EC-371D-4350-AA7D-F6F8B5AE881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F8D87FF9-4F42-45EC-8BD5-FCE4777C11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ED3433-68B1-445F-90CE-E623C4BE30B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C0CBE8EF-A46A-43A2-9B30-B3E98ED359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2C18545-A13E-4A5C-A6BC-CB2AC0B3DB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4DAE306A-01E5-4061-B131-0F0AD0111A2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14F16FDC-1C64-475B-AAED-E27D38B2D8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5D5DAC9-320F-41F7-9C00-B45BFB23D3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E41B827-CA05-4C09-8EF8-FE7F16E6D7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4E2B584F-B986-4655-A78F-E9645A51971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7C5ED56-27BC-44E2-AE30-923D0CC212C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9806ABC4-0C81-4252-A536-6F2AB3A887F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F253144F-0442-4D0D-BFEA-35A54E22DBE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8576A2-CF1A-4C53-A966-6C8F3B02405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59F7655D-C0A3-43A1-B1EF-4A051C07AF1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147F31AD-5587-4DD8-8811-EE99E47FC8A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60ED6FA3-2139-4DC0-B511-C3E33B79A852}"/>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3F04A02B-65EA-4A8A-A0DC-B66DFFB2CAE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DCCB1B32-34DB-48AD-98F0-98CC64C0C5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0081CCF9-EF4A-4794-9A3E-18C481B125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D1746AE6-C0B6-4DCA-8AF9-E333931540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8605089-E7CB-4714-B7D1-FEAD317E387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0085436E-1BD7-4745-BDF3-A88C9BC398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F6E0233E-2CF5-4A4B-B513-241D7A09E475}"/>
              </a:ext>
            </a:extLst>
          </p:cNvPr>
          <p:cNvSpPr txBox="1">
            <a:spLocks/>
          </p:cNvSpPr>
          <p:nvPr userDrawn="1"/>
        </p:nvSpPr>
        <p:spPr bwMode="gray">
          <a:xfrm>
            <a:off x="6075254" y="6356360"/>
            <a:ext cx="5045871"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CC099D3-A945-49DA-B4A2-42A350355161}"/>
              </a:ext>
            </a:extLst>
          </p:cNvPr>
          <p:cNvSpPr txBox="1">
            <a:spLocks/>
          </p:cNvSpPr>
          <p:nvPr userDrawn="1"/>
        </p:nvSpPr>
        <p:spPr bwMode="gray">
          <a:xfrm>
            <a:off x="11166562" y="6356360"/>
            <a:ext cx="257127"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fld id="{2A90DB4D-325A-4305-ABF4-0910C1AC2AD1}" type="slidenum">
              <a:rPr lang="en-US" smtClean="0">
                <a:solidFill>
                  <a:srgbClr val="FFFFFF"/>
                </a:solidFill>
              </a:rPr>
              <a:pPr>
                <a:buClrTx/>
                <a:buFontTx/>
                <a:buNone/>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65B7B141-20DD-4440-965B-B724BEAE0FD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2071224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secHead" preserve="1">
  <p:cSld name="divider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7B75FF26-835F-47AE-8014-419E6D50CBC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86EDD428-B39A-4D4A-9E92-C45742C1878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13FEFB1F-6EBA-4E1B-8088-A6A54E15D5C1}"/>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E8B7073A-2F78-489E-AECC-05D58667CF6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7656CB8-0B19-4D5B-B4F3-A89D9B67616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310593E7-FC3E-4F91-9F2B-2BE11A26D1E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043185BD-46B6-44AC-A49C-C31E113CB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166F6FD-63AC-482F-9FE3-ABFC1B91B71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8D76439C-C5B5-43F8-AF9D-219BEF19A9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AA05150-DDD3-4587-8B37-25D7445B98D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BBD5ECB-68B6-4B26-87D3-D939A1E0C72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6127D671-EBE5-4DF5-8A7E-21F5ECC03E5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12B371B-F90C-439B-B149-FE38EA9A6A9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F10FDA8-CDBE-4AD6-BD79-65183DF19A2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9B308C1F-2D62-4B27-8DEA-E7E2B26729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3453CD6C-D02F-4752-AD96-15BB12DCD5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E3FDB7AC-BC8C-47AA-B20F-B3BA73A6B4D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733B54E-8700-43C3-98E6-811D45F09FE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DA5B4048-93F0-4019-8C8D-98D20D03719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612D692-A19B-4008-846E-34F7709F2E6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F520D9C8-4B5F-4174-827F-C9FBB212134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49E072AA-0146-442C-9D46-37BE53976C9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02038EC5-0EB3-4EE9-B049-5D648BA9797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5292352A-F4F5-40A8-BD9D-B64191E525D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DAC64F82-530C-497A-81EA-0D3B7F2B757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758C169-DCB1-4FCC-8E3B-C8D90E2883B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42C01AD-D965-4C57-8670-FC1469B460B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FB317F2-E5BD-457E-8E47-C7D375B48A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8F012017-7CDD-4ADB-94D9-9CF9DAE9AE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F4F4B786-8373-4C8A-9FB6-B4274A3545B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74B74E2E-E06A-4C58-825F-C66A5EA176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C2C29F7-47C4-409B-A48B-7441DA8A35F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5170108-380E-466A-964F-9499EC2ADE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B02DD489-B7AC-44FA-A023-C8291E9822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E5F53447-A05B-4109-AEBD-B22470A038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27ADDE59-751D-4935-B34F-6C38498F60B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B4BDFA2-4EBC-4D94-B66B-779B0812845E}"/>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D0A75D41-AD48-4082-812A-4CE90DBA983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B84B2616-0CF0-464B-8F13-A42ADA1F7BC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0131482-CF08-405B-A16E-122FD4009D0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45179071-E691-40DF-9884-61839FFFA9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3747E50B-E06B-4C3D-A0EA-48B9EFD43E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3553DE9-12AE-419B-9DCF-B1103CA9EF5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9911512-53F4-400D-8102-A24B8E76665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AC9A428C-D235-46E3-A802-BE724F84180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6788ADF0-BC34-48C4-91A8-08C5313EF3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01B856C7-4DE4-4C64-AE7B-831C0061C13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32FB3B-303F-4325-872A-26309B8EA76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A9E21DA8-1282-4211-8D28-EFB1B2519A5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133680D1-5082-435D-8667-BF7B47DBFB4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61D2C80E-E437-4CDB-82AC-8D5EF33AFB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6F2D763-C6B8-439E-ABFE-75D97227937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6CAAFE-FF17-4C86-8D39-5BF30E55E1E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A6B11B7-F37E-4036-9762-E5EF1987F8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37932681-FE94-4457-B5E6-681333B9044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ADD2407-A50B-49EF-9CC5-17838B6F0A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9D9DD7A9-C713-4F6B-AFAD-7C1CFD04C8D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C341C8A-6242-4903-B0E7-0C728A3A6F1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66A3C002-820C-4554-9A97-42D37D65319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63C9C33-A398-4473-8A5F-CE3ADC2415C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3484C7E-4ED3-4182-9818-04A627A356C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AC8DC18C-7F3E-4C36-A81D-A4632278865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91B3B631-673E-429A-80EC-71F443649DB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E6222A96-20A6-43D8-927D-9B43912B045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301D9B4-5AEF-4B1E-8797-0E2545F71AE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5008C59-C93F-40DA-9C38-B2EF67797DD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D2502FC-25F5-4205-A091-BF12E96EA9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FF6C60AC-DCA5-4E4E-8FCE-7BD6D963B19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42FEB76C-B08C-4A83-A1F7-023CC85351F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48C2F3E0-67C1-4D2F-A16E-27351E4BA62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6C30B495-3A6A-414A-AB2B-F716FC94B8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4BA19446-E308-4655-A1F7-BD3F47116CD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DFF7564E-2A4B-44D6-A358-106ABFE8749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298D78D9-C22B-455A-8018-854011F7B73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C30F81BB-8BD9-4EE6-BD52-C4B8D84E5E7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06A15E9-7088-4F2F-98AD-6EB9142AFE2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36D922E-59F5-40FA-88BE-2A540F2F16D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CA8B1A70-0A1A-4EDC-88E1-1BDD1C7A798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2DEAFF5D-44BD-4CB7-8922-90BD1E6EFF8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C7F1CD84-968F-46D1-A897-4A87919215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DDB320C1-B8B6-4E0F-B80D-E46C5213CA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1BF574D1-4F74-454A-83D7-4B602511910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93C536E-F1CB-4B2F-87B7-227BE6C6F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E235778-81C3-4822-B417-4CD87057358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12FAAECC-07C5-4B0D-84E8-391C460B4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2196997E-772B-4C0E-A361-B450C89920B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2ECC2FC-B502-498C-86EE-C3F9809C3D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5CF0421-B20A-405A-862F-79FA5F7794A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4CBFF3-D93F-4C8F-BF6D-9463BD809C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B5553E75-2AB5-46DD-87E0-65B53CC3CFB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2518442D-0180-40E7-9D88-53AEA0A80315}"/>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dirty="0">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4C173DE-BEA3-46A6-9010-2ADB88A413A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97E1274E-685C-42D3-8DB0-FF4F33D2989A}"/>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58497752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0154875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bg bwMode="gray">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xmlns="" id="{556EA1FE-2C32-4C75-B535-1AA55AA51E3C}"/>
              </a:ext>
            </a:extLst>
          </p:cNvPr>
          <p:cNvSpPr>
            <a:spLocks noGrp="1"/>
          </p:cNvSpPr>
          <p:nvPr>
            <p:ph sz="half" idx="2" hasCustomPrompt="1"/>
          </p:nvPr>
        </p:nvSpPr>
        <p:spPr>
          <a:xfrm>
            <a:off x="63174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6">
            <a:extLst>
              <a:ext uri="{FF2B5EF4-FFF2-40B4-BE49-F238E27FC236}">
                <a16:creationId xmlns:a16="http://schemas.microsoft.com/office/drawing/2014/main" xmlns="" id="{1E593654-32FC-4192-82A5-D0FDC4A3979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0" name="Footer Placeholder 4">
            <a:extLst>
              <a:ext uri="{FF2B5EF4-FFF2-40B4-BE49-F238E27FC236}">
                <a16:creationId xmlns:a16="http://schemas.microsoft.com/office/drawing/2014/main" xmlns="" id="{D2A9534B-3535-4171-B8BF-C3A27934947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1" name="Slide Number Placeholder 5">
            <a:extLst>
              <a:ext uri="{FF2B5EF4-FFF2-40B4-BE49-F238E27FC236}">
                <a16:creationId xmlns:a16="http://schemas.microsoft.com/office/drawing/2014/main" xmlns="" id="{C7DDADDD-11E4-4840-A5C2-ABF4EFC706F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2" name="Footer Placeholder 4">
            <a:extLst>
              <a:ext uri="{FF2B5EF4-FFF2-40B4-BE49-F238E27FC236}">
                <a16:creationId xmlns:a16="http://schemas.microsoft.com/office/drawing/2014/main" xmlns="" id="{50032124-4DE4-449A-970D-EEFA8F58E4F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74249215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full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600" y="1660524"/>
            <a:ext cx="106668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10666800" cy="3960000"/>
          </a:xfrm>
        </p:spPr>
        <p:txBody>
          <a:bodyPr/>
          <a:lstStyle>
            <a:lvl1pPr marL="0" indent="0">
              <a:buNone/>
              <a:defRPr/>
            </a:lvl1pPr>
          </a:lstStyle>
          <a:p>
            <a:endParaRPr lang="en-GB"/>
          </a:p>
        </p:txBody>
      </p:sp>
      <p:sp>
        <p:nvSpPr>
          <p:cNvPr id="7" name="Rectangle 6">
            <a:extLst>
              <a:ext uri="{FF2B5EF4-FFF2-40B4-BE49-F238E27FC236}">
                <a16:creationId xmlns:a16="http://schemas.microsoft.com/office/drawing/2014/main" xmlns="" id="{ACB027CF-3F7F-4514-9D1D-7070B1A5240A}"/>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1" name="Footer Placeholder 4">
            <a:extLst>
              <a:ext uri="{FF2B5EF4-FFF2-40B4-BE49-F238E27FC236}">
                <a16:creationId xmlns:a16="http://schemas.microsoft.com/office/drawing/2014/main" xmlns="" id="{F295EB11-48FA-488F-99B9-EBC0C7FF4D2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2" name="Slide Number Placeholder 5">
            <a:extLst>
              <a:ext uri="{FF2B5EF4-FFF2-40B4-BE49-F238E27FC236}">
                <a16:creationId xmlns:a16="http://schemas.microsoft.com/office/drawing/2014/main" xmlns="" id="{F866B56C-ED6E-4599-95D8-1AD0B174602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 name="Footer Placeholder 4">
            <a:extLst>
              <a:ext uri="{FF2B5EF4-FFF2-40B4-BE49-F238E27FC236}">
                <a16:creationId xmlns:a16="http://schemas.microsoft.com/office/drawing/2014/main" xmlns="" id="{7682C7B3-DBC0-4166-81BE-9F128B1CE97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15089142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 &amp; picture dar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7AD21965-3D67-4CF2-B3D4-684F94640F2D}"/>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2"/>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4">
            <a:extLst>
              <a:ext uri="{FF2B5EF4-FFF2-40B4-BE49-F238E27FC236}">
                <a16:creationId xmlns:a16="http://schemas.microsoft.com/office/drawing/2014/main" xmlns="" id="{BF450731-6266-48D9-8127-EA6489BE7A5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6" name="Slide Number Placeholder 5">
            <a:extLst>
              <a:ext uri="{FF2B5EF4-FFF2-40B4-BE49-F238E27FC236}">
                <a16:creationId xmlns:a16="http://schemas.microsoft.com/office/drawing/2014/main" xmlns="" id="{1DFDFFD3-9CB9-4D63-8396-E4B62A2FB64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7" name="Footer Placeholder 4">
            <a:extLst>
              <a:ext uri="{FF2B5EF4-FFF2-40B4-BE49-F238E27FC236}">
                <a16:creationId xmlns:a16="http://schemas.microsoft.com/office/drawing/2014/main" xmlns="" id="{83575F9C-0A65-46E2-8E3D-199A428A6A7D}"/>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16368619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ntent &amp; picture 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9FBEE8D5-4745-43D0-AB41-4BFAB7017FD8}"/>
              </a:ext>
            </a:extLst>
          </p:cNvPr>
          <p:cNvSpPr/>
          <p:nvPr userDrawn="1"/>
        </p:nvSpPr>
        <p:spPr>
          <a:xfrm>
            <a:off x="10837717" y="6165886"/>
            <a:ext cx="1354283" cy="692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Picture Placeholder 13">
            <a:extLst>
              <a:ext uri="{FF2B5EF4-FFF2-40B4-BE49-F238E27FC236}">
                <a16:creationId xmlns:a16="http://schemas.microsoft.com/office/drawing/2014/main" xmlns="" id="{49BD1BF8-B72B-4547-9956-E82E0DCC1168}"/>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1"/>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15" name="Footer Placeholder 4">
            <a:extLst>
              <a:ext uri="{FF2B5EF4-FFF2-40B4-BE49-F238E27FC236}">
                <a16:creationId xmlns:a16="http://schemas.microsoft.com/office/drawing/2014/main" xmlns="" id="{8CC796AA-9002-4F86-BD15-E50B35B7578D}"/>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dirty="0">
                <a:solidFill>
                  <a:srgbClr val="0F1941"/>
                </a:solidFill>
              </a:rPr>
              <a:t>© Randstad</a:t>
            </a:r>
            <a:endParaRPr lang="en-GB" dirty="0">
              <a:solidFill>
                <a:srgbClr val="0F1941"/>
              </a:solidFill>
            </a:endParaRPr>
          </a:p>
        </p:txBody>
      </p:sp>
      <p:sp>
        <p:nvSpPr>
          <p:cNvPr id="16" name="Slide Number Placeholder 5">
            <a:extLst>
              <a:ext uri="{FF2B5EF4-FFF2-40B4-BE49-F238E27FC236}">
                <a16:creationId xmlns:a16="http://schemas.microsoft.com/office/drawing/2014/main" xmlns="" id="{70187ACE-2615-4245-9324-52287DF5F38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17" name="Footer Placeholder 4">
            <a:extLst>
              <a:ext uri="{FF2B5EF4-FFF2-40B4-BE49-F238E27FC236}">
                <a16:creationId xmlns:a16="http://schemas.microsoft.com/office/drawing/2014/main" xmlns="" id="{E1B3079B-56DC-4D8E-983D-63580C5E523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188875208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ontent &amp;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EF486957-B3EC-46F3-AA14-784D64E6E2C9}"/>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2AA2CCB6-7ECF-4FF3-873C-84EB5A4E309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 name="Slide Number Placeholder 5">
            <a:extLst>
              <a:ext uri="{FF2B5EF4-FFF2-40B4-BE49-F238E27FC236}">
                <a16:creationId xmlns:a16="http://schemas.microsoft.com/office/drawing/2014/main" xmlns="" id="{15A332C0-5F54-4B2F-98FC-EA36572EE8D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4" name="Footer Placeholder 4">
            <a:extLst>
              <a:ext uri="{FF2B5EF4-FFF2-40B4-BE49-F238E27FC236}">
                <a16:creationId xmlns:a16="http://schemas.microsoft.com/office/drawing/2014/main" xmlns="" id="{719BFC31-8CE5-47E0-9ABF-00777EEC68E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53034823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599"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5112000" cy="3960000"/>
          </a:xfrm>
        </p:spPr>
        <p:txBody>
          <a:bodyPr/>
          <a:lstStyle>
            <a:lvl1pPr marL="0" indent="0">
              <a:buNone/>
              <a:defRPr/>
            </a:lvl1pPr>
          </a:lstStyle>
          <a:p>
            <a:endParaRPr lang="en-GB"/>
          </a:p>
        </p:txBody>
      </p:sp>
      <p:sp>
        <p:nvSpPr>
          <p:cNvPr id="13" name="Text Placeholder 5">
            <a:extLst>
              <a:ext uri="{FF2B5EF4-FFF2-40B4-BE49-F238E27FC236}">
                <a16:creationId xmlns:a16="http://schemas.microsoft.com/office/drawing/2014/main" xmlns="" id="{DD6092BF-785F-4592-8EC9-EFC2A8C3AA01}"/>
              </a:ext>
            </a:extLst>
          </p:cNvPr>
          <p:cNvSpPr>
            <a:spLocks noGrp="1"/>
          </p:cNvSpPr>
          <p:nvPr>
            <p:ph type="body" sz="quarter" idx="14"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4" name="Chart Placeholder 9">
            <a:extLst>
              <a:ext uri="{FF2B5EF4-FFF2-40B4-BE49-F238E27FC236}">
                <a16:creationId xmlns:a16="http://schemas.microsoft.com/office/drawing/2014/main" xmlns="" id="{E88E660D-35A8-4DFE-93D5-35658A22897C}"/>
              </a:ext>
            </a:extLst>
          </p:cNvPr>
          <p:cNvSpPr>
            <a:spLocks noGrp="1"/>
          </p:cNvSpPr>
          <p:nvPr>
            <p:ph type="chart" sz="quarter" idx="15"/>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6B3E381B-D5CB-43D4-9E22-C4323A30C5C2}"/>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F8E9922C-A8BA-491E-81EE-8AF98578EC1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5" name="Slide Number Placeholder 5">
            <a:extLst>
              <a:ext uri="{FF2B5EF4-FFF2-40B4-BE49-F238E27FC236}">
                <a16:creationId xmlns:a16="http://schemas.microsoft.com/office/drawing/2014/main" xmlns="" id="{10F38832-1844-4ED3-8BA1-F5C4B142118B}"/>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6" name="Footer Placeholder 4">
            <a:extLst>
              <a:ext uri="{FF2B5EF4-FFF2-40B4-BE49-F238E27FC236}">
                <a16:creationId xmlns:a16="http://schemas.microsoft.com/office/drawing/2014/main" xmlns="" id="{19B0057D-61EA-429F-BB1D-5E5F353D181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8719331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title slide red: arrows up">
  <p:cSld name="title slide red: arrows up">
    <p:bg>
      <p:bgPr>
        <a:solidFill>
          <a:srgbClr val="E74536"/>
        </a:solidFill>
        <a:effectLst/>
      </p:bgPr>
    </p:bg>
    <p:spTree>
      <p:nvGrpSpPr>
        <p:cNvPr id="1" name="Shape 1410"/>
        <p:cNvGrpSpPr/>
        <p:nvPr/>
      </p:nvGrpSpPr>
      <p:grpSpPr>
        <a:xfrm>
          <a:off x="0" y="0"/>
          <a:ext cx="0" cy="0"/>
          <a:chOff x="0" y="0"/>
          <a:chExt cx="0" cy="0"/>
        </a:xfrm>
      </p:grpSpPr>
      <p:sp>
        <p:nvSpPr>
          <p:cNvPr id="1411" name="Google Shape;1411;p15"/>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412" name="Google Shape;1412;p15"/>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413" name="Google Shape;1413;p15"/>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414" name="Google Shape;1414;p15"/>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415" name="Google Shape;1415;p15"/>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6" name="Google Shape;1416;p15"/>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417" name="Google Shape;1417;p15"/>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418" name="Google Shape;1418;p15"/>
          <p:cNvGrpSpPr/>
          <p:nvPr/>
        </p:nvGrpSpPr>
        <p:grpSpPr>
          <a:xfrm>
            <a:off x="-294300" y="-297472"/>
            <a:ext cx="12780600" cy="7449775"/>
            <a:chOff x="-294300" y="-297475"/>
            <a:chExt cx="12780600" cy="7449775"/>
          </a:xfrm>
        </p:grpSpPr>
        <p:grpSp>
          <p:nvGrpSpPr>
            <p:cNvPr id="1419" name="Google Shape;1419;p15"/>
            <p:cNvGrpSpPr/>
            <p:nvPr/>
          </p:nvGrpSpPr>
          <p:grpSpPr>
            <a:xfrm>
              <a:off x="-294300" y="0"/>
              <a:ext cx="180000" cy="6858000"/>
              <a:chOff x="-232" y="0"/>
              <a:chExt cx="232" cy="4320"/>
            </a:xfrm>
          </p:grpSpPr>
          <p:cxnSp>
            <p:nvCxnSpPr>
              <p:cNvPr id="1420" name="Google Shape;1420;p1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1" name="Google Shape;1421;p1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2" name="Google Shape;1422;p1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3" name="Google Shape;1423;p1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4" name="Google Shape;1424;p1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5" name="Google Shape;1425;p1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6" name="Google Shape;1426;p1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7" name="Google Shape;1427;p1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8" name="Google Shape;1428;p1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29" name="Google Shape;1429;p1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0" name="Google Shape;1430;p1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1" name="Google Shape;1431;p1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2" name="Google Shape;1432;p1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3" name="Google Shape;1433;p1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4" name="Google Shape;1434;p1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5" name="Google Shape;1435;p1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436" name="Google Shape;1436;p15"/>
            <p:cNvGrpSpPr/>
            <p:nvPr/>
          </p:nvGrpSpPr>
          <p:grpSpPr>
            <a:xfrm>
              <a:off x="12306300" y="0"/>
              <a:ext cx="180000" cy="6858000"/>
              <a:chOff x="-232" y="0"/>
              <a:chExt cx="232" cy="4320"/>
            </a:xfrm>
          </p:grpSpPr>
          <p:cxnSp>
            <p:nvCxnSpPr>
              <p:cNvPr id="1437" name="Google Shape;1437;p1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8" name="Google Shape;1438;p1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39" name="Google Shape;1439;p1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0" name="Google Shape;1440;p1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1" name="Google Shape;1441;p1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2" name="Google Shape;1442;p1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3" name="Google Shape;1443;p1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4" name="Google Shape;1444;p1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5" name="Google Shape;1445;p1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6" name="Google Shape;1446;p1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7" name="Google Shape;1447;p1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8" name="Google Shape;1448;p1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49" name="Google Shape;1449;p1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50" name="Google Shape;1450;p1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51" name="Google Shape;1451;p1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52" name="Google Shape;1452;p1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453" name="Google Shape;1453;p15"/>
            <p:cNvGrpSpPr/>
            <p:nvPr/>
          </p:nvGrpSpPr>
          <p:grpSpPr>
            <a:xfrm>
              <a:off x="1" y="-297475"/>
              <a:ext cx="12192000" cy="180000"/>
              <a:chOff x="0" y="-689"/>
              <a:chExt cx="7680" cy="232"/>
            </a:xfrm>
          </p:grpSpPr>
          <p:cxnSp>
            <p:nvCxnSpPr>
              <p:cNvPr id="1454" name="Google Shape;1454;p1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55" name="Google Shape;1455;p1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56" name="Google Shape;1456;p1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57" name="Google Shape;1457;p1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58" name="Google Shape;1458;p1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59" name="Google Shape;1459;p1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0" name="Google Shape;1460;p1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1" name="Google Shape;1461;p1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2" name="Google Shape;1462;p1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3" name="Google Shape;1463;p1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4" name="Google Shape;1464;p1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5" name="Google Shape;1465;p1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6" name="Google Shape;1466;p1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7" name="Google Shape;1467;p1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8" name="Google Shape;1468;p1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69" name="Google Shape;1469;p1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0" name="Google Shape;1470;p1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1" name="Google Shape;1471;p1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2" name="Google Shape;1472;p1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3" name="Google Shape;1473;p1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4" name="Google Shape;1474;p1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5" name="Google Shape;1475;p1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6" name="Google Shape;1476;p1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7" name="Google Shape;1477;p1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8" name="Google Shape;1478;p1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79" name="Google Shape;1479;p1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480" name="Google Shape;1480;p15"/>
            <p:cNvGrpSpPr/>
            <p:nvPr/>
          </p:nvGrpSpPr>
          <p:grpSpPr>
            <a:xfrm>
              <a:off x="6351" y="6972300"/>
              <a:ext cx="12195174" cy="180000"/>
              <a:chOff x="4" y="-689"/>
              <a:chExt cx="7682" cy="232"/>
            </a:xfrm>
          </p:grpSpPr>
          <p:cxnSp>
            <p:nvCxnSpPr>
              <p:cNvPr id="1481" name="Google Shape;1481;p1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2" name="Google Shape;1482;p1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3" name="Google Shape;1483;p1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4" name="Google Shape;1484;p1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5" name="Google Shape;1485;p1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6" name="Google Shape;1486;p1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7" name="Google Shape;1487;p1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8" name="Google Shape;1488;p1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89" name="Google Shape;1489;p1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0" name="Google Shape;1490;p1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1" name="Google Shape;1491;p1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2" name="Google Shape;1492;p1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3" name="Google Shape;1493;p1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4" name="Google Shape;1494;p1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5" name="Google Shape;1495;p1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6" name="Google Shape;1496;p1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7" name="Google Shape;1497;p1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8" name="Google Shape;1498;p1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499" name="Google Shape;1499;p1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0" name="Google Shape;1500;p1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1" name="Google Shape;1501;p1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2" name="Google Shape;1502;p1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3" name="Google Shape;1503;p1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4" name="Google Shape;1504;p1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5" name="Google Shape;1505;p1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06" name="Google Shape;1506;p1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0D8612-8E25-4B08-8BDB-F61933ADF5EE}"/>
              </a:ext>
            </a:extLst>
          </p:cNvPr>
          <p:cNvSpPr>
            <a:spLocks noGrp="1"/>
          </p:cNvSpPr>
          <p:nvPr>
            <p:ph type="title" hasCustomPrompt="1"/>
          </p:nvPr>
        </p:nvSpPr>
        <p:spPr/>
        <p:txBody>
          <a:bodyPr/>
          <a:lstStyle/>
          <a:p>
            <a:r>
              <a:rPr lang="en-US" dirty="0"/>
              <a:t>click to edit Master title style</a:t>
            </a:r>
            <a:endParaRPr lang="en-GB" dirty="0"/>
          </a:p>
        </p:txBody>
      </p:sp>
      <p:sp>
        <p:nvSpPr>
          <p:cNvPr id="5" name="Rectangle 4">
            <a:extLst>
              <a:ext uri="{FF2B5EF4-FFF2-40B4-BE49-F238E27FC236}">
                <a16:creationId xmlns:a16="http://schemas.microsoft.com/office/drawing/2014/main" xmlns="" id="{A12804E6-9C0A-4FBB-8916-5671FDCFD18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8" name="Footer Placeholder 4">
            <a:extLst>
              <a:ext uri="{FF2B5EF4-FFF2-40B4-BE49-F238E27FC236}">
                <a16:creationId xmlns:a16="http://schemas.microsoft.com/office/drawing/2014/main" xmlns="" id="{B8B52122-3D22-4D82-A87C-8D4FA7BEAA5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9" name="Slide Number Placeholder 5">
            <a:extLst>
              <a:ext uri="{FF2B5EF4-FFF2-40B4-BE49-F238E27FC236}">
                <a16:creationId xmlns:a16="http://schemas.microsoft.com/office/drawing/2014/main" xmlns="" id="{AD03EA6A-D083-44E1-AE43-61FC63C54F5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0" name="Footer Placeholder 4">
            <a:extLst>
              <a:ext uri="{FF2B5EF4-FFF2-40B4-BE49-F238E27FC236}">
                <a16:creationId xmlns:a16="http://schemas.microsoft.com/office/drawing/2014/main" xmlns="" id="{55FD65F7-DF43-4623-8663-23433C4BAF6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86388539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B7E8C40-659D-4843-9E59-E965C497F8E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5" name="Footer Placeholder 4">
            <a:extLst>
              <a:ext uri="{FF2B5EF4-FFF2-40B4-BE49-F238E27FC236}">
                <a16:creationId xmlns:a16="http://schemas.microsoft.com/office/drawing/2014/main" xmlns="" id="{B6F8F29F-AB3F-4803-9F6C-B1FE83E9AE6C}"/>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6" name="Slide Number Placeholder 5">
            <a:extLst>
              <a:ext uri="{FF2B5EF4-FFF2-40B4-BE49-F238E27FC236}">
                <a16:creationId xmlns:a16="http://schemas.microsoft.com/office/drawing/2014/main" xmlns="" id="{0148A5F0-90D9-43B6-A0CC-D3026432933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7" name="Footer Placeholder 4">
            <a:extLst>
              <a:ext uri="{FF2B5EF4-FFF2-40B4-BE49-F238E27FC236}">
                <a16:creationId xmlns:a16="http://schemas.microsoft.com/office/drawing/2014/main" xmlns="" id="{F5DE3D25-3AF2-4177-AA71-9613FB164FD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69770774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9334531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statement picture ligh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accent2"/>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Rectangle 95">
            <a:extLst>
              <a:ext uri="{FF2B5EF4-FFF2-40B4-BE49-F238E27FC236}">
                <a16:creationId xmlns:a16="http://schemas.microsoft.com/office/drawing/2014/main" xmlns="" id="{93C74D6C-B4CB-4317-A01C-BEDA12B282D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94ECF00E-E292-47DA-B1F6-E213AE9D23F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4D03260B-C440-42F5-88F0-5B6B634972F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B22A5F98-A4A0-4DF9-B232-A7306C9AF4C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00067580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dark">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7" name="Footer Placeholder 4">
            <a:extLst>
              <a:ext uri="{FF2B5EF4-FFF2-40B4-BE49-F238E27FC236}">
                <a16:creationId xmlns:a16="http://schemas.microsoft.com/office/drawing/2014/main" xmlns="" id="{FD751858-F268-496C-A7B6-6EAB59287CF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9D76A634-8BEE-4ECD-99B0-6EE85024E3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0BFEAB39-0DEA-4AB8-A076-DAE1D2EADE5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1798625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light">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tx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6" name="Rectangle 95">
            <a:extLst>
              <a:ext uri="{FF2B5EF4-FFF2-40B4-BE49-F238E27FC236}">
                <a16:creationId xmlns:a16="http://schemas.microsoft.com/office/drawing/2014/main" xmlns="" id="{ED109F40-13BA-4630-B7A7-80E73E7E07BD}"/>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A9EF210F-B4BE-4B82-BF7A-6F1708A35E07}"/>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0A52494A-E76F-4B6D-AE46-D30A594F24A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8C95C1F0-C551-4030-99BA-76014DD9698B}"/>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4720692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final slide blue">
    <p:bg bwMode="gray">
      <p:bgPr>
        <a:solidFill>
          <a:srgbClr val="2175D9"/>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CCD67B64-095B-4511-AE6F-9358EBA0D067}"/>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6437D36D-780D-48E8-BC37-46D4983351C2}"/>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D62734D2-12EF-4AF7-AAA0-CEFE95410F1C}"/>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0E6EAA27-1AE7-4D78-A22D-26609899D549}"/>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41B5201E-4DFD-4912-87D4-7C609F82F87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C4C24FA-E8F7-41DF-B3E2-ED523F9CA0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5F980DFF-CBBF-4B1E-9F23-8A4748A98715}"/>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EA3C725-5461-4DF2-B9DE-5D494A3C72E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03CFF32C-DB67-49B1-BF49-DA476C61273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36CAD246-3CA7-43A4-BD74-DF01BB1C3C9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165033FD-3008-4A3A-8DFC-9E382DFB16C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42962546-AD6D-4B00-925C-E1ABF505F26A}"/>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99460200-D52B-4D96-9C8A-8F1E4EEE4AA3}"/>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675F5FF-D24F-4C1C-94C9-5791B51CDB36}"/>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01365608-FA4E-43AC-961C-49A7E3878D79}"/>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5BAC4657-DD59-495D-AFA7-C722F2F77514}"/>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24BAC945-B246-4FE0-900D-FD9B2D2BEF0C}"/>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490F9086-ECA3-45E2-B60B-B402FF5E74B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72F90E7A-2A80-4B04-881C-2A91A822D8D3}"/>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9FBB11B-041D-4D46-9DA0-87040AA0AE1A}"/>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7078F7EE-37F1-4F4F-80EF-ACAA9D33D61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179B62B8-9F4E-4226-B446-FE109833820F}"/>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FB6625B6-A7AD-412C-B893-D31A7E7D005A}"/>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EE891678-F93E-46A5-922C-F99D8BFBFF1F}"/>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6AF2DE2E-2056-4C3D-BA07-D1F885025FD2}"/>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DBB4EC74-E2B8-48AE-90FF-6676EB4B8274}"/>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EA6A8FC3-D077-4771-96E1-5BA2F91A5E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7764FB75-A198-4823-A2C7-37D94F27027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EC6E0F88-DFCC-4A01-B1B3-FD17CA311F3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3AD5B88E-B88C-4F91-A7C2-990F047D85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71B531A9-1DD2-42E4-887C-A0C9F293941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F2307C1F-A456-4DDD-891A-4C870EA3CE0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3BCC0D4D-3EAB-4173-ADF6-382C6E70CF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C97F7EB2-85B7-4321-ADDA-B1555D551C9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5A620B39-6C5B-4BAF-B12C-E4397878D4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233FABDF-3240-4008-8B37-C08262BBE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38CDF0A-C72B-4BE0-ACB4-383CCFC0AF9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4821995D-33F1-4258-B889-36C37AE5620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2C0D955-90AB-4708-98CF-02BCAD23F39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D1C5990-BCDA-4EF1-ACC6-B757723792E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A3EBF801-16C5-43E4-A8A1-DF8B4C3E0F1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F79C3E9D-649B-4992-AAFC-DAD2D63E4A8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B1EA03EC-7B56-4396-B19E-BD7BB622DD98}"/>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84681A8B-24B2-4FAA-B548-3B3D91603BB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50ABEF5-08BC-4474-BA4D-379DFA3B5E4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7E48346A-980F-4F0F-B8AA-1732C78EFEE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0ED5321-7493-4D81-8B3C-86F58171F15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C1E23D6F-8E3F-4792-9475-DF84B68F5A9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0270D384-0843-43CF-B820-9CD951E945C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06B7B04B-F2FF-413C-BB4F-314F41CAA4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6B43E5A-7C5F-4654-BE4B-C1906B6CBB7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C8E9E3-30FA-450A-92C2-59C3F24BE61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DED9B8BA-FEB2-43C3-A72B-690C7CEB2B0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8DC7D57C-948C-481B-8AA0-E8513565B1F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7F3C89C4-4C29-4010-8FC9-8F8C42732C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1C2F37BE-135A-468B-AC65-377F4E4B4EF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E7804FE9-0851-413D-B48F-7653393F77D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3BAF129-D46B-4060-8EA8-0335782050F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8314F5A9-1BBC-4745-AC75-8C571E6235F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E255A2FF-D0AC-4E92-B70E-B7DC69CF7582}"/>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D298C92-6F81-434D-8BDF-8BB35A346EB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6ECBE7F-D178-4A54-8B88-4B4EA59545D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5495F472-B6F6-4167-B6B1-478D329E049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498A9636-72BD-45D8-BC30-5E394BEE5F7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A41D7002-56B5-4B3E-ADF6-C0AD7AC3C4C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429E9206-09BC-4DC2-8040-B6482337984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5B0548A9-3518-4B50-A00B-CDFE14E0469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3E17CD6-BB2D-4AEA-939C-616E017EA2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E321E5A6-7360-48FD-A3DA-10DF126178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F9DDFADE-F364-44D6-BEF7-B73A84FD4F5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14CBAF5-E87F-4B29-BA3F-7D8208B60A2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123D8052-0D01-447C-AD6C-7375E997BC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42196512-1A9A-47CD-AF16-FEEA9E9F205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93CC4C7F-4EC7-445F-B8DE-C1C79E4D4E3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0DA55DC8-7EF2-4417-8BF0-D4371EF083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922C734F-1FF3-4FAF-9D76-309520282B9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91C1DE79-7DDE-4947-98EA-998B85397AD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8488509F-2306-48B3-9072-8C4211D34C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B31DBCD5-4519-4148-8979-EC7CD674D7E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6889757B-370C-4B3B-A126-AA74FEC19F5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569B5A5D-2C64-4CCF-8DB2-077C5D0567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307696F-A599-4115-80A0-3F4DCD8579E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9452BE42-1343-4C85-9B87-3AA2D08850D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74923F60-85F9-4549-8394-A7326DAB837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86AA01B-224C-4CA3-A4B2-B2A69F32FBD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E0B10071-59E6-4E2B-98C5-CBB8FF09C9A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AFBB7FBC-7E31-4B27-8466-1115DBEA41C9}"/>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8F83263B-0203-4214-ADAC-887B872A10C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70B6ADF-9800-4F4B-B1C8-B3BA4A57F37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E7532758-BDF1-45BD-8B98-3818F069135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7D81232C-A97B-40D7-A8F2-407A50E5032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E337FE93-5224-4DB3-BAD0-48117BAA085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5B14738-D673-45E4-91FC-6BE3C11109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1707CD1-D063-4933-B987-5AD70DFC1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FAF5DABE-244D-4CBF-AC2A-616091F67BF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DB209D92-B982-4268-A41B-2DCFE80119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98CF10C6-298B-4D5C-86CA-65571BD7A79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8C7789E1-8B8F-4892-9F6B-5A06030135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45A31AEE-1E6D-4D3D-88BC-4C57DEAF2EB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2AA41E5-EF68-4917-A2CA-37049A64FC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AE563CFD-1E1F-4302-AFDB-4350846A992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7D82D57-9C7E-4DDD-AE13-A6B310E6480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D83E4E10-0EEE-48B0-A364-4F7D3560DE4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6668FE6-0948-48AF-BC08-40C09B59040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458E2F19-7C07-48E3-8EB4-72A37D16C90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050C264A-50A3-4BBD-BA80-CC47B23CF12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65998567-F5E3-4BBB-8ED5-112F962CA78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8128CE8F-1A5C-46C3-8621-4778EC41540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730940F-C4F4-4C0F-962B-D63AF321558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8F4874A5-5E4C-4F52-8D74-586223AA2D9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7E383394-E9B9-4315-BCC7-A62D9705E50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CF1749E4-2D6F-4ECC-BFB9-22A79B3D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A0317130-E516-451B-B19D-DE56D19A80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5228763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final slide dark blue">
    <p:bg bwMode="gray">
      <p:bgPr>
        <a:solidFill>
          <a:srgbClr val="0F1941"/>
        </a:solidFill>
        <a:effectLst/>
      </p:bgPr>
    </p:bg>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xmlns="" id="{891C919E-0DB6-4556-BA4C-9A73B9B10762}"/>
              </a:ext>
            </a:extLst>
          </p:cNvPr>
          <p:cNvGrpSpPr>
            <a:grpSpLocks noChangeAspect="1"/>
          </p:cNvGrpSpPr>
          <p:nvPr userDrawn="1"/>
        </p:nvGrpSpPr>
        <p:grpSpPr bwMode="gray">
          <a:xfrm>
            <a:off x="765177" y="911262"/>
            <a:ext cx="10658475" cy="5026025"/>
            <a:chOff x="482" y="574"/>
            <a:chExt cx="6714" cy="3166"/>
          </a:xfrm>
        </p:grpSpPr>
        <p:sp>
          <p:nvSpPr>
            <p:cNvPr id="11" name="Freeform 6">
              <a:extLst>
                <a:ext uri="{FF2B5EF4-FFF2-40B4-BE49-F238E27FC236}">
                  <a16:creationId xmlns:a16="http://schemas.microsoft.com/office/drawing/2014/main" xmlns="" id="{AA6E5838-42F3-42D9-886B-7FACE2C104A4}"/>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 name="Freeform 7">
              <a:extLst>
                <a:ext uri="{FF2B5EF4-FFF2-40B4-BE49-F238E27FC236}">
                  <a16:creationId xmlns:a16="http://schemas.microsoft.com/office/drawing/2014/main" xmlns="" id="{61D4052F-43C9-4A36-A4AB-5C24996BB94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 name="Freeform 8">
              <a:extLst>
                <a:ext uri="{FF2B5EF4-FFF2-40B4-BE49-F238E27FC236}">
                  <a16:creationId xmlns:a16="http://schemas.microsoft.com/office/drawing/2014/main" xmlns="" id="{C7AE75AB-FF06-4779-A9A7-DD6AC686A337}"/>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 name="Freeform 9">
              <a:extLst>
                <a:ext uri="{FF2B5EF4-FFF2-40B4-BE49-F238E27FC236}">
                  <a16:creationId xmlns:a16="http://schemas.microsoft.com/office/drawing/2014/main" xmlns="" id="{89D4D19B-6028-4242-9898-6D4B6B35E051}"/>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 name="Freeform 10">
              <a:extLst>
                <a:ext uri="{FF2B5EF4-FFF2-40B4-BE49-F238E27FC236}">
                  <a16:creationId xmlns:a16="http://schemas.microsoft.com/office/drawing/2014/main" xmlns="" id="{CCD5607A-763E-4632-9AE0-FF0EC6B050D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 name="Freeform 11">
              <a:extLst>
                <a:ext uri="{FF2B5EF4-FFF2-40B4-BE49-F238E27FC236}">
                  <a16:creationId xmlns:a16="http://schemas.microsoft.com/office/drawing/2014/main" xmlns="" id="{371FF234-A85C-4672-9F3F-08EBE287E032}"/>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 name="Freeform 12">
              <a:extLst>
                <a:ext uri="{FF2B5EF4-FFF2-40B4-BE49-F238E27FC236}">
                  <a16:creationId xmlns:a16="http://schemas.microsoft.com/office/drawing/2014/main" xmlns="" id="{C1C00ABD-5730-4E6E-822F-E947C3E0B335}"/>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 name="Freeform 13">
              <a:extLst>
                <a:ext uri="{FF2B5EF4-FFF2-40B4-BE49-F238E27FC236}">
                  <a16:creationId xmlns:a16="http://schemas.microsoft.com/office/drawing/2014/main" xmlns="" id="{B03AE2A9-3D7F-4AE4-90A0-0FA84EEAB916}"/>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 name="Freeform 14">
              <a:extLst>
                <a:ext uri="{FF2B5EF4-FFF2-40B4-BE49-F238E27FC236}">
                  <a16:creationId xmlns:a16="http://schemas.microsoft.com/office/drawing/2014/main" xmlns="" id="{D7BD20AC-3B43-4BCF-A574-E8D940F8F1DE}"/>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 name="Freeform 15">
              <a:extLst>
                <a:ext uri="{FF2B5EF4-FFF2-40B4-BE49-F238E27FC236}">
                  <a16:creationId xmlns:a16="http://schemas.microsoft.com/office/drawing/2014/main" xmlns="" id="{F4FB4824-5CB4-4E58-80AA-9BD0123BFD6F}"/>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 name="Freeform 16">
              <a:extLst>
                <a:ext uri="{FF2B5EF4-FFF2-40B4-BE49-F238E27FC236}">
                  <a16:creationId xmlns:a16="http://schemas.microsoft.com/office/drawing/2014/main" xmlns="" id="{5BA84E44-086F-442A-906C-07D40A291EF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 name="Freeform 17">
              <a:extLst>
                <a:ext uri="{FF2B5EF4-FFF2-40B4-BE49-F238E27FC236}">
                  <a16:creationId xmlns:a16="http://schemas.microsoft.com/office/drawing/2014/main" xmlns="" id="{38AAF21C-1433-44B4-9AB5-487B354CB66E}"/>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 name="Freeform 18">
              <a:extLst>
                <a:ext uri="{FF2B5EF4-FFF2-40B4-BE49-F238E27FC236}">
                  <a16:creationId xmlns:a16="http://schemas.microsoft.com/office/drawing/2014/main" xmlns="" id="{57C5D29C-6188-4ADA-A8DE-F44E9245154C}"/>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4" name="Freeform 19">
              <a:extLst>
                <a:ext uri="{FF2B5EF4-FFF2-40B4-BE49-F238E27FC236}">
                  <a16:creationId xmlns:a16="http://schemas.microsoft.com/office/drawing/2014/main" xmlns="" id="{69010570-A587-45DC-AACF-2233C578EC67}"/>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 name="Freeform 20">
              <a:extLst>
                <a:ext uri="{FF2B5EF4-FFF2-40B4-BE49-F238E27FC236}">
                  <a16:creationId xmlns:a16="http://schemas.microsoft.com/office/drawing/2014/main" xmlns="" id="{57F9753C-4247-48FC-8170-88564761BC7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6" name="Freeform 21">
              <a:extLst>
                <a:ext uri="{FF2B5EF4-FFF2-40B4-BE49-F238E27FC236}">
                  <a16:creationId xmlns:a16="http://schemas.microsoft.com/office/drawing/2014/main" xmlns="" id="{7DD4183E-E288-4FAE-8A35-76077C2DF050}"/>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7" name="Freeform 22">
              <a:extLst>
                <a:ext uri="{FF2B5EF4-FFF2-40B4-BE49-F238E27FC236}">
                  <a16:creationId xmlns:a16="http://schemas.microsoft.com/office/drawing/2014/main" xmlns="" id="{EEE1A537-1C36-4B70-8EA1-F6E9836B8E92}"/>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8" name="Freeform 23">
              <a:extLst>
                <a:ext uri="{FF2B5EF4-FFF2-40B4-BE49-F238E27FC236}">
                  <a16:creationId xmlns:a16="http://schemas.microsoft.com/office/drawing/2014/main" xmlns="" id="{039A4EF8-C222-4F5F-BF60-A8A4D37C82A7}"/>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9" name="Freeform 24">
              <a:extLst>
                <a:ext uri="{FF2B5EF4-FFF2-40B4-BE49-F238E27FC236}">
                  <a16:creationId xmlns:a16="http://schemas.microsoft.com/office/drawing/2014/main" xmlns="" id="{E7141EAF-B161-402F-AD4F-4D69B538117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0" name="Freeform 25">
              <a:extLst>
                <a:ext uri="{FF2B5EF4-FFF2-40B4-BE49-F238E27FC236}">
                  <a16:creationId xmlns:a16="http://schemas.microsoft.com/office/drawing/2014/main" xmlns="" id="{7AD12296-FC20-4873-A044-3972C1D4382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1" name="Oval 26">
              <a:extLst>
                <a:ext uri="{FF2B5EF4-FFF2-40B4-BE49-F238E27FC236}">
                  <a16:creationId xmlns:a16="http://schemas.microsoft.com/office/drawing/2014/main" xmlns="" id="{0A718FDD-2A90-4CD2-82C5-C1D841661B0B}"/>
                </a:ext>
              </a:extLst>
            </p:cNvPr>
            <p:cNvSpPr>
              <a:spLocks noChangeArrowheads="1"/>
            </p:cNvSpPr>
            <p:nvPr userDrawn="1"/>
          </p:nvSpPr>
          <p:spPr bwMode="gray">
            <a:xfrm>
              <a:off x="7102" y="2186"/>
              <a:ext cx="94" cy="94"/>
            </a:xfrm>
            <a:prstGeom prst="ellipse">
              <a:avLst/>
            </a:pr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Freeform 27">
              <a:extLst>
                <a:ext uri="{FF2B5EF4-FFF2-40B4-BE49-F238E27FC236}">
                  <a16:creationId xmlns:a16="http://schemas.microsoft.com/office/drawing/2014/main" xmlns="" id="{60CC6BD7-F789-4249-840C-E3DD0AAB710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Freeform 28">
              <a:extLst>
                <a:ext uri="{FF2B5EF4-FFF2-40B4-BE49-F238E27FC236}">
                  <a16:creationId xmlns:a16="http://schemas.microsoft.com/office/drawing/2014/main" xmlns="" id="{16AE0BF9-B260-4012-8E63-B97D436FA0D7}"/>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4" name="Group 33">
            <a:extLst>
              <a:ext uri="{FF2B5EF4-FFF2-40B4-BE49-F238E27FC236}">
                <a16:creationId xmlns:a16="http://schemas.microsoft.com/office/drawing/2014/main" xmlns="" id="{6887760F-5A09-4871-9AAA-739C04130C64}"/>
              </a:ext>
            </a:extLst>
          </p:cNvPr>
          <p:cNvGrpSpPr/>
          <p:nvPr userDrawn="1"/>
        </p:nvGrpSpPr>
        <p:grpSpPr>
          <a:xfrm>
            <a:off x="-294300" y="-297472"/>
            <a:ext cx="12780600" cy="7449775"/>
            <a:chOff x="-294300" y="-297475"/>
            <a:chExt cx="12780600" cy="7449775"/>
          </a:xfrm>
        </p:grpSpPr>
        <p:grpSp>
          <p:nvGrpSpPr>
            <p:cNvPr id="35" name="Group 21">
              <a:extLst>
                <a:ext uri="{FF2B5EF4-FFF2-40B4-BE49-F238E27FC236}">
                  <a16:creationId xmlns:a16="http://schemas.microsoft.com/office/drawing/2014/main" xmlns="" id="{ED74E9D6-BCBD-43BB-97ED-0AB860C2FE93}"/>
                </a:ext>
              </a:extLst>
            </p:cNvPr>
            <p:cNvGrpSpPr>
              <a:grpSpLocks/>
            </p:cNvGrpSpPr>
            <p:nvPr userDrawn="1"/>
          </p:nvGrpSpPr>
          <p:grpSpPr bwMode="auto">
            <a:xfrm>
              <a:off x="-294300" y="0"/>
              <a:ext cx="180000" cy="6858000"/>
              <a:chOff x="-232" y="0"/>
              <a:chExt cx="232" cy="4320"/>
            </a:xfrm>
          </p:grpSpPr>
          <p:sp>
            <p:nvSpPr>
              <p:cNvPr id="107" name="Line 22">
                <a:extLst>
                  <a:ext uri="{FF2B5EF4-FFF2-40B4-BE49-F238E27FC236}">
                    <a16:creationId xmlns:a16="http://schemas.microsoft.com/office/drawing/2014/main" xmlns="" id="{5F3C556C-8885-48F1-8E39-7D7DC2608B7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E787345-8F76-4750-BD32-5FA5D45C4AD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C4041E5F-3943-479E-8EC4-937433A86B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9074CBE-AE3F-4F64-A016-0587EEE5942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2305E7F2-64AB-4D26-8680-D2B4F17E831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F3DD34A9-E64E-44D2-9336-251152DF78F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4706558-AF3F-44E4-9DC3-7979B8773F8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4B29E9FE-8D68-4B6A-9605-2E3B18C6E1B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C0583EBA-7CBB-41E6-AB13-D4E79118030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F6E2BA9-CD9E-4860-A63F-B5C32D4E8A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DDEFE069-3D31-4651-9071-1713911744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566B4443-EF46-4EAB-BA2C-442908EE12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284C0B2-FF8B-4C6D-BA8E-5A6828037F5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C0A5A0E8-706E-4209-AB86-790D473801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63EBE0D-8BD0-48D7-911A-78323CA9F04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56EED64C-CA31-465C-8D9C-EF5FA29D02C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6" name="Group 21">
              <a:extLst>
                <a:ext uri="{FF2B5EF4-FFF2-40B4-BE49-F238E27FC236}">
                  <a16:creationId xmlns:a16="http://schemas.microsoft.com/office/drawing/2014/main" xmlns="" id="{E8B6B780-7768-46F5-971F-B9816AFEF1EA}"/>
                </a:ext>
              </a:extLst>
            </p:cNvPr>
            <p:cNvGrpSpPr>
              <a:grpSpLocks/>
            </p:cNvGrpSpPr>
            <p:nvPr userDrawn="1"/>
          </p:nvGrpSpPr>
          <p:grpSpPr bwMode="auto">
            <a:xfrm>
              <a:off x="12306300" y="0"/>
              <a:ext cx="180000" cy="6858000"/>
              <a:chOff x="-232" y="0"/>
              <a:chExt cx="232" cy="4320"/>
            </a:xfrm>
          </p:grpSpPr>
          <p:sp>
            <p:nvSpPr>
              <p:cNvPr id="91" name="Line 22">
                <a:extLst>
                  <a:ext uri="{FF2B5EF4-FFF2-40B4-BE49-F238E27FC236}">
                    <a16:creationId xmlns:a16="http://schemas.microsoft.com/office/drawing/2014/main" xmlns="" id="{28B561F1-F2D9-4956-A990-264BA1CB72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23">
                <a:extLst>
                  <a:ext uri="{FF2B5EF4-FFF2-40B4-BE49-F238E27FC236}">
                    <a16:creationId xmlns:a16="http://schemas.microsoft.com/office/drawing/2014/main" xmlns="" id="{CB9490EC-5D7A-4BD8-8CF8-7738CE2D234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24">
                <a:extLst>
                  <a:ext uri="{FF2B5EF4-FFF2-40B4-BE49-F238E27FC236}">
                    <a16:creationId xmlns:a16="http://schemas.microsoft.com/office/drawing/2014/main" xmlns="" id="{C5F919EE-4C94-4DA0-8E8E-7E0A2426FDB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25">
                <a:extLst>
                  <a:ext uri="{FF2B5EF4-FFF2-40B4-BE49-F238E27FC236}">
                    <a16:creationId xmlns:a16="http://schemas.microsoft.com/office/drawing/2014/main" xmlns="" id="{07CEB01F-10BA-4FD5-8C07-848FA45490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26">
                <a:extLst>
                  <a:ext uri="{FF2B5EF4-FFF2-40B4-BE49-F238E27FC236}">
                    <a16:creationId xmlns:a16="http://schemas.microsoft.com/office/drawing/2014/main" xmlns="" id="{15AD412C-42F9-4FF0-A7B3-007382D7A08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27">
                <a:extLst>
                  <a:ext uri="{FF2B5EF4-FFF2-40B4-BE49-F238E27FC236}">
                    <a16:creationId xmlns:a16="http://schemas.microsoft.com/office/drawing/2014/main" xmlns="" id="{82E98CD7-2D6C-4E70-BE7A-A8776EB5421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28">
                <a:extLst>
                  <a:ext uri="{FF2B5EF4-FFF2-40B4-BE49-F238E27FC236}">
                    <a16:creationId xmlns:a16="http://schemas.microsoft.com/office/drawing/2014/main" xmlns="" id="{09990407-AB71-44E2-96B4-A2ED4DC7142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31">
                <a:extLst>
                  <a:ext uri="{FF2B5EF4-FFF2-40B4-BE49-F238E27FC236}">
                    <a16:creationId xmlns:a16="http://schemas.microsoft.com/office/drawing/2014/main" xmlns="" id="{1A62304A-1B4C-4F73-B8AB-89F60BCFAA9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32">
                <a:extLst>
                  <a:ext uri="{FF2B5EF4-FFF2-40B4-BE49-F238E27FC236}">
                    <a16:creationId xmlns:a16="http://schemas.microsoft.com/office/drawing/2014/main" xmlns="" id="{71EFD5A7-2743-4418-ADB5-DF0D6833E5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33">
                <a:extLst>
                  <a:ext uri="{FF2B5EF4-FFF2-40B4-BE49-F238E27FC236}">
                    <a16:creationId xmlns:a16="http://schemas.microsoft.com/office/drawing/2014/main" xmlns="" id="{BF925A8B-E36F-4376-9043-56EDBA76638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34">
                <a:extLst>
                  <a:ext uri="{FF2B5EF4-FFF2-40B4-BE49-F238E27FC236}">
                    <a16:creationId xmlns:a16="http://schemas.microsoft.com/office/drawing/2014/main" xmlns="" id="{4FF65C02-250B-4C91-B0BB-276245F0AE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35">
                <a:extLst>
                  <a:ext uri="{FF2B5EF4-FFF2-40B4-BE49-F238E27FC236}">
                    <a16:creationId xmlns:a16="http://schemas.microsoft.com/office/drawing/2014/main" xmlns="" id="{69DFA17A-02D1-44C2-99B5-704D22BDAE3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36">
                <a:extLst>
                  <a:ext uri="{FF2B5EF4-FFF2-40B4-BE49-F238E27FC236}">
                    <a16:creationId xmlns:a16="http://schemas.microsoft.com/office/drawing/2014/main" xmlns="" id="{0AD82D74-4C9A-4D1D-88C9-CFE829ED1D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37">
                <a:extLst>
                  <a:ext uri="{FF2B5EF4-FFF2-40B4-BE49-F238E27FC236}">
                    <a16:creationId xmlns:a16="http://schemas.microsoft.com/office/drawing/2014/main" xmlns="" id="{5E95323C-BD02-4743-9EAF-CF089A69776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38">
                <a:extLst>
                  <a:ext uri="{FF2B5EF4-FFF2-40B4-BE49-F238E27FC236}">
                    <a16:creationId xmlns:a16="http://schemas.microsoft.com/office/drawing/2014/main" xmlns="" id="{6EDA863F-4655-43B2-9255-A48E84C0655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38">
                <a:extLst>
                  <a:ext uri="{FF2B5EF4-FFF2-40B4-BE49-F238E27FC236}">
                    <a16:creationId xmlns:a16="http://schemas.microsoft.com/office/drawing/2014/main" xmlns="" id="{6F8740F2-818C-438D-8670-B349B7E521F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7" name="Group 41">
              <a:extLst>
                <a:ext uri="{FF2B5EF4-FFF2-40B4-BE49-F238E27FC236}">
                  <a16:creationId xmlns:a16="http://schemas.microsoft.com/office/drawing/2014/main" xmlns="" id="{25880BAE-D654-4B38-B42C-4FDF47D32C39}"/>
                </a:ext>
              </a:extLst>
            </p:cNvPr>
            <p:cNvGrpSpPr>
              <a:grpSpLocks/>
            </p:cNvGrpSpPr>
            <p:nvPr userDrawn="1"/>
          </p:nvGrpSpPr>
          <p:grpSpPr bwMode="auto">
            <a:xfrm>
              <a:off x="1" y="-297475"/>
              <a:ext cx="12191999" cy="180000"/>
              <a:chOff x="0" y="-689"/>
              <a:chExt cx="7680" cy="232"/>
            </a:xfrm>
          </p:grpSpPr>
          <p:sp>
            <p:nvSpPr>
              <p:cNvPr id="65" name="Line 42">
                <a:extLst>
                  <a:ext uri="{FF2B5EF4-FFF2-40B4-BE49-F238E27FC236}">
                    <a16:creationId xmlns:a16="http://schemas.microsoft.com/office/drawing/2014/main" xmlns="" id="{F2DD1EFC-0D6A-408E-8DDC-A2D853ADDBE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43">
                <a:extLst>
                  <a:ext uri="{FF2B5EF4-FFF2-40B4-BE49-F238E27FC236}">
                    <a16:creationId xmlns:a16="http://schemas.microsoft.com/office/drawing/2014/main" xmlns="" id="{6FBFD846-7A12-4C95-9CB2-48AB891694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44">
                <a:extLst>
                  <a:ext uri="{FF2B5EF4-FFF2-40B4-BE49-F238E27FC236}">
                    <a16:creationId xmlns:a16="http://schemas.microsoft.com/office/drawing/2014/main" xmlns="" id="{474632FD-E12D-4D88-BEFB-92FA82D158E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68" name="Line 45">
                <a:extLst>
                  <a:ext uri="{FF2B5EF4-FFF2-40B4-BE49-F238E27FC236}">
                    <a16:creationId xmlns:a16="http://schemas.microsoft.com/office/drawing/2014/main" xmlns="" id="{0986CA4D-B3A1-4327-B5D6-B5BD042553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46">
                <a:extLst>
                  <a:ext uri="{FF2B5EF4-FFF2-40B4-BE49-F238E27FC236}">
                    <a16:creationId xmlns:a16="http://schemas.microsoft.com/office/drawing/2014/main" xmlns="" id="{E2983F5E-62C4-46BC-A576-F4A936CA493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47">
                <a:extLst>
                  <a:ext uri="{FF2B5EF4-FFF2-40B4-BE49-F238E27FC236}">
                    <a16:creationId xmlns:a16="http://schemas.microsoft.com/office/drawing/2014/main" xmlns="" id="{45DBCB6F-3F5C-4289-8170-91BBEC976AA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48">
                <a:extLst>
                  <a:ext uri="{FF2B5EF4-FFF2-40B4-BE49-F238E27FC236}">
                    <a16:creationId xmlns:a16="http://schemas.microsoft.com/office/drawing/2014/main" xmlns="" id="{876CB556-12A4-4AB4-82A3-F492F916B6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49">
                <a:extLst>
                  <a:ext uri="{FF2B5EF4-FFF2-40B4-BE49-F238E27FC236}">
                    <a16:creationId xmlns:a16="http://schemas.microsoft.com/office/drawing/2014/main" xmlns="" id="{B8E9DB14-43C5-4D52-9BEB-31BF3088CDA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50">
                <a:extLst>
                  <a:ext uri="{FF2B5EF4-FFF2-40B4-BE49-F238E27FC236}">
                    <a16:creationId xmlns:a16="http://schemas.microsoft.com/office/drawing/2014/main" xmlns="" id="{6422FA88-1427-43B2-B654-A1B0DC33953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51">
                <a:extLst>
                  <a:ext uri="{FF2B5EF4-FFF2-40B4-BE49-F238E27FC236}">
                    <a16:creationId xmlns:a16="http://schemas.microsoft.com/office/drawing/2014/main" xmlns="" id="{726B10BD-B136-4831-BFBD-CD91EC1BA37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52">
                <a:extLst>
                  <a:ext uri="{FF2B5EF4-FFF2-40B4-BE49-F238E27FC236}">
                    <a16:creationId xmlns:a16="http://schemas.microsoft.com/office/drawing/2014/main" xmlns="" id="{7ED8B453-8A36-44AB-969B-883769BB468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53">
                <a:extLst>
                  <a:ext uri="{FF2B5EF4-FFF2-40B4-BE49-F238E27FC236}">
                    <a16:creationId xmlns:a16="http://schemas.microsoft.com/office/drawing/2014/main" xmlns="" id="{917E09CF-4322-46C3-8323-9E5B30870AF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54">
                <a:extLst>
                  <a:ext uri="{FF2B5EF4-FFF2-40B4-BE49-F238E27FC236}">
                    <a16:creationId xmlns:a16="http://schemas.microsoft.com/office/drawing/2014/main" xmlns="" id="{13E86AF4-1A23-4107-B68C-73CFCAD7AE5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55">
                <a:extLst>
                  <a:ext uri="{FF2B5EF4-FFF2-40B4-BE49-F238E27FC236}">
                    <a16:creationId xmlns:a16="http://schemas.microsoft.com/office/drawing/2014/main" xmlns="" id="{3026F9D9-925D-410D-8EAD-87B5DC00F0A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56">
                <a:extLst>
                  <a:ext uri="{FF2B5EF4-FFF2-40B4-BE49-F238E27FC236}">
                    <a16:creationId xmlns:a16="http://schemas.microsoft.com/office/drawing/2014/main" xmlns="" id="{542159F8-B9AF-4FB7-9A02-C13E674F9B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57">
                <a:extLst>
                  <a:ext uri="{FF2B5EF4-FFF2-40B4-BE49-F238E27FC236}">
                    <a16:creationId xmlns:a16="http://schemas.microsoft.com/office/drawing/2014/main" xmlns="" id="{F76E9FCB-6F4A-429C-9317-6179BAB650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1" name="Line 58">
                <a:extLst>
                  <a:ext uri="{FF2B5EF4-FFF2-40B4-BE49-F238E27FC236}">
                    <a16:creationId xmlns:a16="http://schemas.microsoft.com/office/drawing/2014/main" xmlns="" id="{9E5E51CC-81E2-4515-8AE0-F4EBC931306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59">
                <a:extLst>
                  <a:ext uri="{FF2B5EF4-FFF2-40B4-BE49-F238E27FC236}">
                    <a16:creationId xmlns:a16="http://schemas.microsoft.com/office/drawing/2014/main" xmlns="" id="{F0A68277-3267-440A-8B67-EC9FBA9F789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60">
                <a:extLst>
                  <a:ext uri="{FF2B5EF4-FFF2-40B4-BE49-F238E27FC236}">
                    <a16:creationId xmlns:a16="http://schemas.microsoft.com/office/drawing/2014/main" xmlns="" id="{E3BA2D71-D553-4DF4-9159-752E827DBE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4" name="Line 61">
                <a:extLst>
                  <a:ext uri="{FF2B5EF4-FFF2-40B4-BE49-F238E27FC236}">
                    <a16:creationId xmlns:a16="http://schemas.microsoft.com/office/drawing/2014/main" xmlns="" id="{E8DDD957-B0C8-4621-BDAF-1DFD76148AE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62">
                <a:extLst>
                  <a:ext uri="{FF2B5EF4-FFF2-40B4-BE49-F238E27FC236}">
                    <a16:creationId xmlns:a16="http://schemas.microsoft.com/office/drawing/2014/main" xmlns="" id="{40F8CE22-D37B-42BD-A4EF-6FDC240CEE7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63">
                <a:extLst>
                  <a:ext uri="{FF2B5EF4-FFF2-40B4-BE49-F238E27FC236}">
                    <a16:creationId xmlns:a16="http://schemas.microsoft.com/office/drawing/2014/main" xmlns="" id="{E812A4D5-1220-44AB-B8BE-D4219DE2635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64">
                <a:extLst>
                  <a:ext uri="{FF2B5EF4-FFF2-40B4-BE49-F238E27FC236}">
                    <a16:creationId xmlns:a16="http://schemas.microsoft.com/office/drawing/2014/main" xmlns="" id="{9D0F695A-996B-4B66-BEB2-A2CB145653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65">
                <a:extLst>
                  <a:ext uri="{FF2B5EF4-FFF2-40B4-BE49-F238E27FC236}">
                    <a16:creationId xmlns:a16="http://schemas.microsoft.com/office/drawing/2014/main" xmlns="" id="{0FF516A2-EFF2-476A-B925-CF2BD01BD5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44">
                <a:extLst>
                  <a:ext uri="{FF2B5EF4-FFF2-40B4-BE49-F238E27FC236}">
                    <a16:creationId xmlns:a16="http://schemas.microsoft.com/office/drawing/2014/main" xmlns="" id="{9ACBC58D-5BB5-45C8-829B-4756FD3F7CE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90" name="Line 43">
                <a:extLst>
                  <a:ext uri="{FF2B5EF4-FFF2-40B4-BE49-F238E27FC236}">
                    <a16:creationId xmlns:a16="http://schemas.microsoft.com/office/drawing/2014/main" xmlns="" id="{90666D2C-4B36-42DA-92C0-4B12CB91995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8" name="Group 41">
              <a:extLst>
                <a:ext uri="{FF2B5EF4-FFF2-40B4-BE49-F238E27FC236}">
                  <a16:creationId xmlns:a16="http://schemas.microsoft.com/office/drawing/2014/main" xmlns="" id="{AA1FD842-CB81-461E-BD99-6B3DCA2DFEE7}"/>
                </a:ext>
              </a:extLst>
            </p:cNvPr>
            <p:cNvGrpSpPr>
              <a:grpSpLocks/>
            </p:cNvGrpSpPr>
            <p:nvPr userDrawn="1"/>
          </p:nvGrpSpPr>
          <p:grpSpPr bwMode="auto">
            <a:xfrm>
              <a:off x="6351" y="6972300"/>
              <a:ext cx="12195174" cy="180000"/>
              <a:chOff x="4" y="-689"/>
              <a:chExt cx="7682" cy="232"/>
            </a:xfrm>
          </p:grpSpPr>
          <p:sp>
            <p:nvSpPr>
              <p:cNvPr id="39" name="Line 42">
                <a:extLst>
                  <a:ext uri="{FF2B5EF4-FFF2-40B4-BE49-F238E27FC236}">
                    <a16:creationId xmlns:a16="http://schemas.microsoft.com/office/drawing/2014/main" xmlns="" id="{B5B94033-AD0D-453E-90B3-766F1EC91CD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Line 43">
                <a:extLst>
                  <a:ext uri="{FF2B5EF4-FFF2-40B4-BE49-F238E27FC236}">
                    <a16:creationId xmlns:a16="http://schemas.microsoft.com/office/drawing/2014/main" xmlns="" id="{2D716751-B6D4-4F06-A98D-0DD4C00D9B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Line 44">
                <a:extLst>
                  <a:ext uri="{FF2B5EF4-FFF2-40B4-BE49-F238E27FC236}">
                    <a16:creationId xmlns:a16="http://schemas.microsoft.com/office/drawing/2014/main" xmlns="" id="{6863B976-E359-4790-8228-7E5EF9C5A0C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Line 45">
                <a:extLst>
                  <a:ext uri="{FF2B5EF4-FFF2-40B4-BE49-F238E27FC236}">
                    <a16:creationId xmlns:a16="http://schemas.microsoft.com/office/drawing/2014/main" xmlns="" id="{4AB9784A-B0CB-4F15-9BD4-BBD96544932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Line 46">
                <a:extLst>
                  <a:ext uri="{FF2B5EF4-FFF2-40B4-BE49-F238E27FC236}">
                    <a16:creationId xmlns:a16="http://schemas.microsoft.com/office/drawing/2014/main" xmlns="" id="{74408F6E-CEA6-4CD2-A7BF-5598625F9BA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Line 47">
                <a:extLst>
                  <a:ext uri="{FF2B5EF4-FFF2-40B4-BE49-F238E27FC236}">
                    <a16:creationId xmlns:a16="http://schemas.microsoft.com/office/drawing/2014/main" xmlns="" id="{FD467F98-1E6E-406E-8991-4179F228AF0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Line 48">
                <a:extLst>
                  <a:ext uri="{FF2B5EF4-FFF2-40B4-BE49-F238E27FC236}">
                    <a16:creationId xmlns:a16="http://schemas.microsoft.com/office/drawing/2014/main" xmlns="" id="{D3519E5B-E82B-438B-8A73-D1208E462C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Line 49">
                <a:extLst>
                  <a:ext uri="{FF2B5EF4-FFF2-40B4-BE49-F238E27FC236}">
                    <a16:creationId xmlns:a16="http://schemas.microsoft.com/office/drawing/2014/main" xmlns="" id="{8ED5E0D7-4345-476C-B2E7-D4DC722E98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Line 50">
                <a:extLst>
                  <a:ext uri="{FF2B5EF4-FFF2-40B4-BE49-F238E27FC236}">
                    <a16:creationId xmlns:a16="http://schemas.microsoft.com/office/drawing/2014/main" xmlns="" id="{533BED6D-1283-44FD-AB9B-FF3F65DF488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Line 51">
                <a:extLst>
                  <a:ext uri="{FF2B5EF4-FFF2-40B4-BE49-F238E27FC236}">
                    <a16:creationId xmlns:a16="http://schemas.microsoft.com/office/drawing/2014/main" xmlns="" id="{2F514D16-2636-4247-9485-42D7EB1A23C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Line 52">
                <a:extLst>
                  <a:ext uri="{FF2B5EF4-FFF2-40B4-BE49-F238E27FC236}">
                    <a16:creationId xmlns:a16="http://schemas.microsoft.com/office/drawing/2014/main" xmlns="" id="{D84C8873-E007-4836-8495-6EFE8FFB29D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Line 53">
                <a:extLst>
                  <a:ext uri="{FF2B5EF4-FFF2-40B4-BE49-F238E27FC236}">
                    <a16:creationId xmlns:a16="http://schemas.microsoft.com/office/drawing/2014/main" xmlns="" id="{7F8F1983-9664-4AA2-B399-50FFBBE328C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Line 54">
                <a:extLst>
                  <a:ext uri="{FF2B5EF4-FFF2-40B4-BE49-F238E27FC236}">
                    <a16:creationId xmlns:a16="http://schemas.microsoft.com/office/drawing/2014/main" xmlns="" id="{C2F8ED76-1038-4AD5-9133-5A287E5095A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Line 55">
                <a:extLst>
                  <a:ext uri="{FF2B5EF4-FFF2-40B4-BE49-F238E27FC236}">
                    <a16:creationId xmlns:a16="http://schemas.microsoft.com/office/drawing/2014/main" xmlns="" id="{C1472E2B-7895-46CC-AED5-C007146024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Line 56">
                <a:extLst>
                  <a:ext uri="{FF2B5EF4-FFF2-40B4-BE49-F238E27FC236}">
                    <a16:creationId xmlns:a16="http://schemas.microsoft.com/office/drawing/2014/main" xmlns="" id="{09DDB5F1-11E0-46B4-A88E-6740F0EC329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Line 57">
                <a:extLst>
                  <a:ext uri="{FF2B5EF4-FFF2-40B4-BE49-F238E27FC236}">
                    <a16:creationId xmlns:a16="http://schemas.microsoft.com/office/drawing/2014/main" xmlns="" id="{77D69364-110A-4791-9879-536A989F5FC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Line 58">
                <a:extLst>
                  <a:ext uri="{FF2B5EF4-FFF2-40B4-BE49-F238E27FC236}">
                    <a16:creationId xmlns:a16="http://schemas.microsoft.com/office/drawing/2014/main" xmlns="" id="{0E44A8E7-7F7B-4E61-9E9C-33FC3CC756C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Line 59">
                <a:extLst>
                  <a:ext uri="{FF2B5EF4-FFF2-40B4-BE49-F238E27FC236}">
                    <a16:creationId xmlns:a16="http://schemas.microsoft.com/office/drawing/2014/main" xmlns="" id="{DB429037-5108-439F-A2FF-108FEC790F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Line 60">
                <a:extLst>
                  <a:ext uri="{FF2B5EF4-FFF2-40B4-BE49-F238E27FC236}">
                    <a16:creationId xmlns:a16="http://schemas.microsoft.com/office/drawing/2014/main" xmlns="" id="{B0276835-8BA8-42D7-BD2A-2FB5911030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61">
                <a:extLst>
                  <a:ext uri="{FF2B5EF4-FFF2-40B4-BE49-F238E27FC236}">
                    <a16:creationId xmlns:a16="http://schemas.microsoft.com/office/drawing/2014/main" xmlns="" id="{D0CBEF86-48B1-45A7-8074-EAAECFFADDB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62">
                <a:extLst>
                  <a:ext uri="{FF2B5EF4-FFF2-40B4-BE49-F238E27FC236}">
                    <a16:creationId xmlns:a16="http://schemas.microsoft.com/office/drawing/2014/main" xmlns="" id="{78BBB9F4-C503-467C-95CF-1E4658B4E12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63">
                <a:extLst>
                  <a:ext uri="{FF2B5EF4-FFF2-40B4-BE49-F238E27FC236}">
                    <a16:creationId xmlns:a16="http://schemas.microsoft.com/office/drawing/2014/main" xmlns="" id="{99B43505-ABAE-472C-9985-61FBB967D85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64">
                <a:extLst>
                  <a:ext uri="{FF2B5EF4-FFF2-40B4-BE49-F238E27FC236}">
                    <a16:creationId xmlns:a16="http://schemas.microsoft.com/office/drawing/2014/main" xmlns="" id="{EC952336-02F3-4EC7-B427-0667BFA1F7A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65">
                <a:extLst>
                  <a:ext uri="{FF2B5EF4-FFF2-40B4-BE49-F238E27FC236}">
                    <a16:creationId xmlns:a16="http://schemas.microsoft.com/office/drawing/2014/main" xmlns="" id="{6002D42C-6CB4-428E-8347-B1E2480670C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44">
                <a:extLst>
                  <a:ext uri="{FF2B5EF4-FFF2-40B4-BE49-F238E27FC236}">
                    <a16:creationId xmlns:a16="http://schemas.microsoft.com/office/drawing/2014/main" xmlns="" id="{2CFA0A83-FA1A-4129-9DB1-C40C8114FB8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43">
                <a:extLst>
                  <a:ext uri="{FF2B5EF4-FFF2-40B4-BE49-F238E27FC236}">
                    <a16:creationId xmlns:a16="http://schemas.microsoft.com/office/drawing/2014/main" xmlns="" id="{908A37CD-927C-4AA6-A91C-B829A974908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626102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final slide turquoise">
    <p:bg bwMode="gray">
      <p:bgPr>
        <a:solidFill>
          <a:srgbClr val="6BA5B4"/>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C2D7655-8521-494B-8E87-78AE3467EEC4}"/>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0862175D-204F-4B10-8682-5EA8CFB27EE3}"/>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83BB6EFD-71E7-4F96-BD1B-C27922C954C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A72C7EE-ADD9-4231-A385-9DCFE41E2B5E}"/>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F405631C-988B-4D1F-A20D-55D825EA1A8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2463400-87DA-4AA4-9446-0214F4B71BE5}"/>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FFAF80A6-25B6-4E3D-B4E6-E804E9559C80}"/>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EC2232B0-56F2-462F-852C-C5DCBBE1B5A8}"/>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7D7ACAD-616B-41A7-BBF2-602E5909FAF8}"/>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88A0044D-5467-4F70-8F6D-DA57AA5634C9}"/>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B50D5DA-3E62-404B-B272-6E1A573C5054}"/>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109D782B-88F1-4D77-8250-E1812CC33EE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70A36EB7-B546-4C0E-9ADF-018FC49F2310}"/>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EC0143EC-1F5C-4E61-AD0A-671FBF8367AF}"/>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A859700C-AFE3-48B4-A16C-1456674CEF5B}"/>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BAB59C1-498C-4877-8C36-8C212F7F2D00}"/>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AB632D47-D0D5-4A53-B3FF-0C8D045D9F4E}"/>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89D6E456-9B38-4A10-9D0E-BFF9B501AFCE}"/>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1CE6F52F-F8F5-47F4-971B-9C2603A870E9}"/>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82F3078-F97F-4FEE-B28C-9A5812B2BFBC}"/>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BACC6C8A-5FB6-4CC9-820D-3F5F56AC2E8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F96CAE18-3434-45C5-8C53-60EB261BAC2B}"/>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4522E1A0-B2E7-4035-916D-D3D4D5A35C1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ACFCB3F0-5EFF-40CF-8EB1-EF3E3C655BB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B512E478-DB41-46E1-8189-B9EBB22C41C6}"/>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4B4BF36-AA22-43C5-A6C9-F0818CA749E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F1BF5C46-F408-43E6-8E48-CC91F9D913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AD24ECC1-9574-4DCF-B91C-09EB7D2BE63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2E2F1A45-9209-4E6C-8B7B-48773A34691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967D6D62-AEA1-499F-A34B-9C68BF2E155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33C1B241-0E76-4E09-A452-8EA29277182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2D378E8F-BCFC-4286-AC63-4A460FDD333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545F6C1C-BB2B-43B1-8B3D-0BEB7587578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BAF96032-272B-4F1F-A861-6817A002B2C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F661BCC-26F1-4ACD-B68B-B069124423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0FE77F0-6F6C-42AA-A462-FF4A822AE19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1CC4CC0-6D8F-4D54-BB14-C69B989ECF5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F3EC2E02-78CA-44FE-A12B-69468429D10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DB2220DD-4759-4025-B3C5-FA43552189D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550ABED3-F536-41D3-B913-21B3B210D80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5FE2AFDC-4665-4A6F-84A9-A4DCEFDC795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67449C17-9570-497D-AF16-D4D0EC84F9B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0AA8D3F9-5A28-4CDB-933C-94F3672F0F91}"/>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F65F7380-1A73-4B58-9C3F-B4FCCD6FC5A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F715898-71E6-4696-BC6C-2E8B845628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97448121-0B4F-47BB-AE4E-AE83224228F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A685B29-0806-467C-9453-8E73605EDE4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398CF1A-924B-48D6-8E81-CF1D731AD1B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1D7BDEF-0BEC-485D-BF22-4A054158DE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500AE10-5C65-402D-9241-62D16EF69A1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D9EDF3F-4794-48F9-85AF-915B9D00C09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5D4912-DE85-4A87-B921-836C72ADF91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5D0CA0B4-64C3-4F4F-9532-2AF6FCC34670}"/>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CD1C272E-CC34-4106-B145-20CA2F99AF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60AF7685-1B5B-4A75-B0FE-C6FA67AE29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9F2DD2B0-98F9-41EA-BB61-B264F7919EC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906A9795-FD90-4F8B-940F-1AF93F3E77F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92719D96-BC1F-4974-9A85-72995EA6999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0BEA71DC-233F-4183-9C7B-83583B1AF8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897D3AB-E48C-4A6B-B902-6AB495CE5309}"/>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A1A73A59-DD34-425E-9451-3947F797A01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09E2C76-1EB8-4839-8D5C-0CA79181305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2F46CB9D-193F-42EF-9AF9-F129E94924A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9A4851E-6DD4-4F6D-8476-24D5D2A2E8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2A989C9D-2FC4-4CDF-9E2D-260E96A44E2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2E28A27-884F-4BE1-B085-6D366752445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DEF0D1FB-F464-4885-9334-52DEF40F34B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643E7C4-3A45-4611-B1F5-68494260083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7B6CF185-07D6-484A-AB5C-BED7C7D4CFF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79AFA028-A9E7-434B-B633-170FE7FAEDB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7712A904-78B8-46F8-A85D-6E675F438A6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8586F47-C9B1-4A4F-B25F-38001F1D413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10E5E52F-1DA2-4608-BF84-42C77AF87E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2E417186-E3A6-45AD-9404-371C6D9B759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18A9AE2E-8C02-45DD-B754-978D9EED184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2D70B276-095B-4C8F-B961-118F2EC5B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077B5EF5-04B7-4875-88AA-5B777C94079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4A418574-FDA4-484A-BCE6-55C82FC8D21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0B248F9C-3E22-439A-9811-F06C5DD82B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BA55C329-8B5E-48EB-8323-404FECCD8E5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3B54ABE2-90C1-480E-ADA8-C5E4085031E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0FD70DD-B8B9-4280-9D36-B8C09BC48E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35A4872D-646B-489F-B0A7-5FA4B34BA70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4865454E-9E90-4F95-954B-765C11E797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2B37BCB6-BE44-4799-B90B-FF9707FBCD6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933CF16E-1B0B-447A-A109-B32CF53E200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B843D7C-78EF-4C06-BD9F-BB0372CB453B}"/>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BD63CBD-C414-4D3B-9374-7B38A5A5AD6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B48CD8C-A3B0-41D8-A3C5-4B6D3141AA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4A5D6A9C-AFF7-46E0-BC53-B7382B17B3F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6B03746D-6748-4016-8530-12923E4121F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C32F4D6-5511-4C98-A03D-6AE3A098F8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999679E8-E623-4B59-9539-BA323CCAEB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DDDCE8A-93AE-4AA8-9700-F516D0AC5D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DFC4E7B1-2CED-4E39-9397-779115AE83B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31D15137-1558-4188-9CBF-CDC2E903DD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42C1A6B-E8EF-4E7B-92AC-F4F5AFDC535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6307BCDD-BCD7-4565-85F2-26509A18035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E0C5A4D2-2A36-4AFF-B626-DDCCEF4C17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29270D0B-8763-4352-9AD3-C8E283BAED4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5812637-DB52-4D75-8E51-2B29670517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FF36F360-BDFD-40BF-9557-98F7D514071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2547237C-1292-4917-89AF-A2FA90BB368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4ABF4B7C-2DCD-4111-A25C-2A097AD6CDD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CD30D9B8-5A72-4DC8-A748-A0245A0E453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3F652794-D0A0-49A8-879A-280639A1102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CF38F48-84D7-4319-B5E4-C74C3514266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C8CAC67-00A4-4FCC-904B-896787EB5A0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EFF96D5-07B6-491F-AB62-301E1899BAC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ED5A210A-C07C-4C97-8A14-23E875E506E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9384EDCB-49D5-4E1E-9E3F-E05A54C535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83726EB7-23F4-4A87-A9D9-75047E7A783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80ECB506-0674-448C-B130-A8B8DAA7CA22}"/>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5871284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final slide cream">
    <p:bg bwMode="gray">
      <p:bgPr>
        <a:solidFill>
          <a:srgbClr val="F7F5F0"/>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D8ABC7A-2845-4B14-AD2E-99803B943803}"/>
              </a:ext>
            </a:extLst>
          </p:cNvPr>
          <p:cNvGrpSpPr>
            <a:grpSpLocks noChangeAspect="1"/>
          </p:cNvGrpSpPr>
          <p:nvPr userDrawn="1"/>
        </p:nvGrpSpPr>
        <p:grpSpPr bwMode="gray">
          <a:xfrm>
            <a:off x="765177" y="911262"/>
            <a:ext cx="10658475" cy="5026025"/>
            <a:chOff x="482" y="574"/>
            <a:chExt cx="6714" cy="3166"/>
          </a:xfrm>
          <a:solidFill>
            <a:srgbClr val="2175D9"/>
          </a:solidFill>
        </p:grpSpPr>
        <p:sp>
          <p:nvSpPr>
            <p:cNvPr id="35" name="Freeform 6">
              <a:extLst>
                <a:ext uri="{FF2B5EF4-FFF2-40B4-BE49-F238E27FC236}">
                  <a16:creationId xmlns:a16="http://schemas.microsoft.com/office/drawing/2014/main" xmlns="" id="{B75946E8-6C94-4DC4-914C-B087074F41CD}"/>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7FE1D10E-9FCE-42D8-AB6E-EA6F4657028B}"/>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8CD7EF8A-4935-4E18-8EAD-77E7D7137316}"/>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01ADED37-238B-4918-A513-967BC071F9DA}"/>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66E13C4D-6579-4CB2-AF6B-3BFAF4D72471}"/>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2094456E-EBBE-472A-B238-EC7F66AFFFF6}"/>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46EADAC-8124-42F1-93A7-47C0CA998C93}"/>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B746546F-609F-47CF-B25D-2D7DD77EC663}"/>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9EFD9946-C43B-456C-9963-6A1A621F2861}"/>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78B077A-5AE9-4B8E-ACFA-CC477CECA99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CD4110CC-8193-4506-AF95-A981D32C417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22CEF7EC-8A15-4CBA-BC1E-7C559F657247}"/>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834300FC-C58F-4062-9323-3B9BAF2434D5}"/>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F2C4A952-0FDF-4244-8F17-C468F32CC8E5}"/>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9812C7D-2701-48A1-BBDF-604D02ADB051}"/>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5B1445D4-3F82-4565-AC15-6F4D4D053785}"/>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4F490AC-C9CE-4ED0-AED2-FEC2E3D2C7EB}"/>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9B76A8E0-5EF1-4B91-A64F-5BA75723CC1C}"/>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71A1B051-E269-4594-87FC-30C835EC571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0B2AFE7F-2CD1-4F55-91BF-00160C651A17}"/>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F7FB48F-FEC7-48A6-B84C-E94DB656D605}"/>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E4B010CC-7685-4215-8FB5-C3E97147A29C}"/>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7C60CE59-D62A-4105-98FA-C7129B08C57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5FB259D8-17A9-4FCA-86C8-07B060F37D6A}"/>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356E6CEE-4F68-4619-A77C-49253C0E8F01}"/>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673DE64E-C689-4991-A344-9D951BB93C9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11BF769C-6781-45C5-8BDB-7C58DE82D16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57786344-9D59-4A00-976B-F4AE27AC4C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21D394D2-BEB6-4F6E-884A-856F8AE0986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964AF1A-4913-499E-9E7E-E86F76FA43A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A9E8D728-6283-47FC-9C6F-877410A6452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7B2B2A2A-AB9B-4B94-AF0A-0B936DB03E0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54D856DE-AD89-4168-8151-3F1F52DCF6B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409BE3F-8EEE-4CFC-970C-BC4705EB009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BA4C80E4-5185-42D8-B8CD-81BB813D5A1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68B3700A-D82B-4667-8509-E2937EF2E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CC77C352-DDF4-4347-ABA8-61FCB7553F4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E53D194-DBBC-4A33-99A5-0C7655ABAE0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0956B40-B4A4-46E8-9548-B9B81847C55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15F19038-DC3D-4209-9E1C-48271A83D01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B42F2DA-4642-4FED-9FA3-1B37E45A13F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744F439-66CF-4286-9787-18EBCCBC9CB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EEDA277E-A52E-4DFA-BABD-923D35A345F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8574C11B-910C-463F-AA0B-FE5F771CCAC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0A53E746-B80C-4227-B40A-AE77593D560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426CAD57-9A00-4DE5-9A99-79FED092750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9A40937F-7AED-437B-8144-46A637B162F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D9B03EC-3D57-4CD0-AD96-95826211C95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ED2FB86-7C0F-4F90-8057-647610E47CB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9FFC8B8B-E5AC-43B2-98EF-B32C189A4D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5FB520E5-CB21-491F-9479-DED25DE2A6D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BF3641C8-8A89-4B20-B313-2BDB8C5A53A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10E01679-8493-4B80-8A40-0494958D23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2B5530A7-39DF-463A-B218-B17F8B60CCB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EF33386-0260-4A89-AA77-F8D695FC23C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0254C934-9A5C-4427-9676-624383ED3E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5413A56B-2598-493F-96A3-C32C5D8C65B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D4F19F1A-376A-4316-8036-BC4BAD773F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45A60CC-AB83-4974-B6B9-A8E0B9A1DA1E}"/>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9563D67-03FC-4F34-8842-5A5A2A8CBF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A0D1ADB8-646D-4D70-8799-E46647F8FD7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9C293241-3773-4C0F-8D44-1B99EA5AE74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5989473-D9FA-462B-B98A-A9EF66DC7E8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C63E63B7-4175-44DF-A827-69974D50FD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37B6AA57-FFB0-4AF2-A45D-DC5C4F0BE2C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620F60AE-3FCD-46D9-ADB6-5A73FB5EBCC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D1A6D1B9-9A61-43FD-A4D9-3A3D657DD63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4AC6487E-52BF-498C-ADCA-9D6EB99453E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58E6E6F0-66C9-4EB9-9644-365B1AA17B7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3FC7BF0-D754-42DD-ABE1-27833357B4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2472617-564C-4E17-977C-CFE37CA86C2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EC62B2DC-ECFA-4F00-ADF7-3E39510F170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C2A4CE4E-0DA8-47D2-B30E-0AE1E4C833F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5ADDB2CB-C732-45D3-9080-41A9888AD61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68C0E83C-91FC-4FCC-813F-3815479FF77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FABF3137-96A7-4A30-B86A-5FE0AAA08F3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CAD0E6DA-EF2E-4651-93B6-4F802749327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EE324E98-B42C-4EEE-B362-A5C9882545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1537BEA0-44F9-486A-AB5D-F1498B69869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C9371C3-6AE0-4AAF-B847-0505F717CD5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FD98E9D7-8BC8-413E-94FF-7FC775F3FBC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21637A0A-2A6E-4E4D-AEC7-EB202DA33E0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5421642D-7A58-4516-AE83-2A2D98A613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FB052426-6F17-42CC-AE4B-2DA0AB53298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0FB49744-6519-4671-A596-40B2CDDF8B6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11A7DFF4-5D4D-4203-86D4-F7A2F0E7214F}"/>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DDF0E2C-0E74-40DC-B767-CAC4D8A9514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1F0B09F7-36CF-4464-9C13-03F94BAC91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01C60BF8-61DD-49B0-A9C3-BDFD1090EF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C17F1D40-80C7-4D4C-8919-6E23CB031E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1EA7F56-876C-4515-BA61-9AF25A35AEC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2869FBC-58B5-4570-A8F7-89B11F71E15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21B13D20-E2B5-4013-892E-F29C471D363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7ED71FE3-AE09-4844-8B24-330CD0A323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0ED02F50-20FB-45E7-9C62-0305B90EF67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42FDE018-F05D-4429-B61F-18E2D18CDA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FCDC1DC8-88AF-49B0-BF9B-118031CDF2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1EE89DF3-2C3E-4D14-8ECA-50C0B83CA7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B76CCD8-B1B6-4A09-85C6-D322018F5F5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BA4425B3-099B-48B6-892D-F80A2334AB1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1DDB4676-E28E-4978-8DBB-5253146E756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4A01CB6F-45A7-4E51-8F6E-F6F0FE7E73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857E558D-B736-4729-ADAB-C40E7D18AB3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C49D48F-1D73-407D-9DF8-8186A5CB34F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4B331C2-88F2-4352-B439-20D7E538464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5DE4B32-040D-479B-8251-F2F5EE8F9F1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33F0C34-90D0-4DD4-B3D8-56F48CF0FE7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BB84CD7-8C6D-4604-85CB-6E555075C55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6407F0B4-2940-4D39-80F3-C239749CE6B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20ED03F3-31C2-4A63-BA82-D92B2C4E7A8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0BF47F11-85A5-4AD5-B347-8E4DAA2C486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31503D40-0D3D-4469-82ED-4B1280E4D21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9145627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title slide red tech&amp;touch">
  <p:cSld name="title slide red tech&amp;touch">
    <p:bg>
      <p:bgPr>
        <a:solidFill>
          <a:srgbClr val="E74536"/>
        </a:solidFill>
        <a:effectLst/>
      </p:bgPr>
    </p:bg>
    <p:spTree>
      <p:nvGrpSpPr>
        <p:cNvPr id="1" name="Shape 1507"/>
        <p:cNvGrpSpPr/>
        <p:nvPr/>
      </p:nvGrpSpPr>
      <p:grpSpPr>
        <a:xfrm>
          <a:off x="0" y="0"/>
          <a:ext cx="0" cy="0"/>
          <a:chOff x="0" y="0"/>
          <a:chExt cx="0" cy="0"/>
        </a:xfrm>
      </p:grpSpPr>
      <p:grpSp>
        <p:nvGrpSpPr>
          <p:cNvPr id="1508" name="Google Shape;1508;p16"/>
          <p:cNvGrpSpPr/>
          <p:nvPr/>
        </p:nvGrpSpPr>
        <p:grpSpPr>
          <a:xfrm>
            <a:off x="6804062" y="1587"/>
            <a:ext cx="5391153" cy="6196724"/>
            <a:chOff x="2448" y="567"/>
            <a:chExt cx="2784" cy="3200"/>
          </a:xfrm>
        </p:grpSpPr>
        <p:sp>
          <p:nvSpPr>
            <p:cNvPr id="1509" name="Google Shape;1509;p16"/>
            <p:cNvSpPr/>
            <p:nvPr/>
          </p:nvSpPr>
          <p:spPr>
            <a:xfrm>
              <a:off x="3920" y="1050"/>
              <a:ext cx="249" cy="777"/>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0" name="Google Shape;1510;p16"/>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1" name="Google Shape;1511;p16"/>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2" name="Google Shape;1512;p16"/>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3" name="Google Shape;1513;p16"/>
            <p:cNvSpPr/>
            <p:nvPr/>
          </p:nvSpPr>
          <p:spPr>
            <a:xfrm>
              <a:off x="3303" y="2031"/>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4" name="Google Shape;1514;p16"/>
            <p:cNvSpPr/>
            <p:nvPr/>
          </p:nvSpPr>
          <p:spPr>
            <a:xfrm>
              <a:off x="2969"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5" name="Google Shape;1515;p16"/>
            <p:cNvSpPr/>
            <p:nvPr/>
          </p:nvSpPr>
          <p:spPr>
            <a:xfrm>
              <a:off x="4496"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6" name="Google Shape;1516;p16"/>
            <p:cNvSpPr/>
            <p:nvPr/>
          </p:nvSpPr>
          <p:spPr>
            <a:xfrm>
              <a:off x="4351" y="2964"/>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7" name="Google Shape;1517;p16"/>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8" name="Google Shape;1518;p16"/>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19" name="Google Shape;1519;p16"/>
            <p:cNvSpPr/>
            <p:nvPr/>
          </p:nvSpPr>
          <p:spPr>
            <a:xfrm>
              <a:off x="2536" y="567"/>
              <a:ext cx="249" cy="391"/>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20" name="Google Shape;1520;p16"/>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521" name="Google Shape;1521;p16"/>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sp>
        <p:nvSpPr>
          <p:cNvPr id="1522" name="Google Shape;1522;p16"/>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523" name="Google Shape;1523;p16"/>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4" name="Google Shape;1524;p16"/>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525" name="Google Shape;1525;p16"/>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526" name="Google Shape;1526;p16"/>
          <p:cNvGrpSpPr/>
          <p:nvPr/>
        </p:nvGrpSpPr>
        <p:grpSpPr>
          <a:xfrm>
            <a:off x="-294300" y="-297472"/>
            <a:ext cx="12780600" cy="7449775"/>
            <a:chOff x="-294300" y="-297475"/>
            <a:chExt cx="12780600" cy="7449775"/>
          </a:xfrm>
        </p:grpSpPr>
        <p:grpSp>
          <p:nvGrpSpPr>
            <p:cNvPr id="1527" name="Google Shape;1527;p16"/>
            <p:cNvGrpSpPr/>
            <p:nvPr/>
          </p:nvGrpSpPr>
          <p:grpSpPr>
            <a:xfrm>
              <a:off x="-294300" y="0"/>
              <a:ext cx="180000" cy="6858000"/>
              <a:chOff x="-232" y="0"/>
              <a:chExt cx="232" cy="4320"/>
            </a:xfrm>
          </p:grpSpPr>
          <p:cxnSp>
            <p:nvCxnSpPr>
              <p:cNvPr id="1528" name="Google Shape;1528;p1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29" name="Google Shape;1529;p1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0" name="Google Shape;1530;p1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1" name="Google Shape;1531;p1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2" name="Google Shape;1532;p1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3" name="Google Shape;1533;p1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4" name="Google Shape;1534;p1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5" name="Google Shape;1535;p1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6" name="Google Shape;1536;p1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7" name="Google Shape;1537;p1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8" name="Google Shape;1538;p1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39" name="Google Shape;1539;p1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0" name="Google Shape;1540;p1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1" name="Google Shape;1541;p1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2" name="Google Shape;1542;p1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3" name="Google Shape;1543;p1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544" name="Google Shape;1544;p16"/>
            <p:cNvGrpSpPr/>
            <p:nvPr/>
          </p:nvGrpSpPr>
          <p:grpSpPr>
            <a:xfrm>
              <a:off x="12306300" y="0"/>
              <a:ext cx="180000" cy="6858000"/>
              <a:chOff x="-232" y="0"/>
              <a:chExt cx="232" cy="4320"/>
            </a:xfrm>
          </p:grpSpPr>
          <p:cxnSp>
            <p:nvCxnSpPr>
              <p:cNvPr id="1545" name="Google Shape;1545;p1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6" name="Google Shape;1546;p1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7" name="Google Shape;1547;p1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8" name="Google Shape;1548;p1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49" name="Google Shape;1549;p1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0" name="Google Shape;1550;p1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1" name="Google Shape;1551;p1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2" name="Google Shape;1552;p1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3" name="Google Shape;1553;p1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4" name="Google Shape;1554;p1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5" name="Google Shape;1555;p1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6" name="Google Shape;1556;p1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7" name="Google Shape;1557;p1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8" name="Google Shape;1558;p1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59" name="Google Shape;1559;p1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60" name="Google Shape;1560;p1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561" name="Google Shape;1561;p16"/>
            <p:cNvGrpSpPr/>
            <p:nvPr/>
          </p:nvGrpSpPr>
          <p:grpSpPr>
            <a:xfrm>
              <a:off x="1" y="-297475"/>
              <a:ext cx="12192000" cy="180000"/>
              <a:chOff x="0" y="-689"/>
              <a:chExt cx="7680" cy="232"/>
            </a:xfrm>
          </p:grpSpPr>
          <p:cxnSp>
            <p:nvCxnSpPr>
              <p:cNvPr id="1562" name="Google Shape;1562;p1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3" name="Google Shape;1563;p1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4" name="Google Shape;1564;p1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5" name="Google Shape;1565;p1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6" name="Google Shape;1566;p1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7" name="Google Shape;1567;p1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8" name="Google Shape;1568;p1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69" name="Google Shape;1569;p1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0" name="Google Shape;1570;p1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1" name="Google Shape;1571;p1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2" name="Google Shape;1572;p1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3" name="Google Shape;1573;p1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4" name="Google Shape;1574;p1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5" name="Google Shape;1575;p1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6" name="Google Shape;1576;p1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7" name="Google Shape;1577;p1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8" name="Google Shape;1578;p1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79" name="Google Shape;1579;p1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0" name="Google Shape;1580;p1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1" name="Google Shape;1581;p1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2" name="Google Shape;1582;p1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3" name="Google Shape;1583;p1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4" name="Google Shape;1584;p1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5" name="Google Shape;1585;p1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6" name="Google Shape;1586;p1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87" name="Google Shape;1587;p1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588" name="Google Shape;1588;p16"/>
            <p:cNvGrpSpPr/>
            <p:nvPr/>
          </p:nvGrpSpPr>
          <p:grpSpPr>
            <a:xfrm>
              <a:off x="6351" y="6972300"/>
              <a:ext cx="12195174" cy="180000"/>
              <a:chOff x="4" y="-689"/>
              <a:chExt cx="7682" cy="232"/>
            </a:xfrm>
          </p:grpSpPr>
          <p:cxnSp>
            <p:nvCxnSpPr>
              <p:cNvPr id="1589" name="Google Shape;1589;p1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0" name="Google Shape;1590;p1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1" name="Google Shape;1591;p1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2" name="Google Shape;1592;p1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3" name="Google Shape;1593;p1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4" name="Google Shape;1594;p1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5" name="Google Shape;1595;p1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6" name="Google Shape;1596;p1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7" name="Google Shape;1597;p1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8" name="Google Shape;1598;p1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599" name="Google Shape;1599;p1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0" name="Google Shape;1600;p1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1" name="Google Shape;1601;p1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2" name="Google Shape;1602;p1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3" name="Google Shape;1603;p1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4" name="Google Shape;1604;p1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5" name="Google Shape;1605;p1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6" name="Google Shape;1606;p1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7" name="Google Shape;1607;p1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8" name="Google Shape;1608;p1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09" name="Google Shape;1609;p1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0" name="Google Shape;1610;p1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1" name="Google Shape;1611;p1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2" name="Google Shape;1612;p1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3" name="Google Shape;1613;p1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14" name="Google Shape;1614;p1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final slide red">
    <p:bg bwMode="gray">
      <p:bgPr>
        <a:solidFill>
          <a:srgbClr val="E74536"/>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10E6C5DA-EB74-4B4C-8A5A-241F5D91230B}"/>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3E6C6BDF-0A85-4850-9188-007A748FB269}"/>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0F9E19DD-EC20-4FB4-9810-6915733BC2D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DFF4CC2D-CA02-41DC-9D42-F23EC38D8A3A}"/>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27CC7A74-6B1D-40F3-8C58-CA04B622F64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8405AB6B-D3BE-41A3-A6D8-89D369FBFE7B}"/>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94B258A0-20E0-4D1A-BE72-E2891E244B2F}"/>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FE8FFD45-D309-4F15-9E1B-D4821E3293EE}"/>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3A343EA5-9092-4FA2-9CAF-5CB688DE6B9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757B78F8-3CC8-4353-B8DA-0A7EA939D805}"/>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B0AC3388-3C41-4767-892F-4606E2D0946C}"/>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825D04F-6606-4B7D-8B61-CF2F0A46E11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BB6B4529-C6EC-4991-B38C-E832B930BBA8}"/>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9F64ABE-9942-4B13-9ABE-62471E91417B}"/>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ECB3490-4CBB-4570-9000-BB39D3D92ED8}"/>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3F781D2D-56EF-4B49-A53B-F20DD577358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30AA8E46-F7DB-49E9-BC34-9BAE4F6A9EA3}"/>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039AD17-8CAF-41CB-8DF2-81CA76B4AF6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492A5CDD-48B7-432D-A9DA-C4D04CB07950}"/>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18E61700-D3A1-49F0-8807-0F2659148AA2}"/>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960E3A6-C641-4532-A939-FDDAB391EFCD}"/>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DE39035B-2E31-414D-9C0E-5AB714B54C28}"/>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DD758458-E190-4859-A29C-D41D966F9522}"/>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44F3A9FF-FE2B-4949-A00E-22CF8DAFE1C3}"/>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D6B35205-7C65-415D-9225-7758FB883F3C}"/>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5D212C9-9B5C-4F57-9923-B2DF840C2BA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30F3D9CE-4D49-49E1-96A9-4E8D130407A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3E917922-D0E4-429A-AF56-02F9D23385C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FE62DB9B-3556-4CB3-A026-3AEC61F0F97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C52452C0-3AE8-451D-96F8-BA5F25A1422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9C425410-15C4-401E-B4E6-820FCE017FA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4116EB11-89AD-465F-91BB-CB01254BC5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553616C-21D6-4EF5-A9DB-AEFCB3D46A5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422B9757-09ED-4C6F-8F9C-4605A4E62B9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6E864337-3916-473E-BE6F-E5A9C4CA61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490D6E5-20C4-471F-8CC1-31FCAA568EC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5DE7BB3A-52E1-44A4-B3AC-4B30CAF9FE6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8DFC1FF1-77F0-4186-A83A-59FA22FE78C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AF6ACB47-FD04-446E-82C7-11D33974BD3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42A2878E-7190-46CF-BDF6-F9407CE57D1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7263E28A-9E37-4DEA-B90B-565CE3E4890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9A3F4383-60AE-4004-89FD-B790B7AC5E8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9B37412B-2311-402A-9F21-CCFAB3271F99}"/>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CB950EA0-0878-41D7-BE80-B5769F93D15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24E9324-4787-4CB6-8E90-0684EA45A0C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BBBDACB3-DB1F-424E-B728-FBA66370C1A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B3E5DBC8-A83E-445B-8C96-35C7370FCC8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F41B4519-D3EF-4FF4-9B76-C9430EFEBCC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65664216-B989-4DD2-A80F-1349123290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A5A66089-8E95-424D-9181-FF63F385197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FC429C4-B259-4E69-838F-706BE149BF9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26C51BB1-E688-4AEF-AC09-0B5EBD476A6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309AA6B5-75D3-4CF8-8C6F-897BB171E4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F66DEAA-D806-46FD-9573-632E89DC1D5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8CC79EED-E332-47E4-965D-EAD7E22F451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B3FF6BDA-3D4B-4AF1-AB82-EA5E64F22E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DA7D2D4A-2197-4E86-B665-35EF762E4A6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179E8857-82CC-45FC-8DA9-D2EFF75D8D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17AA144E-FF2B-4664-8F65-E9DC70CC71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92C7C2E6-F9DE-4F70-895C-81332C6D3D20}"/>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84AC823-CB94-40D5-BFCF-20493D8EB7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F5B56A2B-D742-462F-8CD6-F58DDC790B1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6A773019-0E76-45AF-B579-3BB6878FBD2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17FAE67D-1053-422C-8FD1-4C42E5CCC40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8F2E1CB-092A-46D2-AB5E-78DD0ADF34D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9721739-3417-40D8-8F58-03B74BE3F7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24BDF81F-6EC7-433F-9359-67D25281401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04F161B9-7310-42CD-9EEF-B09A6F00C16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0D7EBFD2-EDFF-4CDB-BD5B-6E9B6E9C35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01420DED-E166-4847-864C-DA8CEBBF318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69BBBF67-8199-4B44-AD8D-CCC8879133E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4A1F7FBF-6404-4659-B0B2-D97EC74EC9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3EFD22DD-AF0B-45DF-AC85-4F9E390A291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8267F59C-FF48-4C95-9B4A-6EB5EC7491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8B481DB8-0EB5-49DC-B348-B6D5D4A32B5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E11D79A8-E930-4215-922D-3257D73AF54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20A8E390-9985-4C87-9166-D8B3E07123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21C02AA3-A2E8-40F5-B422-A13D9B48F99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7AA8E5AB-869D-41E6-B895-75D4184795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9AE52D1E-535D-407E-B71E-6D98AA98FFD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2154D6F1-DEA4-49FD-B441-59AA18DFC66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CDFAFA00-1195-47A6-8130-8068BFE41F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D680E6D8-65AD-4A49-AB03-D968B2D996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840235BF-8629-4313-BD34-2C2033FB37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6770076-2ABA-4C9E-B5D3-C6DFA62BA4F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43D31107-373F-471A-81E6-D439CAFACCB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E3F8BD7-C56C-4771-9218-3B62BB196DE7}"/>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03A96893-7A0B-4249-959C-3E7F079AFA1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3401640D-4F06-4815-A2F6-F6D66308251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8D491F7-7C7E-44B2-B468-6F91ECB5419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F92CC1BE-D654-45F6-8112-FBBCAF0296C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E58090E-21D3-4AB2-A3FA-591C4797689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E384816A-69D3-4B1D-982D-7A588B86092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B7D0B1C0-D539-421B-A278-46C7303C3D8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55D1F9E0-73EE-4613-9780-02B4BC2564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8A855DA3-1EDE-45B7-A9BF-AE1B93508AD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1333078-FDBB-4CE7-A469-D6A4B6EFFAC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139F6A28-FDE2-4AA6-BE86-CFC475D055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B156F48A-42DC-46B4-8DF0-E024073553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3D4097E8-9857-4213-ADB6-D9EF523D574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D2AD914-BCD6-4298-BC2E-0546082E9DE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B94EFB44-E91D-47C9-9491-A20FABA452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74F9E62C-796F-4E5C-AC9D-46303A41DA4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963A5E5F-FA4C-44A7-9AFE-570CB3224A0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953D14BC-33E3-4304-8195-ED5AA7BCA77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66FD04A-194A-4DEE-B6FA-4ED54D5D2E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BBF1EF35-788D-4F00-A7C4-A988AB82A5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02C2D367-F1E3-4CEE-B8EC-E7EB0AC960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4BF9B7E-FA26-4F73-B3B7-26D5DFFF0F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C9B5D454-99D6-4C54-9C60-1B4CC09E7A1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47A27E33-BA60-48D7-9FA4-88F9C1A4299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D2EB37CF-BB98-47F4-80AE-AD5A784EB39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28711479-19C8-455F-A281-CEF24C9DE49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7251213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final slide yellow">
    <p:bg bwMode="gray">
      <p:bgPr>
        <a:solidFill>
          <a:srgbClr val="FFB511"/>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EA8DDAE1-CA87-4E20-8391-CBD8CAEE0DB8}"/>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F151DA5D-18F8-4F3A-9BC1-2912067B22BF}"/>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FDDD283A-3C38-4DB0-A146-9487FBF0A0A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DE7E2E7-2C23-4BBE-A91A-FF3F7540FD1C}"/>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D6E3A3EE-B342-4FEE-9559-0D639472FE7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C7859057-4BA9-40BD-AD92-1FD9857A32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0C52EBEA-FE01-4C7E-8867-AE1B83C4D7E1}"/>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061DFF38-9633-418C-8EEF-9547FDB137C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C763887-70CE-42B4-AEA2-1F32784487CE}"/>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5461D563-8EC0-40C7-8F18-A2F8F1459BF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223F17FE-E35A-46A2-9FA2-412101E8A942}"/>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FE791B3-1EBA-425C-8AF7-3352F382B050}"/>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DB01FD50-BC23-43E1-8E57-69D0B22D839C}"/>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2C7312A6-F8C3-4663-9FA7-897778B8D938}"/>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D608BB7-87D4-43CD-8D9A-0601671D3691}"/>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D3CCE303-A0AE-431E-BF97-68DD53557A96}"/>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1571C56C-8E28-4644-973D-D161BD60B6E8}"/>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C51FF6FB-4706-41BB-93BF-DB612706B3E3}"/>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FCDA8B14-A57F-4413-8B2D-6DFA09BE973E}"/>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F617ECFC-99D0-4C1E-9463-30FACBF3F003}"/>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BA7685D-C4DF-4925-ACF7-53B94A282B9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C0D39BE-1B46-422F-B1EC-9D4670968E3C}"/>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9C5AE197-DBA1-4926-9D82-A7AB6D5D5091}"/>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1CB9D2DD-6AFE-44D8-9070-590C141A10DC}"/>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0C1B877D-6E3B-42C3-B35A-973BAB400C21}"/>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16F85223-E90C-4BB1-A05B-08BA834E95FE}"/>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5A84181A-BE87-4D42-A8E0-78895B0658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FD01D6C3-6B1D-4F62-AD2E-CD1CD409610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425746B3-B7E6-4192-B021-45A38E88CAD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06654377-E5B5-444A-A6F0-C76B34C21A5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5A694F4-DC88-46D9-B537-19885955C74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3387ACBD-7F0B-4591-B778-75D715F721A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4E270BE-0B44-416E-BAF7-30173A4A990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7DD248C1-6F70-4697-BE32-2E53367AF9A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34D8F3BE-BED7-425F-A080-369537634E6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52F75B78-FF65-4F95-A485-2D630CB6EF8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DD05C8B5-F2D8-4F42-9A4F-1A39F12202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1A1C5488-F37A-4ED6-905F-1F9584361ED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CD1F77B5-E055-4524-8D57-6C38D599CD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ABCE6EB8-1C8F-448E-8C67-DA8BC0CFB16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49844037-330E-4E35-891A-BAA780244CB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D57D78F-BF06-4F14-BB64-8AC7D4A106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9E30373-0AA8-4AA2-8F11-CEAAEA211A3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586B034E-9EF7-411F-A7D1-62F38FEC9CD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9ACEF877-527D-4AC7-81AE-0049AE7A72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20991A3A-5460-4233-9C52-FDF77DA108D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5227305-5D4C-4EE5-8493-3B94264DD46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008E21F-1EE3-43D8-9124-457AEBC435C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9A6D549-CE28-43A1-ACB1-67A7AA3EA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B23AB33-C4E9-4ED6-AAA8-F88D76160C3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1C6E6B7-F609-460B-825C-A30D85FF936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AC944947-9A26-45E7-BD5A-14219FF53F0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5FC7B34-C7DF-4724-9A3C-03CCCC540F9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5B34C28-B338-412B-A84A-39D22F45400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CDD6CF10-11A9-458C-8E8F-569C639DD0D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0A8A9BBA-1AEB-4B86-B8CE-D1EAEE27E7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400F56C1-A113-41F8-8C6A-C9382D7D919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E6F59C8F-5C9E-43CC-AFF6-FF031362C8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6217BE5C-A83B-4D85-B5CD-3DA9647C6C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FAB88ED4-B8E9-4108-B5B4-ADC7A3317F4C}"/>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B66F533-1AB7-47A4-B482-C5043F48646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B202639D-CD9B-46BA-A8A8-A6C501A0CEA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F4E45D57-94C3-4F1F-97CE-CDEF0B7F49D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9B9976B8-92D0-499F-A415-7A05E918900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5ABC9C7-9C86-4BF3-B603-E8D843639E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650F8455-4520-406F-8554-97C7AF7D18E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F2FD6758-3CE1-47B4-99BA-1ADDB3A5727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540BE23D-563C-4F35-BFE6-70430E56349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D57ADFD3-119C-4533-8B1C-0FE9E147C13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224BE44D-D7AA-4E55-960A-40E81980D14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81526462-4179-4423-83F7-401A432F68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AB5F4F2F-04B0-4D41-AFA7-6C639C47A2D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FC431E30-B74D-4CC7-B2AD-58C5A6E20A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419FE775-3518-4EDF-8021-590F8CB289F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9E62998D-7587-4743-966F-E1F2D6669B3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4E8E5814-F415-4E8B-A17C-66865D3558E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B1A84A49-BE83-4037-AD77-F47AC587B20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B474198B-C0AD-430D-BE64-DFCED02B8A4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A57ECC2C-20DE-44C2-ACB2-1103CFBD002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76FE6B13-06D4-45B5-9AF3-9091F19CB30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5186529-3B31-426F-91FB-936489AC86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2EF76CD5-3AE8-43DE-BD52-22E0387ED82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BC68E50D-2483-46D4-8CCD-AD7661B2B9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3BC7B2D8-0FE4-4312-B460-80CEBD6CD5F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CC2952EC-916C-4BE8-A4E0-FE5B3833F9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27E24123-ED02-4318-849C-A9C6DDFF55A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933ECF38-5569-4338-AE63-273D0220FE21}"/>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5EBA483E-D09B-428A-9FEC-E1B4F522650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2D064399-98E7-4E17-8641-11AB2849C46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9B028B0-FFD4-43AA-A3E2-BA3ACB3ABFF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8AD4CE93-F4CA-4701-A187-7FDF12433DC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5375568-1E4D-4D0C-B093-DC0C6AAC36B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7C344CE5-8305-4353-973E-5B7A4508C8C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E097B479-D17B-43A5-9B69-782E42BC572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93650659-70EE-466F-AAE9-21835979925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E7A0C90C-6405-4669-B936-480C80C72E7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A94A57E7-3F3A-475C-89D6-1042726655B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E16FB060-2C02-4CFE-AA56-B8865D72A6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CC6029E5-6FE6-4FA5-9978-66CCEC295C7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76CC5D71-F4F2-4AA4-82F8-3BA3DBB86DC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CCE7D810-BC44-426D-9D99-C5DC76FD11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9240423-14B9-4FEA-809F-70A2172264F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EEFD843B-81BF-4F3F-A746-C4107811D3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DCD37B3-48BE-437C-BD66-8389171A56F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5207232-5128-42F6-95F5-16608923C24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CB91BFC0-2EAF-4711-B772-B6033731F1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43B2784F-B762-4F07-BF83-F3CD6A54CD6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AE948EFA-2747-4A0F-AD65-D4655E1680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BE2FC56D-6EF6-4326-AF0F-5710894584C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ACCA50EE-4D60-4937-A760-8A7A8B5EEA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AF718EEC-A3CB-4BA3-8950-9948C5D0DEA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AB1CB3B0-B408-4AED-B607-871888A58AE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EF9ED75D-5BEC-4785-BA83-DDEF2840143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443962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matchingName="final slide dark blue">
  <p:cSld name="1_final slide dark blue">
    <p:bg>
      <p:bgPr>
        <a:solidFill>
          <a:srgbClr val="0F1941"/>
        </a:solidFill>
        <a:effectLst/>
      </p:bgPr>
    </p:bg>
    <p:spTree>
      <p:nvGrpSpPr>
        <p:cNvPr id="1" name="Shape 5048"/>
        <p:cNvGrpSpPr/>
        <p:nvPr/>
      </p:nvGrpSpPr>
      <p:grpSpPr>
        <a:xfrm>
          <a:off x="0" y="0"/>
          <a:ext cx="0" cy="0"/>
          <a:chOff x="0" y="0"/>
          <a:chExt cx="0" cy="0"/>
        </a:xfrm>
      </p:grpSpPr>
      <p:grpSp>
        <p:nvGrpSpPr>
          <p:cNvPr id="5049" name="Google Shape;5049;p61"/>
          <p:cNvGrpSpPr/>
          <p:nvPr/>
        </p:nvGrpSpPr>
        <p:grpSpPr>
          <a:xfrm>
            <a:off x="765177" y="911234"/>
            <a:ext cx="10658475" cy="5026025"/>
            <a:chOff x="482" y="574"/>
            <a:chExt cx="6714" cy="3166"/>
          </a:xfrm>
        </p:grpSpPr>
        <p:sp>
          <p:nvSpPr>
            <p:cNvPr id="5050" name="Google Shape;5050;p61"/>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1" name="Google Shape;5051;p61"/>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2" name="Google Shape;5052;p61"/>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3" name="Google Shape;5053;p61"/>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4" name="Google Shape;5054;p61"/>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5" name="Google Shape;5055;p61"/>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6" name="Google Shape;5056;p61"/>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7" name="Google Shape;5057;p61"/>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8" name="Google Shape;5058;p61"/>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59" name="Google Shape;5059;p61"/>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0" name="Google Shape;5060;p61"/>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1" name="Google Shape;5061;p61"/>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2" name="Google Shape;5062;p61"/>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3" name="Google Shape;5063;p61"/>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4" name="Google Shape;5064;p61"/>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5" name="Google Shape;5065;p61"/>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6" name="Google Shape;5066;p61"/>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7" name="Google Shape;5067;p61"/>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8" name="Google Shape;5068;p61"/>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69" name="Google Shape;5069;p61"/>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70" name="Google Shape;5070;p61"/>
            <p:cNvSpPr/>
            <p:nvPr/>
          </p:nvSpPr>
          <p:spPr>
            <a:xfrm>
              <a:off x="7102" y="2186"/>
              <a:ext cx="94" cy="94"/>
            </a:xfrm>
            <a:prstGeom prst="ellipse">
              <a:avLst/>
            </a:pr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71" name="Google Shape;5071;p61"/>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072" name="Google Shape;5072;p61"/>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5073" name="Google Shape;5073;p61"/>
          <p:cNvGrpSpPr/>
          <p:nvPr/>
        </p:nvGrpSpPr>
        <p:grpSpPr>
          <a:xfrm>
            <a:off x="-294300" y="-297472"/>
            <a:ext cx="12780600" cy="7449775"/>
            <a:chOff x="-294300" y="-297475"/>
            <a:chExt cx="12780600" cy="7449775"/>
          </a:xfrm>
        </p:grpSpPr>
        <p:grpSp>
          <p:nvGrpSpPr>
            <p:cNvPr id="5074" name="Google Shape;5074;p61"/>
            <p:cNvGrpSpPr/>
            <p:nvPr/>
          </p:nvGrpSpPr>
          <p:grpSpPr>
            <a:xfrm>
              <a:off x="-294300" y="0"/>
              <a:ext cx="180000" cy="6858000"/>
              <a:chOff x="-232" y="0"/>
              <a:chExt cx="232" cy="4320"/>
            </a:xfrm>
          </p:grpSpPr>
          <p:cxnSp>
            <p:nvCxnSpPr>
              <p:cNvPr id="5075" name="Google Shape;5075;p6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76" name="Google Shape;5076;p6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77" name="Google Shape;5077;p6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78" name="Google Shape;5078;p6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79" name="Google Shape;5079;p6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0" name="Google Shape;5080;p6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1" name="Google Shape;5081;p6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2" name="Google Shape;5082;p6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3" name="Google Shape;5083;p6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4" name="Google Shape;5084;p6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5" name="Google Shape;5085;p6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6" name="Google Shape;5086;p6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7" name="Google Shape;5087;p6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8" name="Google Shape;5088;p6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89" name="Google Shape;5089;p6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0" name="Google Shape;5090;p6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091" name="Google Shape;5091;p61"/>
            <p:cNvGrpSpPr/>
            <p:nvPr/>
          </p:nvGrpSpPr>
          <p:grpSpPr>
            <a:xfrm>
              <a:off x="12306300" y="0"/>
              <a:ext cx="180000" cy="6858000"/>
              <a:chOff x="-232" y="0"/>
              <a:chExt cx="232" cy="4320"/>
            </a:xfrm>
          </p:grpSpPr>
          <p:cxnSp>
            <p:nvCxnSpPr>
              <p:cNvPr id="5092" name="Google Shape;5092;p6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3" name="Google Shape;5093;p6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4" name="Google Shape;5094;p6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5" name="Google Shape;5095;p6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6" name="Google Shape;5096;p6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7" name="Google Shape;5097;p6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8" name="Google Shape;5098;p6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099" name="Google Shape;5099;p6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0" name="Google Shape;5100;p6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1" name="Google Shape;5101;p6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2" name="Google Shape;5102;p6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3" name="Google Shape;5103;p6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4" name="Google Shape;5104;p6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5" name="Google Shape;5105;p6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6" name="Google Shape;5106;p6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07" name="Google Shape;5107;p6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108" name="Google Shape;5108;p61"/>
            <p:cNvGrpSpPr/>
            <p:nvPr/>
          </p:nvGrpSpPr>
          <p:grpSpPr>
            <a:xfrm>
              <a:off x="1" y="-297475"/>
              <a:ext cx="12192000" cy="180000"/>
              <a:chOff x="0" y="-689"/>
              <a:chExt cx="7680" cy="232"/>
            </a:xfrm>
          </p:grpSpPr>
          <p:cxnSp>
            <p:nvCxnSpPr>
              <p:cNvPr id="5109" name="Google Shape;5109;p6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0" name="Google Shape;5110;p6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1" name="Google Shape;5111;p6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2" name="Google Shape;5112;p6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3" name="Google Shape;5113;p6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4" name="Google Shape;5114;p6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5" name="Google Shape;5115;p6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6" name="Google Shape;5116;p6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7" name="Google Shape;5117;p6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8" name="Google Shape;5118;p6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9" name="Google Shape;5119;p6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0" name="Google Shape;5120;p6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1" name="Google Shape;5121;p6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2" name="Google Shape;5122;p6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3" name="Google Shape;5123;p6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4" name="Google Shape;5124;p6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5" name="Google Shape;5125;p6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6" name="Google Shape;5126;p6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7" name="Google Shape;5127;p6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8" name="Google Shape;5128;p6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9" name="Google Shape;5129;p6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0" name="Google Shape;5130;p6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1" name="Google Shape;5131;p6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2" name="Google Shape;5132;p6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3" name="Google Shape;5133;p6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4" name="Google Shape;5134;p6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135" name="Google Shape;5135;p61"/>
            <p:cNvGrpSpPr/>
            <p:nvPr/>
          </p:nvGrpSpPr>
          <p:grpSpPr>
            <a:xfrm>
              <a:off x="6351" y="6972300"/>
              <a:ext cx="12195174" cy="180000"/>
              <a:chOff x="4" y="-689"/>
              <a:chExt cx="7682" cy="232"/>
            </a:xfrm>
          </p:grpSpPr>
          <p:cxnSp>
            <p:nvCxnSpPr>
              <p:cNvPr id="5136" name="Google Shape;5136;p6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7" name="Google Shape;5137;p6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8" name="Google Shape;5138;p6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9" name="Google Shape;5139;p6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0" name="Google Shape;5140;p6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1" name="Google Shape;5141;p6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2" name="Google Shape;5142;p6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3" name="Google Shape;5143;p6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4" name="Google Shape;5144;p6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5" name="Google Shape;5145;p6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6" name="Google Shape;5146;p6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7" name="Google Shape;5147;p6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8" name="Google Shape;5148;p6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9" name="Google Shape;5149;p6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0" name="Google Shape;5150;p6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1" name="Google Shape;5151;p6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2" name="Google Shape;5152;p6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3" name="Google Shape;5153;p6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4" name="Google Shape;5154;p6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5" name="Google Shape;5155;p6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6" name="Google Shape;5156;p6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7" name="Google Shape;5157;p6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8" name="Google Shape;5158;p6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59" name="Google Shape;5159;p6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60" name="Google Shape;5160;p6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61" name="Google Shape;5161;p6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extLst>
      <p:ext uri="{BB962C8B-B14F-4D97-AF65-F5344CB8AC3E}">
        <p14:creationId xmlns:p14="http://schemas.microsoft.com/office/powerpoint/2010/main" val="84405356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right">
    <p:bg bwMode="gray">
      <p:bgPr>
        <a:solidFill>
          <a:srgbClr val="2175D9"/>
        </a:solidFill>
        <a:effectLst/>
      </p:bgPr>
    </p:bg>
    <p:spTree>
      <p:nvGrpSpPr>
        <p:cNvPr id="1" name=""/>
        <p:cNvGrpSpPr/>
        <p:nvPr/>
      </p:nvGrpSpPr>
      <p:grpSpPr>
        <a:xfrm>
          <a:off x="0" y="0"/>
          <a:ext cx="0" cy="0"/>
          <a:chOff x="0" y="0"/>
          <a:chExt cx="0" cy="0"/>
        </a:xfrm>
      </p:grpSpPr>
      <p:sp>
        <p:nvSpPr>
          <p:cNvPr id="109" name="Freeform: Shape 108">
            <a:extLst>
              <a:ext uri="{FF2B5EF4-FFF2-40B4-BE49-F238E27FC236}">
                <a16:creationId xmlns:a16="http://schemas.microsoft.com/office/drawing/2014/main" xmlns="" id="{2DD997B7-BF8C-4BDF-874C-79A33971CEDB}"/>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102" name="Freeform 13">
            <a:extLst>
              <a:ext uri="{FF2B5EF4-FFF2-40B4-BE49-F238E27FC236}">
                <a16:creationId xmlns:a16="http://schemas.microsoft.com/office/drawing/2014/main" xmlns="" id="{48214925-D1C5-4CED-BF90-C4A6A52B07C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7" name="Freeform: Shape 106">
            <a:extLst>
              <a:ext uri="{FF2B5EF4-FFF2-40B4-BE49-F238E27FC236}">
                <a16:creationId xmlns:a16="http://schemas.microsoft.com/office/drawing/2014/main" xmlns="" id="{F0D74AC8-30F3-42C9-9044-9F138E188C58}"/>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0" name="Group 109">
            <a:extLst>
              <a:ext uri="{FF2B5EF4-FFF2-40B4-BE49-F238E27FC236}">
                <a16:creationId xmlns:a16="http://schemas.microsoft.com/office/drawing/2014/main" xmlns="" id="{5B7C1E69-93CF-4115-81D8-4A4A82A21052}"/>
              </a:ext>
            </a:extLst>
          </p:cNvPr>
          <p:cNvGrpSpPr/>
          <p:nvPr userDrawn="1"/>
        </p:nvGrpSpPr>
        <p:grpSpPr>
          <a:xfrm>
            <a:off x="-294300" y="-297472"/>
            <a:ext cx="12780600" cy="7449775"/>
            <a:chOff x="-294300" y="-297475"/>
            <a:chExt cx="12780600" cy="7449775"/>
          </a:xfrm>
        </p:grpSpPr>
        <p:grpSp>
          <p:nvGrpSpPr>
            <p:cNvPr id="111" name="Group 21">
              <a:extLst>
                <a:ext uri="{FF2B5EF4-FFF2-40B4-BE49-F238E27FC236}">
                  <a16:creationId xmlns:a16="http://schemas.microsoft.com/office/drawing/2014/main" xmlns="" id="{5C793554-01C3-4E19-B483-5BBDEC282D34}"/>
                </a:ext>
              </a:extLst>
            </p:cNvPr>
            <p:cNvGrpSpPr>
              <a:grpSpLocks/>
            </p:cNvGrpSpPr>
            <p:nvPr userDrawn="1"/>
          </p:nvGrpSpPr>
          <p:grpSpPr bwMode="auto">
            <a:xfrm>
              <a:off x="-294300" y="0"/>
              <a:ext cx="180000" cy="6858000"/>
              <a:chOff x="-232" y="0"/>
              <a:chExt cx="232" cy="4320"/>
            </a:xfrm>
          </p:grpSpPr>
          <p:sp>
            <p:nvSpPr>
              <p:cNvPr id="184" name="Line 22">
                <a:extLst>
                  <a:ext uri="{FF2B5EF4-FFF2-40B4-BE49-F238E27FC236}">
                    <a16:creationId xmlns:a16="http://schemas.microsoft.com/office/drawing/2014/main" xmlns="" id="{ED38731E-78CC-4CAA-9008-A0C74B81A32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3">
                <a:extLst>
                  <a:ext uri="{FF2B5EF4-FFF2-40B4-BE49-F238E27FC236}">
                    <a16:creationId xmlns:a16="http://schemas.microsoft.com/office/drawing/2014/main" xmlns="" id="{F894D76D-3EAB-490E-BF9C-BDE4C69E6E1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4">
                <a:extLst>
                  <a:ext uri="{FF2B5EF4-FFF2-40B4-BE49-F238E27FC236}">
                    <a16:creationId xmlns:a16="http://schemas.microsoft.com/office/drawing/2014/main" xmlns="" id="{C5EE633F-1079-4BC2-BCE3-80DD0889AF5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5">
                <a:extLst>
                  <a:ext uri="{FF2B5EF4-FFF2-40B4-BE49-F238E27FC236}">
                    <a16:creationId xmlns:a16="http://schemas.microsoft.com/office/drawing/2014/main" xmlns="" id="{C5011F92-7921-409E-81A3-F0D0948393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6">
                <a:extLst>
                  <a:ext uri="{FF2B5EF4-FFF2-40B4-BE49-F238E27FC236}">
                    <a16:creationId xmlns:a16="http://schemas.microsoft.com/office/drawing/2014/main" xmlns="" id="{1B7F8A3B-D394-4810-9E7C-4D8CFEBD14B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7">
                <a:extLst>
                  <a:ext uri="{FF2B5EF4-FFF2-40B4-BE49-F238E27FC236}">
                    <a16:creationId xmlns:a16="http://schemas.microsoft.com/office/drawing/2014/main" xmlns="" id="{19C7DCD2-2F99-4AF7-9394-91F48CAA40B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28">
                <a:extLst>
                  <a:ext uri="{FF2B5EF4-FFF2-40B4-BE49-F238E27FC236}">
                    <a16:creationId xmlns:a16="http://schemas.microsoft.com/office/drawing/2014/main" xmlns="" id="{C5D5A524-6310-4AEF-92DA-73151B22AC0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1">
                <a:extLst>
                  <a:ext uri="{FF2B5EF4-FFF2-40B4-BE49-F238E27FC236}">
                    <a16:creationId xmlns:a16="http://schemas.microsoft.com/office/drawing/2014/main" xmlns="" id="{49B3F499-5660-45FA-9056-2376A01049A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2">
                <a:extLst>
                  <a:ext uri="{FF2B5EF4-FFF2-40B4-BE49-F238E27FC236}">
                    <a16:creationId xmlns:a16="http://schemas.microsoft.com/office/drawing/2014/main" xmlns="" id="{8CCF1ED7-CCC2-43AF-A463-C2B1C34CC7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3">
                <a:extLst>
                  <a:ext uri="{FF2B5EF4-FFF2-40B4-BE49-F238E27FC236}">
                    <a16:creationId xmlns:a16="http://schemas.microsoft.com/office/drawing/2014/main" xmlns="" id="{9683BF86-A8B9-482C-BC09-4FAD4BD3A7C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4">
                <a:extLst>
                  <a:ext uri="{FF2B5EF4-FFF2-40B4-BE49-F238E27FC236}">
                    <a16:creationId xmlns:a16="http://schemas.microsoft.com/office/drawing/2014/main" xmlns="" id="{FDCA1D7F-2A2C-48F0-BCAC-81D254D27C7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5">
                <a:extLst>
                  <a:ext uri="{FF2B5EF4-FFF2-40B4-BE49-F238E27FC236}">
                    <a16:creationId xmlns:a16="http://schemas.microsoft.com/office/drawing/2014/main" xmlns="" id="{1AC4ECB3-B8D8-4759-B5C1-D12281F1C1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6">
                <a:extLst>
                  <a:ext uri="{FF2B5EF4-FFF2-40B4-BE49-F238E27FC236}">
                    <a16:creationId xmlns:a16="http://schemas.microsoft.com/office/drawing/2014/main" xmlns="" id="{A22630E0-EA56-476F-B70B-FACBFF9D2E4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7">
                <a:extLst>
                  <a:ext uri="{FF2B5EF4-FFF2-40B4-BE49-F238E27FC236}">
                    <a16:creationId xmlns:a16="http://schemas.microsoft.com/office/drawing/2014/main" xmlns="" id="{AC12D177-856A-4449-82FB-0912F663254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6E5A9F2F-A09E-484A-8AF1-7215A42484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38">
                <a:extLst>
                  <a:ext uri="{FF2B5EF4-FFF2-40B4-BE49-F238E27FC236}">
                    <a16:creationId xmlns:a16="http://schemas.microsoft.com/office/drawing/2014/main" xmlns="" id="{910A62DE-9FBE-4F55-ABF2-9F879DA7B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21">
              <a:extLst>
                <a:ext uri="{FF2B5EF4-FFF2-40B4-BE49-F238E27FC236}">
                  <a16:creationId xmlns:a16="http://schemas.microsoft.com/office/drawing/2014/main" xmlns="" id="{97B8ED50-EF29-40FF-9194-DF586B20A1AE}"/>
                </a:ext>
              </a:extLst>
            </p:cNvPr>
            <p:cNvGrpSpPr>
              <a:grpSpLocks/>
            </p:cNvGrpSpPr>
            <p:nvPr userDrawn="1"/>
          </p:nvGrpSpPr>
          <p:grpSpPr bwMode="auto">
            <a:xfrm>
              <a:off x="12306300" y="0"/>
              <a:ext cx="180000" cy="6858000"/>
              <a:chOff x="-232" y="0"/>
              <a:chExt cx="232" cy="4320"/>
            </a:xfrm>
          </p:grpSpPr>
          <p:sp>
            <p:nvSpPr>
              <p:cNvPr id="168" name="Line 22">
                <a:extLst>
                  <a:ext uri="{FF2B5EF4-FFF2-40B4-BE49-F238E27FC236}">
                    <a16:creationId xmlns:a16="http://schemas.microsoft.com/office/drawing/2014/main" xmlns="" id="{D1CF0896-C0B8-42F4-833D-69E1DE07DA9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7EB576F5-A1FF-45D0-B7A5-F1AB34F8271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60D213CF-B9C8-41D4-AFB8-3CEE6EE4B9C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1C3E87C6-732F-4502-A397-E932659D3FE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D951D5CE-57B0-441E-AB2F-C1ECF263150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EC78A838-ED21-4E82-8848-9266166F659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DDD279B-AD4E-4BE4-B107-4DB00C34490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A83CE0E8-B74B-4452-B0B6-12FA1C6B9B8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AC89BDA2-2EEA-4D8E-A915-BF2E1675ED2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F4701A31-9811-4294-850B-CDEEA198314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F0D0DD60-3303-4271-8232-F69E64862A0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7DE64CBB-DE75-44C0-A91C-A6804F4E729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6CE6BCA4-506B-4DA9-9AA5-3DD7929DAC9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62200347-F175-4DBD-B6D3-9DE79912C4B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B1BBA2A6-054F-439D-9A8A-FDF078F55A0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CB661810-13C4-4909-8AE8-65D9F001D2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35EE1FF-2D88-4730-8E69-8FB04C8A47BD}"/>
                </a:ext>
              </a:extLst>
            </p:cNvPr>
            <p:cNvGrpSpPr>
              <a:grpSpLocks/>
            </p:cNvGrpSpPr>
            <p:nvPr userDrawn="1"/>
          </p:nvGrpSpPr>
          <p:grpSpPr bwMode="auto">
            <a:xfrm>
              <a:off x="1" y="-297475"/>
              <a:ext cx="12191999" cy="180000"/>
              <a:chOff x="0" y="-689"/>
              <a:chExt cx="7680" cy="232"/>
            </a:xfrm>
          </p:grpSpPr>
          <p:sp>
            <p:nvSpPr>
              <p:cNvPr id="142" name="Line 42">
                <a:extLst>
                  <a:ext uri="{FF2B5EF4-FFF2-40B4-BE49-F238E27FC236}">
                    <a16:creationId xmlns:a16="http://schemas.microsoft.com/office/drawing/2014/main" xmlns="" id="{2D4B9ABB-B0EC-4023-A624-4985220FFE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3">
                <a:extLst>
                  <a:ext uri="{FF2B5EF4-FFF2-40B4-BE49-F238E27FC236}">
                    <a16:creationId xmlns:a16="http://schemas.microsoft.com/office/drawing/2014/main" xmlns="" id="{30FAB905-D405-4BE0-9305-45B9C5FAE27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7B055F25-74CE-492B-8BE1-18CB8256420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5" name="Line 45">
                <a:extLst>
                  <a:ext uri="{FF2B5EF4-FFF2-40B4-BE49-F238E27FC236}">
                    <a16:creationId xmlns:a16="http://schemas.microsoft.com/office/drawing/2014/main" xmlns="" id="{D6ED0356-4AE1-4F68-B9F8-46769FEA9D0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6">
                <a:extLst>
                  <a:ext uri="{FF2B5EF4-FFF2-40B4-BE49-F238E27FC236}">
                    <a16:creationId xmlns:a16="http://schemas.microsoft.com/office/drawing/2014/main" xmlns="" id="{5374A6FA-BE1C-4BA4-BE75-75BEB133A5D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7">
                <a:extLst>
                  <a:ext uri="{FF2B5EF4-FFF2-40B4-BE49-F238E27FC236}">
                    <a16:creationId xmlns:a16="http://schemas.microsoft.com/office/drawing/2014/main" xmlns="" id="{FE06ABDF-6880-48B4-8122-95AD6950141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8">
                <a:extLst>
                  <a:ext uri="{FF2B5EF4-FFF2-40B4-BE49-F238E27FC236}">
                    <a16:creationId xmlns:a16="http://schemas.microsoft.com/office/drawing/2014/main" xmlns="" id="{435A6A11-7CB4-4733-BF01-149DD3BE418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49">
                <a:extLst>
                  <a:ext uri="{FF2B5EF4-FFF2-40B4-BE49-F238E27FC236}">
                    <a16:creationId xmlns:a16="http://schemas.microsoft.com/office/drawing/2014/main" xmlns="" id="{1D20BD05-3B6C-4A6D-8E8E-E5DD5EC597F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0">
                <a:extLst>
                  <a:ext uri="{FF2B5EF4-FFF2-40B4-BE49-F238E27FC236}">
                    <a16:creationId xmlns:a16="http://schemas.microsoft.com/office/drawing/2014/main" xmlns="" id="{67E039A7-5EEC-4E77-97C4-ABAD60A8146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1">
                <a:extLst>
                  <a:ext uri="{FF2B5EF4-FFF2-40B4-BE49-F238E27FC236}">
                    <a16:creationId xmlns:a16="http://schemas.microsoft.com/office/drawing/2014/main" xmlns="" id="{3F4642A5-F688-4062-9991-791683E7CFD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2">
                <a:extLst>
                  <a:ext uri="{FF2B5EF4-FFF2-40B4-BE49-F238E27FC236}">
                    <a16:creationId xmlns:a16="http://schemas.microsoft.com/office/drawing/2014/main" xmlns="" id="{92D2C559-50C7-4A1C-9741-A27C189DA51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3">
                <a:extLst>
                  <a:ext uri="{FF2B5EF4-FFF2-40B4-BE49-F238E27FC236}">
                    <a16:creationId xmlns:a16="http://schemas.microsoft.com/office/drawing/2014/main" xmlns="" id="{649745E8-4586-4C19-995C-007DF00504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4">
                <a:extLst>
                  <a:ext uri="{FF2B5EF4-FFF2-40B4-BE49-F238E27FC236}">
                    <a16:creationId xmlns:a16="http://schemas.microsoft.com/office/drawing/2014/main" xmlns="" id="{C8BA145F-70E9-424E-A7A1-857DF7A0005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5">
                <a:extLst>
                  <a:ext uri="{FF2B5EF4-FFF2-40B4-BE49-F238E27FC236}">
                    <a16:creationId xmlns:a16="http://schemas.microsoft.com/office/drawing/2014/main" xmlns="" id="{774CB210-56D3-4AB5-BBB1-50896AD844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6">
                <a:extLst>
                  <a:ext uri="{FF2B5EF4-FFF2-40B4-BE49-F238E27FC236}">
                    <a16:creationId xmlns:a16="http://schemas.microsoft.com/office/drawing/2014/main" xmlns="" id="{C6DF3DAE-DD84-41C3-B83A-252F383BCCF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7">
                <a:extLst>
                  <a:ext uri="{FF2B5EF4-FFF2-40B4-BE49-F238E27FC236}">
                    <a16:creationId xmlns:a16="http://schemas.microsoft.com/office/drawing/2014/main" xmlns="" id="{5AFBBC0A-F860-4C29-AF37-6332FA00EEF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8">
                <a:extLst>
                  <a:ext uri="{FF2B5EF4-FFF2-40B4-BE49-F238E27FC236}">
                    <a16:creationId xmlns:a16="http://schemas.microsoft.com/office/drawing/2014/main" xmlns="" id="{E0936A27-F74F-4792-BCE2-541FB3E361F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59">
                <a:extLst>
                  <a:ext uri="{FF2B5EF4-FFF2-40B4-BE49-F238E27FC236}">
                    <a16:creationId xmlns:a16="http://schemas.microsoft.com/office/drawing/2014/main" xmlns="" id="{1BA6BDDB-61C2-4BCA-9ABA-7EA2EC35DB4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0">
                <a:extLst>
                  <a:ext uri="{FF2B5EF4-FFF2-40B4-BE49-F238E27FC236}">
                    <a16:creationId xmlns:a16="http://schemas.microsoft.com/office/drawing/2014/main" xmlns="" id="{C88A12A2-F8CE-4A39-A7ED-E4FA7CCBE80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1">
                <a:extLst>
                  <a:ext uri="{FF2B5EF4-FFF2-40B4-BE49-F238E27FC236}">
                    <a16:creationId xmlns:a16="http://schemas.microsoft.com/office/drawing/2014/main" xmlns="" id="{D68635C6-1236-43E5-851E-4070AF85FFA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2">
                <a:extLst>
                  <a:ext uri="{FF2B5EF4-FFF2-40B4-BE49-F238E27FC236}">
                    <a16:creationId xmlns:a16="http://schemas.microsoft.com/office/drawing/2014/main" xmlns="" id="{9BB9F0C0-FCE5-41D8-8733-F26E39448D5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3">
                <a:extLst>
                  <a:ext uri="{FF2B5EF4-FFF2-40B4-BE49-F238E27FC236}">
                    <a16:creationId xmlns:a16="http://schemas.microsoft.com/office/drawing/2014/main" xmlns="" id="{E5B2BDC3-3D31-4380-AD8E-F27639BC52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4">
                <a:extLst>
                  <a:ext uri="{FF2B5EF4-FFF2-40B4-BE49-F238E27FC236}">
                    <a16:creationId xmlns:a16="http://schemas.microsoft.com/office/drawing/2014/main" xmlns="" id="{5FE76FFA-0020-4254-B0FA-AE83F14003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65">
                <a:extLst>
                  <a:ext uri="{FF2B5EF4-FFF2-40B4-BE49-F238E27FC236}">
                    <a16:creationId xmlns:a16="http://schemas.microsoft.com/office/drawing/2014/main" xmlns="" id="{9ACBD74D-52FB-4FD5-9E04-374C1CCB50E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44">
                <a:extLst>
                  <a:ext uri="{FF2B5EF4-FFF2-40B4-BE49-F238E27FC236}">
                    <a16:creationId xmlns:a16="http://schemas.microsoft.com/office/drawing/2014/main" xmlns="" id="{BF0FC3BB-2355-49CF-B273-A61F5AB1D32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7" name="Line 43">
                <a:extLst>
                  <a:ext uri="{FF2B5EF4-FFF2-40B4-BE49-F238E27FC236}">
                    <a16:creationId xmlns:a16="http://schemas.microsoft.com/office/drawing/2014/main" xmlns="" id="{7BE6D51E-B5DF-4382-BB06-60DB20CD7AF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4" name="Group 41">
              <a:extLst>
                <a:ext uri="{FF2B5EF4-FFF2-40B4-BE49-F238E27FC236}">
                  <a16:creationId xmlns:a16="http://schemas.microsoft.com/office/drawing/2014/main" xmlns="" id="{A3C074CD-84AD-45B4-9E70-51D3E68A84B1}"/>
                </a:ext>
              </a:extLst>
            </p:cNvPr>
            <p:cNvGrpSpPr>
              <a:grpSpLocks/>
            </p:cNvGrpSpPr>
            <p:nvPr userDrawn="1"/>
          </p:nvGrpSpPr>
          <p:grpSpPr bwMode="auto">
            <a:xfrm>
              <a:off x="6351" y="6972300"/>
              <a:ext cx="12195174" cy="180000"/>
              <a:chOff x="4" y="-689"/>
              <a:chExt cx="7682" cy="232"/>
            </a:xfrm>
          </p:grpSpPr>
          <p:sp>
            <p:nvSpPr>
              <p:cNvPr id="115" name="Line 42">
                <a:extLst>
                  <a:ext uri="{FF2B5EF4-FFF2-40B4-BE49-F238E27FC236}">
                    <a16:creationId xmlns:a16="http://schemas.microsoft.com/office/drawing/2014/main" xmlns="" id="{8051B8FE-4A29-44E5-8C4E-14E5AE6791F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3">
                <a:extLst>
                  <a:ext uri="{FF2B5EF4-FFF2-40B4-BE49-F238E27FC236}">
                    <a16:creationId xmlns:a16="http://schemas.microsoft.com/office/drawing/2014/main" xmlns="" id="{7F8DAB0D-D400-4351-8939-E1D6B85DE7C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4">
                <a:extLst>
                  <a:ext uri="{FF2B5EF4-FFF2-40B4-BE49-F238E27FC236}">
                    <a16:creationId xmlns:a16="http://schemas.microsoft.com/office/drawing/2014/main" xmlns="" id="{72AC9071-B972-4C6A-824E-F65033F98BD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5">
                <a:extLst>
                  <a:ext uri="{FF2B5EF4-FFF2-40B4-BE49-F238E27FC236}">
                    <a16:creationId xmlns:a16="http://schemas.microsoft.com/office/drawing/2014/main" xmlns="" id="{8337B5BE-6493-43CD-9D69-5E67D2ECF7F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6">
                <a:extLst>
                  <a:ext uri="{FF2B5EF4-FFF2-40B4-BE49-F238E27FC236}">
                    <a16:creationId xmlns:a16="http://schemas.microsoft.com/office/drawing/2014/main" xmlns="" id="{04613847-7548-4771-BA6A-EDD2A4E9498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7">
                <a:extLst>
                  <a:ext uri="{FF2B5EF4-FFF2-40B4-BE49-F238E27FC236}">
                    <a16:creationId xmlns:a16="http://schemas.microsoft.com/office/drawing/2014/main" xmlns="" id="{F4B6C702-78CA-4260-88F4-F4D76C353E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8">
                <a:extLst>
                  <a:ext uri="{FF2B5EF4-FFF2-40B4-BE49-F238E27FC236}">
                    <a16:creationId xmlns:a16="http://schemas.microsoft.com/office/drawing/2014/main" xmlns="" id="{9AFD7E67-AD57-4BE7-991C-30927345FBD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49">
                <a:extLst>
                  <a:ext uri="{FF2B5EF4-FFF2-40B4-BE49-F238E27FC236}">
                    <a16:creationId xmlns:a16="http://schemas.microsoft.com/office/drawing/2014/main" xmlns="" id="{D99ECE5C-53E1-4743-8B38-BCFA4790464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0">
                <a:extLst>
                  <a:ext uri="{FF2B5EF4-FFF2-40B4-BE49-F238E27FC236}">
                    <a16:creationId xmlns:a16="http://schemas.microsoft.com/office/drawing/2014/main" xmlns="" id="{44B037B3-CB30-428A-8CDE-481E0AF0E8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1">
                <a:extLst>
                  <a:ext uri="{FF2B5EF4-FFF2-40B4-BE49-F238E27FC236}">
                    <a16:creationId xmlns:a16="http://schemas.microsoft.com/office/drawing/2014/main" xmlns="" id="{259E9B72-8650-496D-817E-92CBBCCB8B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2">
                <a:extLst>
                  <a:ext uri="{FF2B5EF4-FFF2-40B4-BE49-F238E27FC236}">
                    <a16:creationId xmlns:a16="http://schemas.microsoft.com/office/drawing/2014/main" xmlns="" id="{5E4E0BBB-97C8-4298-ADBE-725C64AF7D4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3">
                <a:extLst>
                  <a:ext uri="{FF2B5EF4-FFF2-40B4-BE49-F238E27FC236}">
                    <a16:creationId xmlns:a16="http://schemas.microsoft.com/office/drawing/2014/main" xmlns="" id="{1AAA1716-D6E9-4885-A854-D82D3A97145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4">
                <a:extLst>
                  <a:ext uri="{FF2B5EF4-FFF2-40B4-BE49-F238E27FC236}">
                    <a16:creationId xmlns:a16="http://schemas.microsoft.com/office/drawing/2014/main" xmlns="" id="{B9FA62BE-D830-4154-BB9C-DD1C5CE4E4C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5">
                <a:extLst>
                  <a:ext uri="{FF2B5EF4-FFF2-40B4-BE49-F238E27FC236}">
                    <a16:creationId xmlns:a16="http://schemas.microsoft.com/office/drawing/2014/main" xmlns="" id="{9619843E-3AB0-434C-93B4-9E2756D5142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6">
                <a:extLst>
                  <a:ext uri="{FF2B5EF4-FFF2-40B4-BE49-F238E27FC236}">
                    <a16:creationId xmlns:a16="http://schemas.microsoft.com/office/drawing/2014/main" xmlns="" id="{01148D30-E2B0-4104-B053-63B0BBDDB72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7">
                <a:extLst>
                  <a:ext uri="{FF2B5EF4-FFF2-40B4-BE49-F238E27FC236}">
                    <a16:creationId xmlns:a16="http://schemas.microsoft.com/office/drawing/2014/main" xmlns="" id="{959652D5-1F03-4CF7-BD75-A2DA7910030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8">
                <a:extLst>
                  <a:ext uri="{FF2B5EF4-FFF2-40B4-BE49-F238E27FC236}">
                    <a16:creationId xmlns:a16="http://schemas.microsoft.com/office/drawing/2014/main" xmlns="" id="{2A380B2E-E357-471B-9857-B93A783F4A1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59">
                <a:extLst>
                  <a:ext uri="{FF2B5EF4-FFF2-40B4-BE49-F238E27FC236}">
                    <a16:creationId xmlns:a16="http://schemas.microsoft.com/office/drawing/2014/main" xmlns="" id="{C739CF62-6A55-4602-A4AF-CE8C79EB94E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0">
                <a:extLst>
                  <a:ext uri="{FF2B5EF4-FFF2-40B4-BE49-F238E27FC236}">
                    <a16:creationId xmlns:a16="http://schemas.microsoft.com/office/drawing/2014/main" xmlns="" id="{B14B08DC-F6FC-4B5F-9EE7-1DC3C0BA53C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1">
                <a:extLst>
                  <a:ext uri="{FF2B5EF4-FFF2-40B4-BE49-F238E27FC236}">
                    <a16:creationId xmlns:a16="http://schemas.microsoft.com/office/drawing/2014/main" xmlns="" id="{15396C7C-C36D-41D9-93E2-5BB6C0227B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2">
                <a:extLst>
                  <a:ext uri="{FF2B5EF4-FFF2-40B4-BE49-F238E27FC236}">
                    <a16:creationId xmlns:a16="http://schemas.microsoft.com/office/drawing/2014/main" xmlns="" id="{D18EA04D-168E-4E4C-B77B-D50439F973C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3">
                <a:extLst>
                  <a:ext uri="{FF2B5EF4-FFF2-40B4-BE49-F238E27FC236}">
                    <a16:creationId xmlns:a16="http://schemas.microsoft.com/office/drawing/2014/main" xmlns="" id="{06EE402F-130C-4981-9694-907B5FD909C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4">
                <a:extLst>
                  <a:ext uri="{FF2B5EF4-FFF2-40B4-BE49-F238E27FC236}">
                    <a16:creationId xmlns:a16="http://schemas.microsoft.com/office/drawing/2014/main" xmlns="" id="{5CE71574-837F-4545-B099-30D50272DB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65">
                <a:extLst>
                  <a:ext uri="{FF2B5EF4-FFF2-40B4-BE49-F238E27FC236}">
                    <a16:creationId xmlns:a16="http://schemas.microsoft.com/office/drawing/2014/main" xmlns="" id="{12314B89-EAE7-49B0-9237-9703CFB5BB5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5A748219-B23A-4A51-9736-DABF82D9797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3">
                <a:extLst>
                  <a:ext uri="{FF2B5EF4-FFF2-40B4-BE49-F238E27FC236}">
                    <a16:creationId xmlns:a16="http://schemas.microsoft.com/office/drawing/2014/main" xmlns="" id="{D21516CD-FA17-4D79-8E39-945E8ED592C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7991816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up">
    <p:bg bwMode="gray">
      <p:bgPr>
        <a:solidFill>
          <a:srgbClr val="2175D9"/>
        </a:solidFill>
        <a:effectLst/>
      </p:bgPr>
    </p:bg>
    <p:spTree>
      <p:nvGrpSpPr>
        <p:cNvPr id="1" name=""/>
        <p:cNvGrpSpPr/>
        <p:nvPr/>
      </p:nvGrpSpPr>
      <p:grpSpPr>
        <a:xfrm>
          <a:off x="0" y="0"/>
          <a:ext cx="0" cy="0"/>
          <a:chOff x="0" y="0"/>
          <a:chExt cx="0" cy="0"/>
        </a:xfrm>
      </p:grpSpPr>
      <p:sp>
        <p:nvSpPr>
          <p:cNvPr id="91" name="Freeform 5">
            <a:extLst>
              <a:ext uri="{FF2B5EF4-FFF2-40B4-BE49-F238E27FC236}">
                <a16:creationId xmlns:a16="http://schemas.microsoft.com/office/drawing/2014/main" xmlns="" id="{F4C802BF-9B53-40BA-8452-D9464704913C}"/>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Shape 97">
            <a:extLst>
              <a:ext uri="{FF2B5EF4-FFF2-40B4-BE49-F238E27FC236}">
                <a16:creationId xmlns:a16="http://schemas.microsoft.com/office/drawing/2014/main" xmlns="" id="{96E9FEAF-10A2-4F6C-9169-24F75DE5900B}"/>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7">
            <a:extLst>
              <a:ext uri="{FF2B5EF4-FFF2-40B4-BE49-F238E27FC236}">
                <a16:creationId xmlns:a16="http://schemas.microsoft.com/office/drawing/2014/main" xmlns="" id="{DFA3E77A-74FD-4F02-AFF0-CC289949BA62}"/>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4" name="Group 113">
            <a:extLst>
              <a:ext uri="{FF2B5EF4-FFF2-40B4-BE49-F238E27FC236}">
                <a16:creationId xmlns:a16="http://schemas.microsoft.com/office/drawing/2014/main" xmlns="" id="{0A8B71BC-D8DA-4C23-BA78-5ABEDA1AD1A0}"/>
              </a:ext>
            </a:extLst>
          </p:cNvPr>
          <p:cNvGrpSpPr/>
          <p:nvPr userDrawn="1"/>
        </p:nvGrpSpPr>
        <p:grpSpPr>
          <a:xfrm>
            <a:off x="-294300" y="-297472"/>
            <a:ext cx="12780600" cy="7449775"/>
            <a:chOff x="-294300" y="-297475"/>
            <a:chExt cx="12780600" cy="7449775"/>
          </a:xfrm>
        </p:grpSpPr>
        <p:grpSp>
          <p:nvGrpSpPr>
            <p:cNvPr id="115" name="Group 21">
              <a:extLst>
                <a:ext uri="{FF2B5EF4-FFF2-40B4-BE49-F238E27FC236}">
                  <a16:creationId xmlns:a16="http://schemas.microsoft.com/office/drawing/2014/main" xmlns="" id="{CF490E14-9A60-416B-A852-6F3D5CF5D7A4}"/>
                </a:ext>
              </a:extLst>
            </p:cNvPr>
            <p:cNvGrpSpPr>
              <a:grpSpLocks/>
            </p:cNvGrpSpPr>
            <p:nvPr userDrawn="1"/>
          </p:nvGrpSpPr>
          <p:grpSpPr bwMode="auto">
            <a:xfrm>
              <a:off x="-294300" y="0"/>
              <a:ext cx="180000" cy="6858000"/>
              <a:chOff x="-232" y="0"/>
              <a:chExt cx="232" cy="4320"/>
            </a:xfrm>
          </p:grpSpPr>
          <p:sp>
            <p:nvSpPr>
              <p:cNvPr id="188" name="Line 22">
                <a:extLst>
                  <a:ext uri="{FF2B5EF4-FFF2-40B4-BE49-F238E27FC236}">
                    <a16:creationId xmlns:a16="http://schemas.microsoft.com/office/drawing/2014/main" xmlns="" id="{8563256E-A652-4B3E-909A-F1AA188CA64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3">
                <a:extLst>
                  <a:ext uri="{FF2B5EF4-FFF2-40B4-BE49-F238E27FC236}">
                    <a16:creationId xmlns:a16="http://schemas.microsoft.com/office/drawing/2014/main" xmlns="" id="{FE31AE51-33B5-4542-AC77-E1888293AD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24">
                <a:extLst>
                  <a:ext uri="{FF2B5EF4-FFF2-40B4-BE49-F238E27FC236}">
                    <a16:creationId xmlns:a16="http://schemas.microsoft.com/office/drawing/2014/main" xmlns="" id="{A18CDA04-2C51-487A-8201-F5BC871780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25">
                <a:extLst>
                  <a:ext uri="{FF2B5EF4-FFF2-40B4-BE49-F238E27FC236}">
                    <a16:creationId xmlns:a16="http://schemas.microsoft.com/office/drawing/2014/main" xmlns="" id="{6626922F-A61F-42FF-B6A9-453996EFA6D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26">
                <a:extLst>
                  <a:ext uri="{FF2B5EF4-FFF2-40B4-BE49-F238E27FC236}">
                    <a16:creationId xmlns:a16="http://schemas.microsoft.com/office/drawing/2014/main" xmlns="" id="{B7E48FD4-340E-47ED-9473-CA8454C2443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27">
                <a:extLst>
                  <a:ext uri="{FF2B5EF4-FFF2-40B4-BE49-F238E27FC236}">
                    <a16:creationId xmlns:a16="http://schemas.microsoft.com/office/drawing/2014/main" xmlns="" id="{BE3BB95B-5087-4DF0-80DC-FB1541F8A18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28">
                <a:extLst>
                  <a:ext uri="{FF2B5EF4-FFF2-40B4-BE49-F238E27FC236}">
                    <a16:creationId xmlns:a16="http://schemas.microsoft.com/office/drawing/2014/main" xmlns="" id="{2011DA3F-1D6D-4DFC-A9D0-440B1772AC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1">
                <a:extLst>
                  <a:ext uri="{FF2B5EF4-FFF2-40B4-BE49-F238E27FC236}">
                    <a16:creationId xmlns:a16="http://schemas.microsoft.com/office/drawing/2014/main" xmlns="" id="{26CFC254-CA8E-441A-A0F0-9E71B964E6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2">
                <a:extLst>
                  <a:ext uri="{FF2B5EF4-FFF2-40B4-BE49-F238E27FC236}">
                    <a16:creationId xmlns:a16="http://schemas.microsoft.com/office/drawing/2014/main" xmlns="" id="{B22FAB65-82D9-4B69-A552-7A5DA367230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3">
                <a:extLst>
                  <a:ext uri="{FF2B5EF4-FFF2-40B4-BE49-F238E27FC236}">
                    <a16:creationId xmlns:a16="http://schemas.microsoft.com/office/drawing/2014/main" xmlns="" id="{8F8CFC35-6240-4391-A8A6-E4582E1D4FA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4">
                <a:extLst>
                  <a:ext uri="{FF2B5EF4-FFF2-40B4-BE49-F238E27FC236}">
                    <a16:creationId xmlns:a16="http://schemas.microsoft.com/office/drawing/2014/main" xmlns="" id="{A0AFC0D6-008A-459D-879C-7C242FF3BB2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35">
                <a:extLst>
                  <a:ext uri="{FF2B5EF4-FFF2-40B4-BE49-F238E27FC236}">
                    <a16:creationId xmlns:a16="http://schemas.microsoft.com/office/drawing/2014/main" xmlns="" id="{492DC2AB-167A-4E5B-8E15-4DBD9573BB3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36">
                <a:extLst>
                  <a:ext uri="{FF2B5EF4-FFF2-40B4-BE49-F238E27FC236}">
                    <a16:creationId xmlns:a16="http://schemas.microsoft.com/office/drawing/2014/main" xmlns="" id="{05CAFE05-46E5-4A5C-AF06-6DE0C3BED04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37">
                <a:extLst>
                  <a:ext uri="{FF2B5EF4-FFF2-40B4-BE49-F238E27FC236}">
                    <a16:creationId xmlns:a16="http://schemas.microsoft.com/office/drawing/2014/main" xmlns="" id="{44CD8B7C-FE72-4B9E-9DC8-295816CD38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38">
                <a:extLst>
                  <a:ext uri="{FF2B5EF4-FFF2-40B4-BE49-F238E27FC236}">
                    <a16:creationId xmlns:a16="http://schemas.microsoft.com/office/drawing/2014/main" xmlns="" id="{1A7FB0A3-EB25-47C1-BE60-3713A636B3C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3" name="Line 38">
                <a:extLst>
                  <a:ext uri="{FF2B5EF4-FFF2-40B4-BE49-F238E27FC236}">
                    <a16:creationId xmlns:a16="http://schemas.microsoft.com/office/drawing/2014/main" xmlns="" id="{C3DFBF82-C185-46B5-B7D8-8986D04931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6" name="Group 21">
              <a:extLst>
                <a:ext uri="{FF2B5EF4-FFF2-40B4-BE49-F238E27FC236}">
                  <a16:creationId xmlns:a16="http://schemas.microsoft.com/office/drawing/2014/main" xmlns="" id="{36CC8C5E-1F39-45D1-9848-230AED4F9478}"/>
                </a:ext>
              </a:extLst>
            </p:cNvPr>
            <p:cNvGrpSpPr>
              <a:grpSpLocks/>
            </p:cNvGrpSpPr>
            <p:nvPr userDrawn="1"/>
          </p:nvGrpSpPr>
          <p:grpSpPr bwMode="auto">
            <a:xfrm>
              <a:off x="12306300" y="0"/>
              <a:ext cx="180000" cy="6858000"/>
              <a:chOff x="-232" y="0"/>
              <a:chExt cx="232" cy="4320"/>
            </a:xfrm>
          </p:grpSpPr>
          <p:sp>
            <p:nvSpPr>
              <p:cNvPr id="172" name="Line 22">
                <a:extLst>
                  <a:ext uri="{FF2B5EF4-FFF2-40B4-BE49-F238E27FC236}">
                    <a16:creationId xmlns:a16="http://schemas.microsoft.com/office/drawing/2014/main" xmlns="" id="{66B3292E-5EE3-49CF-9C40-7A4B2184705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A093359E-5183-4641-BCA7-2FA36CF0196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BAEAA066-FD6D-46E6-9D5B-292099A2BB3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70CFC99-71A1-4F19-B285-B6C5C08BF4D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2DF76692-37D0-4A95-867E-4A4A4ED811A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48568478-6303-491A-9899-D7E95295E28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68339AC6-6ADA-4447-9759-7E26CFEB9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AE962C55-F1A0-4729-90DA-FB5A970C0E9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91904CEE-0935-4E5E-B1A2-AF84BBD3D29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5CD44370-B707-4400-8A28-E5DD346C274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D4F39BF9-FB70-45D5-BA84-74AB0EB4E19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B25FDAC1-9C7F-4C71-8BC7-9FD4B67A4C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F03763C-6D31-4633-91A9-53B61609332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2A10D80-FE35-4383-BB44-AB3042BDC19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C96C8014-8376-42D7-A360-138B7B74B51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93EDE68D-9576-4664-BD89-ED89B4AEA10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7" name="Group 41">
              <a:extLst>
                <a:ext uri="{FF2B5EF4-FFF2-40B4-BE49-F238E27FC236}">
                  <a16:creationId xmlns:a16="http://schemas.microsoft.com/office/drawing/2014/main" xmlns="" id="{06A6C4C7-6F22-45CC-B287-CAADF68FC0D7}"/>
                </a:ext>
              </a:extLst>
            </p:cNvPr>
            <p:cNvGrpSpPr>
              <a:grpSpLocks/>
            </p:cNvGrpSpPr>
            <p:nvPr userDrawn="1"/>
          </p:nvGrpSpPr>
          <p:grpSpPr bwMode="auto">
            <a:xfrm>
              <a:off x="1" y="-297475"/>
              <a:ext cx="12191999" cy="180000"/>
              <a:chOff x="0" y="-689"/>
              <a:chExt cx="7680" cy="232"/>
            </a:xfrm>
          </p:grpSpPr>
          <p:sp>
            <p:nvSpPr>
              <p:cNvPr id="146" name="Line 42">
                <a:extLst>
                  <a:ext uri="{FF2B5EF4-FFF2-40B4-BE49-F238E27FC236}">
                    <a16:creationId xmlns:a16="http://schemas.microsoft.com/office/drawing/2014/main" xmlns="" id="{FA4EAAC9-0B15-4030-925E-B1BE01E3D0C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3">
                <a:extLst>
                  <a:ext uri="{FF2B5EF4-FFF2-40B4-BE49-F238E27FC236}">
                    <a16:creationId xmlns:a16="http://schemas.microsoft.com/office/drawing/2014/main" xmlns="" id="{49DEC72B-C9A5-449C-A80C-31696DDC276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4">
                <a:extLst>
                  <a:ext uri="{FF2B5EF4-FFF2-40B4-BE49-F238E27FC236}">
                    <a16:creationId xmlns:a16="http://schemas.microsoft.com/office/drawing/2014/main" xmlns="" id="{7DE59031-2F54-4E69-92B2-BAF83BD9939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9" name="Line 45">
                <a:extLst>
                  <a:ext uri="{FF2B5EF4-FFF2-40B4-BE49-F238E27FC236}">
                    <a16:creationId xmlns:a16="http://schemas.microsoft.com/office/drawing/2014/main" xmlns="" id="{8FF7EFA6-6B08-4B4D-A677-2BEDA67EE5E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46">
                <a:extLst>
                  <a:ext uri="{FF2B5EF4-FFF2-40B4-BE49-F238E27FC236}">
                    <a16:creationId xmlns:a16="http://schemas.microsoft.com/office/drawing/2014/main" xmlns="" id="{09CF9D5E-2C9D-4CCE-AAA5-B8EA30D9A37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7">
                <a:extLst>
                  <a:ext uri="{FF2B5EF4-FFF2-40B4-BE49-F238E27FC236}">
                    <a16:creationId xmlns:a16="http://schemas.microsoft.com/office/drawing/2014/main" xmlns="" id="{427DD510-1B0D-479A-A88A-9C1CCD1DD16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48">
                <a:extLst>
                  <a:ext uri="{FF2B5EF4-FFF2-40B4-BE49-F238E27FC236}">
                    <a16:creationId xmlns:a16="http://schemas.microsoft.com/office/drawing/2014/main" xmlns="" id="{38CE540A-CC2F-4256-82C8-5800B0715CC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9">
                <a:extLst>
                  <a:ext uri="{FF2B5EF4-FFF2-40B4-BE49-F238E27FC236}">
                    <a16:creationId xmlns:a16="http://schemas.microsoft.com/office/drawing/2014/main" xmlns="" id="{245600BE-E12F-4D27-AFAE-84A1E58C10E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0">
                <a:extLst>
                  <a:ext uri="{FF2B5EF4-FFF2-40B4-BE49-F238E27FC236}">
                    <a16:creationId xmlns:a16="http://schemas.microsoft.com/office/drawing/2014/main" xmlns="" id="{139E9C4A-FB69-4037-91EC-4366E14E174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1">
                <a:extLst>
                  <a:ext uri="{FF2B5EF4-FFF2-40B4-BE49-F238E27FC236}">
                    <a16:creationId xmlns:a16="http://schemas.microsoft.com/office/drawing/2014/main" xmlns="" id="{DA062995-4ADA-4430-BC7A-C00742047F3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2">
                <a:extLst>
                  <a:ext uri="{FF2B5EF4-FFF2-40B4-BE49-F238E27FC236}">
                    <a16:creationId xmlns:a16="http://schemas.microsoft.com/office/drawing/2014/main" xmlns="" id="{CBE14CD6-C617-4A4D-A48F-BE47F2A49AF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3">
                <a:extLst>
                  <a:ext uri="{FF2B5EF4-FFF2-40B4-BE49-F238E27FC236}">
                    <a16:creationId xmlns:a16="http://schemas.microsoft.com/office/drawing/2014/main" xmlns="" id="{D168DF62-30E4-4EFC-8E32-937069404B0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4">
                <a:extLst>
                  <a:ext uri="{FF2B5EF4-FFF2-40B4-BE49-F238E27FC236}">
                    <a16:creationId xmlns:a16="http://schemas.microsoft.com/office/drawing/2014/main" xmlns="" id="{32B6A6BE-0D47-49DD-80D1-69B04C07D81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55">
                <a:extLst>
                  <a:ext uri="{FF2B5EF4-FFF2-40B4-BE49-F238E27FC236}">
                    <a16:creationId xmlns:a16="http://schemas.microsoft.com/office/drawing/2014/main" xmlns="" id="{A374C724-EF2A-41EC-806F-DDFC78C92D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6">
                <a:extLst>
                  <a:ext uri="{FF2B5EF4-FFF2-40B4-BE49-F238E27FC236}">
                    <a16:creationId xmlns:a16="http://schemas.microsoft.com/office/drawing/2014/main" xmlns="" id="{C4C902F5-F6AB-4934-BEC9-4E95DB7B825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7">
                <a:extLst>
                  <a:ext uri="{FF2B5EF4-FFF2-40B4-BE49-F238E27FC236}">
                    <a16:creationId xmlns:a16="http://schemas.microsoft.com/office/drawing/2014/main" xmlns="" id="{173E1328-D500-48F2-A7F3-DBADC8D9A42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8">
                <a:extLst>
                  <a:ext uri="{FF2B5EF4-FFF2-40B4-BE49-F238E27FC236}">
                    <a16:creationId xmlns:a16="http://schemas.microsoft.com/office/drawing/2014/main" xmlns="" id="{BC6A916D-C9D6-4640-91B2-A3182605DA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9">
                <a:extLst>
                  <a:ext uri="{FF2B5EF4-FFF2-40B4-BE49-F238E27FC236}">
                    <a16:creationId xmlns:a16="http://schemas.microsoft.com/office/drawing/2014/main" xmlns="" id="{4C7D8974-506F-40C9-83B7-15F0560479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0">
                <a:extLst>
                  <a:ext uri="{FF2B5EF4-FFF2-40B4-BE49-F238E27FC236}">
                    <a16:creationId xmlns:a16="http://schemas.microsoft.com/office/drawing/2014/main" xmlns="" id="{18381DEA-8B9A-4B31-90FE-4DE46A74DC7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61">
                <a:extLst>
                  <a:ext uri="{FF2B5EF4-FFF2-40B4-BE49-F238E27FC236}">
                    <a16:creationId xmlns:a16="http://schemas.microsoft.com/office/drawing/2014/main" xmlns="" id="{07212AC3-03EF-46D4-8974-65D7CCABBF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62">
                <a:extLst>
                  <a:ext uri="{FF2B5EF4-FFF2-40B4-BE49-F238E27FC236}">
                    <a16:creationId xmlns:a16="http://schemas.microsoft.com/office/drawing/2014/main" xmlns="" id="{908A517D-1295-485F-B0E2-F70DC3094A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63">
                <a:extLst>
                  <a:ext uri="{FF2B5EF4-FFF2-40B4-BE49-F238E27FC236}">
                    <a16:creationId xmlns:a16="http://schemas.microsoft.com/office/drawing/2014/main" xmlns="" id="{1428FCA6-FFC7-4FB1-B85B-AE75E36D32E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64">
                <a:extLst>
                  <a:ext uri="{FF2B5EF4-FFF2-40B4-BE49-F238E27FC236}">
                    <a16:creationId xmlns:a16="http://schemas.microsoft.com/office/drawing/2014/main" xmlns="" id="{4EB5DA61-8090-429C-810C-34163BEA63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65">
                <a:extLst>
                  <a:ext uri="{FF2B5EF4-FFF2-40B4-BE49-F238E27FC236}">
                    <a16:creationId xmlns:a16="http://schemas.microsoft.com/office/drawing/2014/main" xmlns="" id="{0EA33B60-FFB8-4645-B5E1-B299A571E70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44">
                <a:extLst>
                  <a:ext uri="{FF2B5EF4-FFF2-40B4-BE49-F238E27FC236}">
                    <a16:creationId xmlns:a16="http://schemas.microsoft.com/office/drawing/2014/main" xmlns="" id="{BDC0F00E-6100-48D7-B64C-9C72F90F186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71" name="Line 43">
                <a:extLst>
                  <a:ext uri="{FF2B5EF4-FFF2-40B4-BE49-F238E27FC236}">
                    <a16:creationId xmlns:a16="http://schemas.microsoft.com/office/drawing/2014/main" xmlns="" id="{66C4D5D8-6B6F-44C2-8267-1D30645EB66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9" name="Group 41">
              <a:extLst>
                <a:ext uri="{FF2B5EF4-FFF2-40B4-BE49-F238E27FC236}">
                  <a16:creationId xmlns:a16="http://schemas.microsoft.com/office/drawing/2014/main" xmlns="" id="{47C19212-965D-47B9-8ACC-0046355D1E52}"/>
                </a:ext>
              </a:extLst>
            </p:cNvPr>
            <p:cNvGrpSpPr>
              <a:grpSpLocks/>
            </p:cNvGrpSpPr>
            <p:nvPr userDrawn="1"/>
          </p:nvGrpSpPr>
          <p:grpSpPr bwMode="auto">
            <a:xfrm>
              <a:off x="6351" y="6972300"/>
              <a:ext cx="12195174" cy="180000"/>
              <a:chOff x="4" y="-689"/>
              <a:chExt cx="7682" cy="232"/>
            </a:xfrm>
          </p:grpSpPr>
          <p:sp>
            <p:nvSpPr>
              <p:cNvPr id="120" name="Line 42">
                <a:extLst>
                  <a:ext uri="{FF2B5EF4-FFF2-40B4-BE49-F238E27FC236}">
                    <a16:creationId xmlns:a16="http://schemas.microsoft.com/office/drawing/2014/main" xmlns="" id="{A485325D-A86C-4347-84A4-870A7E21F2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3">
                <a:extLst>
                  <a:ext uri="{FF2B5EF4-FFF2-40B4-BE49-F238E27FC236}">
                    <a16:creationId xmlns:a16="http://schemas.microsoft.com/office/drawing/2014/main" xmlns="" id="{EAFD2619-42E7-463E-855D-79B64571DB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4">
                <a:extLst>
                  <a:ext uri="{FF2B5EF4-FFF2-40B4-BE49-F238E27FC236}">
                    <a16:creationId xmlns:a16="http://schemas.microsoft.com/office/drawing/2014/main" xmlns="" id="{89CA5645-BABC-4083-AA57-0AA57831516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45">
                <a:extLst>
                  <a:ext uri="{FF2B5EF4-FFF2-40B4-BE49-F238E27FC236}">
                    <a16:creationId xmlns:a16="http://schemas.microsoft.com/office/drawing/2014/main" xmlns="" id="{96867E8E-ABBB-4D6A-8980-427970004F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46">
                <a:extLst>
                  <a:ext uri="{FF2B5EF4-FFF2-40B4-BE49-F238E27FC236}">
                    <a16:creationId xmlns:a16="http://schemas.microsoft.com/office/drawing/2014/main" xmlns="" id="{A3221B25-E372-4F91-97B7-C3A5CB263C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7">
                <a:extLst>
                  <a:ext uri="{FF2B5EF4-FFF2-40B4-BE49-F238E27FC236}">
                    <a16:creationId xmlns:a16="http://schemas.microsoft.com/office/drawing/2014/main" xmlns="" id="{21153A45-F4FB-4C00-98C2-99CF50D5FFF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8">
                <a:extLst>
                  <a:ext uri="{FF2B5EF4-FFF2-40B4-BE49-F238E27FC236}">
                    <a16:creationId xmlns:a16="http://schemas.microsoft.com/office/drawing/2014/main" xmlns="" id="{9489F16A-C7F0-4C60-A9CA-441A73C112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9">
                <a:extLst>
                  <a:ext uri="{FF2B5EF4-FFF2-40B4-BE49-F238E27FC236}">
                    <a16:creationId xmlns:a16="http://schemas.microsoft.com/office/drawing/2014/main" xmlns="" id="{8FAA8A5C-C8C9-49CE-BCDB-14DE40F799C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0">
                <a:extLst>
                  <a:ext uri="{FF2B5EF4-FFF2-40B4-BE49-F238E27FC236}">
                    <a16:creationId xmlns:a16="http://schemas.microsoft.com/office/drawing/2014/main" xmlns="" id="{183F76B9-62D2-447A-9889-73340F3F80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1">
                <a:extLst>
                  <a:ext uri="{FF2B5EF4-FFF2-40B4-BE49-F238E27FC236}">
                    <a16:creationId xmlns:a16="http://schemas.microsoft.com/office/drawing/2014/main" xmlns="" id="{2E240BC7-50A9-4BF7-943F-E0AAFE08593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2">
                <a:extLst>
                  <a:ext uri="{FF2B5EF4-FFF2-40B4-BE49-F238E27FC236}">
                    <a16:creationId xmlns:a16="http://schemas.microsoft.com/office/drawing/2014/main" xmlns="" id="{BC3B4B62-A2C9-468C-B0A3-C2C046816C8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3">
                <a:extLst>
                  <a:ext uri="{FF2B5EF4-FFF2-40B4-BE49-F238E27FC236}">
                    <a16:creationId xmlns:a16="http://schemas.microsoft.com/office/drawing/2014/main" xmlns="" id="{8CCDC42F-A713-4ADC-964A-867FF2049CE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4">
                <a:extLst>
                  <a:ext uri="{FF2B5EF4-FFF2-40B4-BE49-F238E27FC236}">
                    <a16:creationId xmlns:a16="http://schemas.microsoft.com/office/drawing/2014/main" xmlns="" id="{8404F19B-E0AF-4172-BB04-7A27F378ACE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55">
                <a:extLst>
                  <a:ext uri="{FF2B5EF4-FFF2-40B4-BE49-F238E27FC236}">
                    <a16:creationId xmlns:a16="http://schemas.microsoft.com/office/drawing/2014/main" xmlns="" id="{B7B71264-F19B-48FB-9577-707FE95014F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56">
                <a:extLst>
                  <a:ext uri="{FF2B5EF4-FFF2-40B4-BE49-F238E27FC236}">
                    <a16:creationId xmlns:a16="http://schemas.microsoft.com/office/drawing/2014/main" xmlns="" id="{463A5895-B5A7-4C95-BE32-12DA8C424F4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7">
                <a:extLst>
                  <a:ext uri="{FF2B5EF4-FFF2-40B4-BE49-F238E27FC236}">
                    <a16:creationId xmlns:a16="http://schemas.microsoft.com/office/drawing/2014/main" xmlns="" id="{32BFEBAF-2A11-4F43-97FF-1657A164EBD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8">
                <a:extLst>
                  <a:ext uri="{FF2B5EF4-FFF2-40B4-BE49-F238E27FC236}">
                    <a16:creationId xmlns:a16="http://schemas.microsoft.com/office/drawing/2014/main" xmlns="" id="{83DFB50E-6F74-46E9-8F39-EF8F8B2440B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9">
                <a:extLst>
                  <a:ext uri="{FF2B5EF4-FFF2-40B4-BE49-F238E27FC236}">
                    <a16:creationId xmlns:a16="http://schemas.microsoft.com/office/drawing/2014/main" xmlns="" id="{3ABF6CED-7F7E-4C79-AAC9-38E4C0F0C4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0">
                <a:extLst>
                  <a:ext uri="{FF2B5EF4-FFF2-40B4-BE49-F238E27FC236}">
                    <a16:creationId xmlns:a16="http://schemas.microsoft.com/office/drawing/2014/main" xmlns="" id="{D6D704BB-D92E-4997-84D7-9C65724B979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61">
                <a:extLst>
                  <a:ext uri="{FF2B5EF4-FFF2-40B4-BE49-F238E27FC236}">
                    <a16:creationId xmlns:a16="http://schemas.microsoft.com/office/drawing/2014/main" xmlns="" id="{76697A3A-18B1-4FD5-8BF7-D223503685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62">
                <a:extLst>
                  <a:ext uri="{FF2B5EF4-FFF2-40B4-BE49-F238E27FC236}">
                    <a16:creationId xmlns:a16="http://schemas.microsoft.com/office/drawing/2014/main" xmlns="" id="{A4BC4FAB-CD9E-4F6F-8581-D1279B8FB7B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63">
                <a:extLst>
                  <a:ext uri="{FF2B5EF4-FFF2-40B4-BE49-F238E27FC236}">
                    <a16:creationId xmlns:a16="http://schemas.microsoft.com/office/drawing/2014/main" xmlns="" id="{3C1C2FA7-DF8C-407E-ABFF-88A25AF043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64">
                <a:extLst>
                  <a:ext uri="{FF2B5EF4-FFF2-40B4-BE49-F238E27FC236}">
                    <a16:creationId xmlns:a16="http://schemas.microsoft.com/office/drawing/2014/main" xmlns="" id="{00D27FF0-9365-4550-A6DE-85BDB484847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65">
                <a:extLst>
                  <a:ext uri="{FF2B5EF4-FFF2-40B4-BE49-F238E27FC236}">
                    <a16:creationId xmlns:a16="http://schemas.microsoft.com/office/drawing/2014/main" xmlns="" id="{F3CA9518-E8F2-4F55-BBF3-2302247D72B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F507DFAE-15BA-4772-8F1C-1AEE6525F6D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3">
                <a:extLst>
                  <a:ext uri="{FF2B5EF4-FFF2-40B4-BE49-F238E27FC236}">
                    <a16:creationId xmlns:a16="http://schemas.microsoft.com/office/drawing/2014/main" xmlns="" id="{F94770DB-6E0B-42AE-880A-216CCCDB547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4318640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slide blue: tech&amp;touch">
    <p:bg bwMode="gray">
      <p:bgPr>
        <a:solidFill>
          <a:srgbClr val="2175D9"/>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1A9BF678-AA3F-4921-9487-A8B377DADD61}"/>
              </a:ext>
            </a:extLst>
          </p:cNvPr>
          <p:cNvGrpSpPr>
            <a:grpSpLocks noChangeAspect="1"/>
          </p:cNvGrpSpPr>
          <p:nvPr userDrawn="1"/>
        </p:nvGrpSpPr>
        <p:grpSpPr bwMode="auto">
          <a:xfrm>
            <a:off x="6804062" y="1587"/>
            <a:ext cx="5391151" cy="6196724"/>
            <a:chOff x="2448" y="567"/>
            <a:chExt cx="2784" cy="3200"/>
          </a:xfrm>
        </p:grpSpPr>
        <p:sp>
          <p:nvSpPr>
            <p:cNvPr id="95" name="Rectangle 5">
              <a:extLst>
                <a:ext uri="{FF2B5EF4-FFF2-40B4-BE49-F238E27FC236}">
                  <a16:creationId xmlns:a16="http://schemas.microsoft.com/office/drawing/2014/main" xmlns="" id="{569B3FD6-F5EB-4FE5-82C3-49F132278DA7}"/>
                </a:ext>
              </a:extLst>
            </p:cNvPr>
            <p:cNvSpPr>
              <a:spLocks noChangeArrowheads="1"/>
            </p:cNvSpPr>
            <p:nvPr userDrawn="1"/>
          </p:nvSpPr>
          <p:spPr bwMode="auto">
            <a:xfrm>
              <a:off x="3920" y="1050"/>
              <a:ext cx="249" cy="7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6">
              <a:extLst>
                <a:ext uri="{FF2B5EF4-FFF2-40B4-BE49-F238E27FC236}">
                  <a16:creationId xmlns:a16="http://schemas.microsoft.com/office/drawing/2014/main" xmlns="" id="{1019D0EC-E3B3-4BF3-9BEC-431ECC32A3E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A27087E-652B-4881-A7A1-787A86933202}"/>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39" name="Freeform 8">
              <a:extLst>
                <a:ext uri="{FF2B5EF4-FFF2-40B4-BE49-F238E27FC236}">
                  <a16:creationId xmlns:a16="http://schemas.microsoft.com/office/drawing/2014/main" xmlns="" id="{E0B9A43C-506C-463A-9365-A172792F85AE}"/>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0" name="Rectangle 9">
              <a:extLst>
                <a:ext uri="{FF2B5EF4-FFF2-40B4-BE49-F238E27FC236}">
                  <a16:creationId xmlns:a16="http://schemas.microsoft.com/office/drawing/2014/main" xmlns="" id="{443EE58D-AC63-4D9D-9A16-A3ACA369FF25}"/>
                </a:ext>
              </a:extLst>
            </p:cNvPr>
            <p:cNvSpPr>
              <a:spLocks noChangeArrowheads="1"/>
            </p:cNvSpPr>
            <p:nvPr userDrawn="1"/>
          </p:nvSpPr>
          <p:spPr bwMode="auto">
            <a:xfrm>
              <a:off x="3303" y="2031"/>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1" name="Rectangle 10">
              <a:extLst>
                <a:ext uri="{FF2B5EF4-FFF2-40B4-BE49-F238E27FC236}">
                  <a16:creationId xmlns:a16="http://schemas.microsoft.com/office/drawing/2014/main" xmlns="" id="{2CABD4CC-D82A-4737-9642-6DA5FE44B9EE}"/>
                </a:ext>
              </a:extLst>
            </p:cNvPr>
            <p:cNvSpPr>
              <a:spLocks noChangeArrowheads="1"/>
            </p:cNvSpPr>
            <p:nvPr userDrawn="1"/>
          </p:nvSpPr>
          <p:spPr bwMode="auto">
            <a:xfrm>
              <a:off x="2969"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2" name="Rectangle 11">
              <a:extLst>
                <a:ext uri="{FF2B5EF4-FFF2-40B4-BE49-F238E27FC236}">
                  <a16:creationId xmlns:a16="http://schemas.microsoft.com/office/drawing/2014/main" xmlns="" id="{2253D88F-7707-4628-855F-4801256569B5}"/>
                </a:ext>
              </a:extLst>
            </p:cNvPr>
            <p:cNvSpPr>
              <a:spLocks noChangeArrowheads="1"/>
            </p:cNvSpPr>
            <p:nvPr userDrawn="1"/>
          </p:nvSpPr>
          <p:spPr bwMode="auto">
            <a:xfrm>
              <a:off x="4496"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3" name="Rectangle 12">
              <a:extLst>
                <a:ext uri="{FF2B5EF4-FFF2-40B4-BE49-F238E27FC236}">
                  <a16:creationId xmlns:a16="http://schemas.microsoft.com/office/drawing/2014/main" xmlns="" id="{080FEE85-7739-4BE5-B182-2558B8CEE1D0}"/>
                </a:ext>
              </a:extLst>
            </p:cNvPr>
            <p:cNvSpPr>
              <a:spLocks noChangeArrowheads="1"/>
            </p:cNvSpPr>
            <p:nvPr userDrawn="1"/>
          </p:nvSpPr>
          <p:spPr bwMode="auto">
            <a:xfrm>
              <a:off x="4351" y="2964"/>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4" name="Freeform 13">
              <a:extLst>
                <a:ext uri="{FF2B5EF4-FFF2-40B4-BE49-F238E27FC236}">
                  <a16:creationId xmlns:a16="http://schemas.microsoft.com/office/drawing/2014/main" xmlns="" id="{52C5379E-9757-41DD-9455-9B9CBFA9ED04}"/>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5" name="Freeform 14">
              <a:extLst>
                <a:ext uri="{FF2B5EF4-FFF2-40B4-BE49-F238E27FC236}">
                  <a16:creationId xmlns:a16="http://schemas.microsoft.com/office/drawing/2014/main" xmlns="" id="{4FA3E3AC-6AFC-4F71-9422-14EB25F0A2D8}"/>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6" name="Rectangle 15">
              <a:extLst>
                <a:ext uri="{FF2B5EF4-FFF2-40B4-BE49-F238E27FC236}">
                  <a16:creationId xmlns:a16="http://schemas.microsoft.com/office/drawing/2014/main" xmlns="" id="{095078F9-8F95-463D-8DF5-F9816E9797C7}"/>
                </a:ext>
              </a:extLst>
            </p:cNvPr>
            <p:cNvSpPr>
              <a:spLocks noChangeArrowheads="1"/>
            </p:cNvSpPr>
            <p:nvPr userDrawn="1"/>
          </p:nvSpPr>
          <p:spPr bwMode="auto">
            <a:xfrm>
              <a:off x="2536" y="567"/>
              <a:ext cx="249" cy="39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7" name="Freeform 16">
              <a:extLst>
                <a:ext uri="{FF2B5EF4-FFF2-40B4-BE49-F238E27FC236}">
                  <a16:creationId xmlns:a16="http://schemas.microsoft.com/office/drawing/2014/main" xmlns="" id="{ACDE5A49-6928-49EC-9963-3E99B2E23214}"/>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8" name="Freeform 17">
              <a:extLst>
                <a:ext uri="{FF2B5EF4-FFF2-40B4-BE49-F238E27FC236}">
                  <a16:creationId xmlns:a16="http://schemas.microsoft.com/office/drawing/2014/main" xmlns="" id="{497F8C88-AD94-4919-9F86-55595190DBA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50" name="Group 149">
            <a:extLst>
              <a:ext uri="{FF2B5EF4-FFF2-40B4-BE49-F238E27FC236}">
                <a16:creationId xmlns:a16="http://schemas.microsoft.com/office/drawing/2014/main" xmlns="" id="{3DB54D9D-D1CD-4F96-8FD3-A356E0A68DA9}"/>
              </a:ext>
            </a:extLst>
          </p:cNvPr>
          <p:cNvGrpSpPr/>
          <p:nvPr userDrawn="1"/>
        </p:nvGrpSpPr>
        <p:grpSpPr>
          <a:xfrm>
            <a:off x="-294300" y="-297472"/>
            <a:ext cx="12780600" cy="7449775"/>
            <a:chOff x="-294300" y="-297475"/>
            <a:chExt cx="12780600" cy="7449775"/>
          </a:xfrm>
        </p:grpSpPr>
        <p:grpSp>
          <p:nvGrpSpPr>
            <p:cNvPr id="151" name="Group 21">
              <a:extLst>
                <a:ext uri="{FF2B5EF4-FFF2-40B4-BE49-F238E27FC236}">
                  <a16:creationId xmlns:a16="http://schemas.microsoft.com/office/drawing/2014/main" xmlns="" id="{72CB5EC3-FF6C-409D-8351-6A47674E5180}"/>
                </a:ext>
              </a:extLst>
            </p:cNvPr>
            <p:cNvGrpSpPr>
              <a:grpSpLocks/>
            </p:cNvGrpSpPr>
            <p:nvPr userDrawn="1"/>
          </p:nvGrpSpPr>
          <p:grpSpPr bwMode="auto">
            <a:xfrm>
              <a:off x="-294300" y="0"/>
              <a:ext cx="180000" cy="6858000"/>
              <a:chOff x="-232" y="0"/>
              <a:chExt cx="232" cy="4320"/>
            </a:xfrm>
          </p:grpSpPr>
          <p:sp>
            <p:nvSpPr>
              <p:cNvPr id="223" name="Line 22">
                <a:extLst>
                  <a:ext uri="{FF2B5EF4-FFF2-40B4-BE49-F238E27FC236}">
                    <a16:creationId xmlns:a16="http://schemas.microsoft.com/office/drawing/2014/main" xmlns="" id="{252D7FE8-BAB7-4058-95AE-09F5AC63496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3">
                <a:extLst>
                  <a:ext uri="{FF2B5EF4-FFF2-40B4-BE49-F238E27FC236}">
                    <a16:creationId xmlns:a16="http://schemas.microsoft.com/office/drawing/2014/main" xmlns="" id="{EC7E017A-27DA-4FCE-985A-A6ABD6151C4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4">
                <a:extLst>
                  <a:ext uri="{FF2B5EF4-FFF2-40B4-BE49-F238E27FC236}">
                    <a16:creationId xmlns:a16="http://schemas.microsoft.com/office/drawing/2014/main" xmlns="" id="{61A0B9CD-CB01-4244-9FD8-0266DE78384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5">
                <a:extLst>
                  <a:ext uri="{FF2B5EF4-FFF2-40B4-BE49-F238E27FC236}">
                    <a16:creationId xmlns:a16="http://schemas.microsoft.com/office/drawing/2014/main" xmlns="" id="{D2E87F3E-E4DB-433F-BA6A-78242F4984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26">
                <a:extLst>
                  <a:ext uri="{FF2B5EF4-FFF2-40B4-BE49-F238E27FC236}">
                    <a16:creationId xmlns:a16="http://schemas.microsoft.com/office/drawing/2014/main" xmlns="" id="{12D1C9A5-4930-463A-BDB2-CCCB92F1DF3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27">
                <a:extLst>
                  <a:ext uri="{FF2B5EF4-FFF2-40B4-BE49-F238E27FC236}">
                    <a16:creationId xmlns:a16="http://schemas.microsoft.com/office/drawing/2014/main" xmlns="" id="{5DD5E765-9BF7-46B9-AB8B-8645386A421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28">
                <a:extLst>
                  <a:ext uri="{FF2B5EF4-FFF2-40B4-BE49-F238E27FC236}">
                    <a16:creationId xmlns:a16="http://schemas.microsoft.com/office/drawing/2014/main" xmlns="" id="{1BE74384-ED95-4657-864D-298D83B962A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1">
                <a:extLst>
                  <a:ext uri="{FF2B5EF4-FFF2-40B4-BE49-F238E27FC236}">
                    <a16:creationId xmlns:a16="http://schemas.microsoft.com/office/drawing/2014/main" xmlns="" id="{7F3213E2-0B03-46F8-9980-3ECA63C1341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2">
                <a:extLst>
                  <a:ext uri="{FF2B5EF4-FFF2-40B4-BE49-F238E27FC236}">
                    <a16:creationId xmlns:a16="http://schemas.microsoft.com/office/drawing/2014/main" xmlns="" id="{6A2B4730-BC36-4F5E-9F77-BAAA98C6F0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3">
                <a:extLst>
                  <a:ext uri="{FF2B5EF4-FFF2-40B4-BE49-F238E27FC236}">
                    <a16:creationId xmlns:a16="http://schemas.microsoft.com/office/drawing/2014/main" xmlns="" id="{BFBE2879-9B39-4EE1-8F4E-9C63A294578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4">
                <a:extLst>
                  <a:ext uri="{FF2B5EF4-FFF2-40B4-BE49-F238E27FC236}">
                    <a16:creationId xmlns:a16="http://schemas.microsoft.com/office/drawing/2014/main" xmlns="" id="{CC8A5B82-1412-46C4-99C4-2B73A5997B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4" name="Line 35">
                <a:extLst>
                  <a:ext uri="{FF2B5EF4-FFF2-40B4-BE49-F238E27FC236}">
                    <a16:creationId xmlns:a16="http://schemas.microsoft.com/office/drawing/2014/main" xmlns="" id="{9564FAF7-DDDB-4AD9-B0DB-23C5C03CE7C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5" name="Line 36">
                <a:extLst>
                  <a:ext uri="{FF2B5EF4-FFF2-40B4-BE49-F238E27FC236}">
                    <a16:creationId xmlns:a16="http://schemas.microsoft.com/office/drawing/2014/main" xmlns="" id="{A70EBFB5-4321-4AC5-9057-C117F978346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6" name="Line 37">
                <a:extLst>
                  <a:ext uri="{FF2B5EF4-FFF2-40B4-BE49-F238E27FC236}">
                    <a16:creationId xmlns:a16="http://schemas.microsoft.com/office/drawing/2014/main" xmlns="" id="{1A5FDE6B-F9F9-4D9F-A34F-840488B0C37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7" name="Line 38">
                <a:extLst>
                  <a:ext uri="{FF2B5EF4-FFF2-40B4-BE49-F238E27FC236}">
                    <a16:creationId xmlns:a16="http://schemas.microsoft.com/office/drawing/2014/main" xmlns="" id="{67111CCC-9234-485F-ABDE-7C20BC885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8" name="Line 38">
                <a:extLst>
                  <a:ext uri="{FF2B5EF4-FFF2-40B4-BE49-F238E27FC236}">
                    <a16:creationId xmlns:a16="http://schemas.microsoft.com/office/drawing/2014/main" xmlns="" id="{4973686A-25F9-4373-8528-F589306C486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2" name="Group 21">
              <a:extLst>
                <a:ext uri="{FF2B5EF4-FFF2-40B4-BE49-F238E27FC236}">
                  <a16:creationId xmlns:a16="http://schemas.microsoft.com/office/drawing/2014/main" xmlns="" id="{C1822B6C-F294-4B67-8D06-563F3DB85563}"/>
                </a:ext>
              </a:extLst>
            </p:cNvPr>
            <p:cNvGrpSpPr>
              <a:grpSpLocks/>
            </p:cNvGrpSpPr>
            <p:nvPr userDrawn="1"/>
          </p:nvGrpSpPr>
          <p:grpSpPr bwMode="auto">
            <a:xfrm>
              <a:off x="12306300" y="0"/>
              <a:ext cx="180000" cy="6858000"/>
              <a:chOff x="-232" y="0"/>
              <a:chExt cx="232" cy="4320"/>
            </a:xfrm>
          </p:grpSpPr>
          <p:sp>
            <p:nvSpPr>
              <p:cNvPr id="207" name="Line 22">
                <a:extLst>
                  <a:ext uri="{FF2B5EF4-FFF2-40B4-BE49-F238E27FC236}">
                    <a16:creationId xmlns:a16="http://schemas.microsoft.com/office/drawing/2014/main" xmlns="" id="{A818B1C2-A396-43B3-83C9-116D56F02E3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3">
                <a:extLst>
                  <a:ext uri="{FF2B5EF4-FFF2-40B4-BE49-F238E27FC236}">
                    <a16:creationId xmlns:a16="http://schemas.microsoft.com/office/drawing/2014/main" xmlns="" id="{B2319F21-091C-447E-B000-E9C0E3C0E13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4">
                <a:extLst>
                  <a:ext uri="{FF2B5EF4-FFF2-40B4-BE49-F238E27FC236}">
                    <a16:creationId xmlns:a16="http://schemas.microsoft.com/office/drawing/2014/main" xmlns="" id="{A5A7D8F5-375E-473E-A0A8-106EE23ADAE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5">
                <a:extLst>
                  <a:ext uri="{FF2B5EF4-FFF2-40B4-BE49-F238E27FC236}">
                    <a16:creationId xmlns:a16="http://schemas.microsoft.com/office/drawing/2014/main" xmlns="" id="{46AF31BF-4D2C-4014-8839-7449BC01355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26">
                <a:extLst>
                  <a:ext uri="{FF2B5EF4-FFF2-40B4-BE49-F238E27FC236}">
                    <a16:creationId xmlns:a16="http://schemas.microsoft.com/office/drawing/2014/main" xmlns="" id="{5D382BA2-9FFA-4A15-8A83-3D8EECFA0A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27">
                <a:extLst>
                  <a:ext uri="{FF2B5EF4-FFF2-40B4-BE49-F238E27FC236}">
                    <a16:creationId xmlns:a16="http://schemas.microsoft.com/office/drawing/2014/main" xmlns="" id="{F3DA0DC2-F494-4A95-8EDD-EE0E374F992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28">
                <a:extLst>
                  <a:ext uri="{FF2B5EF4-FFF2-40B4-BE49-F238E27FC236}">
                    <a16:creationId xmlns:a16="http://schemas.microsoft.com/office/drawing/2014/main" xmlns="" id="{379E0760-5F63-4804-836A-F26A67FE5CB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1">
                <a:extLst>
                  <a:ext uri="{FF2B5EF4-FFF2-40B4-BE49-F238E27FC236}">
                    <a16:creationId xmlns:a16="http://schemas.microsoft.com/office/drawing/2014/main" xmlns="" id="{52922E1F-C908-475B-BB1F-4DBAB63DD4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2">
                <a:extLst>
                  <a:ext uri="{FF2B5EF4-FFF2-40B4-BE49-F238E27FC236}">
                    <a16:creationId xmlns:a16="http://schemas.microsoft.com/office/drawing/2014/main" xmlns="" id="{5E15A4E0-F31A-4812-AFCB-D112E80B9D1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3">
                <a:extLst>
                  <a:ext uri="{FF2B5EF4-FFF2-40B4-BE49-F238E27FC236}">
                    <a16:creationId xmlns:a16="http://schemas.microsoft.com/office/drawing/2014/main" xmlns="" id="{F5F6F6C8-A43C-43E6-9E83-9EE6742CF0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4">
                <a:extLst>
                  <a:ext uri="{FF2B5EF4-FFF2-40B4-BE49-F238E27FC236}">
                    <a16:creationId xmlns:a16="http://schemas.microsoft.com/office/drawing/2014/main" xmlns="" id="{F4056ADF-42E1-4DDB-80FB-3C37C7A9196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5">
                <a:extLst>
                  <a:ext uri="{FF2B5EF4-FFF2-40B4-BE49-F238E27FC236}">
                    <a16:creationId xmlns:a16="http://schemas.microsoft.com/office/drawing/2014/main" xmlns="" id="{6A548070-0839-494D-B9FD-D49142D2C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6">
                <a:extLst>
                  <a:ext uri="{FF2B5EF4-FFF2-40B4-BE49-F238E27FC236}">
                    <a16:creationId xmlns:a16="http://schemas.microsoft.com/office/drawing/2014/main" xmlns="" id="{1BA25150-3F97-44DC-8E55-CA7B649E41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0" name="Line 37">
                <a:extLst>
                  <a:ext uri="{FF2B5EF4-FFF2-40B4-BE49-F238E27FC236}">
                    <a16:creationId xmlns:a16="http://schemas.microsoft.com/office/drawing/2014/main" xmlns="" id="{54AB7618-5A9C-4592-967F-637F95F60358}"/>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38">
                <a:extLst>
                  <a:ext uri="{FF2B5EF4-FFF2-40B4-BE49-F238E27FC236}">
                    <a16:creationId xmlns:a16="http://schemas.microsoft.com/office/drawing/2014/main" xmlns="" id="{5C259070-5E15-4240-BDA2-BCAC05F6471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38">
                <a:extLst>
                  <a:ext uri="{FF2B5EF4-FFF2-40B4-BE49-F238E27FC236}">
                    <a16:creationId xmlns:a16="http://schemas.microsoft.com/office/drawing/2014/main" xmlns="" id="{75417171-2FED-487E-81D4-A8D2D4A663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3" name="Group 41">
              <a:extLst>
                <a:ext uri="{FF2B5EF4-FFF2-40B4-BE49-F238E27FC236}">
                  <a16:creationId xmlns:a16="http://schemas.microsoft.com/office/drawing/2014/main" xmlns="" id="{6ACF6AAB-62C2-4EBA-A471-E9E91572435E}"/>
                </a:ext>
              </a:extLst>
            </p:cNvPr>
            <p:cNvGrpSpPr>
              <a:grpSpLocks/>
            </p:cNvGrpSpPr>
            <p:nvPr userDrawn="1"/>
          </p:nvGrpSpPr>
          <p:grpSpPr bwMode="auto">
            <a:xfrm>
              <a:off x="1" y="-297475"/>
              <a:ext cx="12191999" cy="180000"/>
              <a:chOff x="0" y="-689"/>
              <a:chExt cx="7680" cy="232"/>
            </a:xfrm>
          </p:grpSpPr>
          <p:sp>
            <p:nvSpPr>
              <p:cNvPr id="181" name="Line 42">
                <a:extLst>
                  <a:ext uri="{FF2B5EF4-FFF2-40B4-BE49-F238E27FC236}">
                    <a16:creationId xmlns:a16="http://schemas.microsoft.com/office/drawing/2014/main" xmlns="" id="{E207271E-F41B-400D-A431-8D8D9638275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3">
                <a:extLst>
                  <a:ext uri="{FF2B5EF4-FFF2-40B4-BE49-F238E27FC236}">
                    <a16:creationId xmlns:a16="http://schemas.microsoft.com/office/drawing/2014/main" xmlns="" id="{4E33AF8C-6350-4EAE-9B15-541354E8E3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4">
                <a:extLst>
                  <a:ext uri="{FF2B5EF4-FFF2-40B4-BE49-F238E27FC236}">
                    <a16:creationId xmlns:a16="http://schemas.microsoft.com/office/drawing/2014/main" xmlns="" id="{AFCFCBC4-6935-4624-B55E-A4B99F0C781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4" name="Line 45">
                <a:extLst>
                  <a:ext uri="{FF2B5EF4-FFF2-40B4-BE49-F238E27FC236}">
                    <a16:creationId xmlns:a16="http://schemas.microsoft.com/office/drawing/2014/main" xmlns="" id="{766B4AEC-CE5D-4448-8C78-CC8F06FDD0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6">
                <a:extLst>
                  <a:ext uri="{FF2B5EF4-FFF2-40B4-BE49-F238E27FC236}">
                    <a16:creationId xmlns:a16="http://schemas.microsoft.com/office/drawing/2014/main" xmlns="" id="{55676757-7A8B-4BB5-894D-5762B62DCB0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47">
                <a:extLst>
                  <a:ext uri="{FF2B5EF4-FFF2-40B4-BE49-F238E27FC236}">
                    <a16:creationId xmlns:a16="http://schemas.microsoft.com/office/drawing/2014/main" xmlns="" id="{BDB252CF-3BD9-4AF5-8DDC-8BD8F3B164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48">
                <a:extLst>
                  <a:ext uri="{FF2B5EF4-FFF2-40B4-BE49-F238E27FC236}">
                    <a16:creationId xmlns:a16="http://schemas.microsoft.com/office/drawing/2014/main" xmlns="" id="{4491582B-085B-448F-A902-5F55919A25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49">
                <a:extLst>
                  <a:ext uri="{FF2B5EF4-FFF2-40B4-BE49-F238E27FC236}">
                    <a16:creationId xmlns:a16="http://schemas.microsoft.com/office/drawing/2014/main" xmlns="" id="{08473B85-C91F-43CE-A295-E4CB0B891B2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0">
                <a:extLst>
                  <a:ext uri="{FF2B5EF4-FFF2-40B4-BE49-F238E27FC236}">
                    <a16:creationId xmlns:a16="http://schemas.microsoft.com/office/drawing/2014/main" xmlns="" id="{07B2A2D2-BF86-485F-AF01-D3595C37F4F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1">
                <a:extLst>
                  <a:ext uri="{FF2B5EF4-FFF2-40B4-BE49-F238E27FC236}">
                    <a16:creationId xmlns:a16="http://schemas.microsoft.com/office/drawing/2014/main" xmlns="" id="{99F27B17-D44B-4856-87F7-D64ED1EDC8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2">
                <a:extLst>
                  <a:ext uri="{FF2B5EF4-FFF2-40B4-BE49-F238E27FC236}">
                    <a16:creationId xmlns:a16="http://schemas.microsoft.com/office/drawing/2014/main" xmlns="" id="{2065BE9D-8039-4059-8A2D-046B3F91C87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3">
                <a:extLst>
                  <a:ext uri="{FF2B5EF4-FFF2-40B4-BE49-F238E27FC236}">
                    <a16:creationId xmlns:a16="http://schemas.microsoft.com/office/drawing/2014/main" xmlns="" id="{A62F959A-4503-4B2F-8419-D6A3116D40D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4">
                <a:extLst>
                  <a:ext uri="{FF2B5EF4-FFF2-40B4-BE49-F238E27FC236}">
                    <a16:creationId xmlns:a16="http://schemas.microsoft.com/office/drawing/2014/main" xmlns="" id="{0E2C43D5-8C57-4F22-A68E-3A2DA9E9721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5">
                <a:extLst>
                  <a:ext uri="{FF2B5EF4-FFF2-40B4-BE49-F238E27FC236}">
                    <a16:creationId xmlns:a16="http://schemas.microsoft.com/office/drawing/2014/main" xmlns="" id="{FB284375-FAC0-448D-B57F-CEC54BB72E1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6">
                <a:extLst>
                  <a:ext uri="{FF2B5EF4-FFF2-40B4-BE49-F238E27FC236}">
                    <a16:creationId xmlns:a16="http://schemas.microsoft.com/office/drawing/2014/main" xmlns="" id="{4482C734-B652-49CE-A3B0-4D2FCC05CC5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57">
                <a:extLst>
                  <a:ext uri="{FF2B5EF4-FFF2-40B4-BE49-F238E27FC236}">
                    <a16:creationId xmlns:a16="http://schemas.microsoft.com/office/drawing/2014/main" xmlns="" id="{53B247BE-826A-4647-850B-ADF05CC42C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58">
                <a:extLst>
                  <a:ext uri="{FF2B5EF4-FFF2-40B4-BE49-F238E27FC236}">
                    <a16:creationId xmlns:a16="http://schemas.microsoft.com/office/drawing/2014/main" xmlns="" id="{DA81FE47-00FD-41A0-A6D5-202174A3877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59">
                <a:extLst>
                  <a:ext uri="{FF2B5EF4-FFF2-40B4-BE49-F238E27FC236}">
                    <a16:creationId xmlns:a16="http://schemas.microsoft.com/office/drawing/2014/main" xmlns="" id="{DD4EC336-9E70-488C-9699-93C97ED9F45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0">
                <a:extLst>
                  <a:ext uri="{FF2B5EF4-FFF2-40B4-BE49-F238E27FC236}">
                    <a16:creationId xmlns:a16="http://schemas.microsoft.com/office/drawing/2014/main" xmlns="" id="{386EE22D-3E44-495B-99B6-A473447AAD7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1">
                <a:extLst>
                  <a:ext uri="{FF2B5EF4-FFF2-40B4-BE49-F238E27FC236}">
                    <a16:creationId xmlns:a16="http://schemas.microsoft.com/office/drawing/2014/main" xmlns="" id="{A337DF04-33E7-4479-82EB-327C21523EE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2">
                <a:extLst>
                  <a:ext uri="{FF2B5EF4-FFF2-40B4-BE49-F238E27FC236}">
                    <a16:creationId xmlns:a16="http://schemas.microsoft.com/office/drawing/2014/main" xmlns="" id="{AE74A819-AF43-45C9-82EE-7A2778C3114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63">
                <a:extLst>
                  <a:ext uri="{FF2B5EF4-FFF2-40B4-BE49-F238E27FC236}">
                    <a16:creationId xmlns:a16="http://schemas.microsoft.com/office/drawing/2014/main" xmlns="" id="{57DDFCC6-DFC7-49DB-9ACC-D93B68F426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3" name="Line 64">
                <a:extLst>
                  <a:ext uri="{FF2B5EF4-FFF2-40B4-BE49-F238E27FC236}">
                    <a16:creationId xmlns:a16="http://schemas.microsoft.com/office/drawing/2014/main" xmlns="" id="{CA922D35-3C30-4359-B846-FECCDA5250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4" name="Line 65">
                <a:extLst>
                  <a:ext uri="{FF2B5EF4-FFF2-40B4-BE49-F238E27FC236}">
                    <a16:creationId xmlns:a16="http://schemas.microsoft.com/office/drawing/2014/main" xmlns="" id="{99851C9F-6D84-4050-9C23-678A0B7C606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44">
                <a:extLst>
                  <a:ext uri="{FF2B5EF4-FFF2-40B4-BE49-F238E27FC236}">
                    <a16:creationId xmlns:a16="http://schemas.microsoft.com/office/drawing/2014/main" xmlns="" id="{721A1F9A-09CC-4150-BA61-5C83146F57C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6" name="Line 43">
                <a:extLst>
                  <a:ext uri="{FF2B5EF4-FFF2-40B4-BE49-F238E27FC236}">
                    <a16:creationId xmlns:a16="http://schemas.microsoft.com/office/drawing/2014/main" xmlns="" id="{FDEC610A-6B02-409C-BC6F-7DC9F44B4D6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4" name="Group 41">
              <a:extLst>
                <a:ext uri="{FF2B5EF4-FFF2-40B4-BE49-F238E27FC236}">
                  <a16:creationId xmlns:a16="http://schemas.microsoft.com/office/drawing/2014/main" xmlns="" id="{511A5961-D05F-4435-B66E-D12AF8D2D844}"/>
                </a:ext>
              </a:extLst>
            </p:cNvPr>
            <p:cNvGrpSpPr>
              <a:grpSpLocks/>
            </p:cNvGrpSpPr>
            <p:nvPr userDrawn="1"/>
          </p:nvGrpSpPr>
          <p:grpSpPr bwMode="auto">
            <a:xfrm>
              <a:off x="6351" y="6972300"/>
              <a:ext cx="12195174" cy="180000"/>
              <a:chOff x="4" y="-689"/>
              <a:chExt cx="7682" cy="232"/>
            </a:xfrm>
          </p:grpSpPr>
          <p:sp>
            <p:nvSpPr>
              <p:cNvPr id="155" name="Line 42">
                <a:extLst>
                  <a:ext uri="{FF2B5EF4-FFF2-40B4-BE49-F238E27FC236}">
                    <a16:creationId xmlns:a16="http://schemas.microsoft.com/office/drawing/2014/main" xmlns="" id="{F6FA312D-32C3-4A2E-B866-02403E598F6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3">
                <a:extLst>
                  <a:ext uri="{FF2B5EF4-FFF2-40B4-BE49-F238E27FC236}">
                    <a16:creationId xmlns:a16="http://schemas.microsoft.com/office/drawing/2014/main" xmlns="" id="{51D36B82-C2EE-4338-9337-8FE8567F6D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4">
                <a:extLst>
                  <a:ext uri="{FF2B5EF4-FFF2-40B4-BE49-F238E27FC236}">
                    <a16:creationId xmlns:a16="http://schemas.microsoft.com/office/drawing/2014/main" xmlns="" id="{31E32394-8F14-45CA-A155-969E12F1A3C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5">
                <a:extLst>
                  <a:ext uri="{FF2B5EF4-FFF2-40B4-BE49-F238E27FC236}">
                    <a16:creationId xmlns:a16="http://schemas.microsoft.com/office/drawing/2014/main" xmlns="" id="{1C74A5C1-B53F-4CD1-8D98-5DCB68FDB23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6">
                <a:extLst>
                  <a:ext uri="{FF2B5EF4-FFF2-40B4-BE49-F238E27FC236}">
                    <a16:creationId xmlns:a16="http://schemas.microsoft.com/office/drawing/2014/main" xmlns="" id="{6772D252-2FDF-4442-B44B-6390CA9D8D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7">
                <a:extLst>
                  <a:ext uri="{FF2B5EF4-FFF2-40B4-BE49-F238E27FC236}">
                    <a16:creationId xmlns:a16="http://schemas.microsoft.com/office/drawing/2014/main" xmlns="" id="{BCD692F8-74B5-4104-BD75-0360F345E9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48">
                <a:extLst>
                  <a:ext uri="{FF2B5EF4-FFF2-40B4-BE49-F238E27FC236}">
                    <a16:creationId xmlns:a16="http://schemas.microsoft.com/office/drawing/2014/main" xmlns="" id="{A93089B2-8DC3-4FB8-88B3-29F08347FC7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9">
                <a:extLst>
                  <a:ext uri="{FF2B5EF4-FFF2-40B4-BE49-F238E27FC236}">
                    <a16:creationId xmlns:a16="http://schemas.microsoft.com/office/drawing/2014/main" xmlns="" id="{FFD3B870-A998-42B5-A94E-AA6B8477C7A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0">
                <a:extLst>
                  <a:ext uri="{FF2B5EF4-FFF2-40B4-BE49-F238E27FC236}">
                    <a16:creationId xmlns:a16="http://schemas.microsoft.com/office/drawing/2014/main" xmlns="" id="{6F105518-2EBD-40DD-95D7-E6D4B1AC7E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1">
                <a:extLst>
                  <a:ext uri="{FF2B5EF4-FFF2-40B4-BE49-F238E27FC236}">
                    <a16:creationId xmlns:a16="http://schemas.microsoft.com/office/drawing/2014/main" xmlns="" id="{70CDE36F-CDF8-4844-A5D6-B3128CFF342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2">
                <a:extLst>
                  <a:ext uri="{FF2B5EF4-FFF2-40B4-BE49-F238E27FC236}">
                    <a16:creationId xmlns:a16="http://schemas.microsoft.com/office/drawing/2014/main" xmlns="" id="{7DCB2AB4-FDDE-4191-8DD5-A5BB1890ECB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3">
                <a:extLst>
                  <a:ext uri="{FF2B5EF4-FFF2-40B4-BE49-F238E27FC236}">
                    <a16:creationId xmlns:a16="http://schemas.microsoft.com/office/drawing/2014/main" xmlns="" id="{AD755749-7AF8-46F8-BE79-740E5DC6371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4">
                <a:extLst>
                  <a:ext uri="{FF2B5EF4-FFF2-40B4-BE49-F238E27FC236}">
                    <a16:creationId xmlns:a16="http://schemas.microsoft.com/office/drawing/2014/main" xmlns="" id="{3C322A00-9182-4945-9DCE-4A33170B584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5">
                <a:extLst>
                  <a:ext uri="{FF2B5EF4-FFF2-40B4-BE49-F238E27FC236}">
                    <a16:creationId xmlns:a16="http://schemas.microsoft.com/office/drawing/2014/main" xmlns="" id="{E027820D-DCB5-4303-8EA9-C81373E0D1A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6">
                <a:extLst>
                  <a:ext uri="{FF2B5EF4-FFF2-40B4-BE49-F238E27FC236}">
                    <a16:creationId xmlns:a16="http://schemas.microsoft.com/office/drawing/2014/main" xmlns="" id="{A4F6E87D-4B4F-45CB-9D5C-32E3AF94C28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57">
                <a:extLst>
                  <a:ext uri="{FF2B5EF4-FFF2-40B4-BE49-F238E27FC236}">
                    <a16:creationId xmlns:a16="http://schemas.microsoft.com/office/drawing/2014/main" xmlns="" id="{2FC7D16D-A6B1-4CA2-8081-92B8DBE672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58">
                <a:extLst>
                  <a:ext uri="{FF2B5EF4-FFF2-40B4-BE49-F238E27FC236}">
                    <a16:creationId xmlns:a16="http://schemas.microsoft.com/office/drawing/2014/main" xmlns="" id="{24BF7A78-B0F3-4582-8E84-7F964F298A7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59">
                <a:extLst>
                  <a:ext uri="{FF2B5EF4-FFF2-40B4-BE49-F238E27FC236}">
                    <a16:creationId xmlns:a16="http://schemas.microsoft.com/office/drawing/2014/main" xmlns="" id="{EDE7C7BF-434B-4B32-BC32-AD9EB820DCC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0">
                <a:extLst>
                  <a:ext uri="{FF2B5EF4-FFF2-40B4-BE49-F238E27FC236}">
                    <a16:creationId xmlns:a16="http://schemas.microsoft.com/office/drawing/2014/main" xmlns="" id="{EB6C8A34-0BBB-4280-91C6-74C32DEBDBA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1">
                <a:extLst>
                  <a:ext uri="{FF2B5EF4-FFF2-40B4-BE49-F238E27FC236}">
                    <a16:creationId xmlns:a16="http://schemas.microsoft.com/office/drawing/2014/main" xmlns="" id="{0E2EB8B9-1662-4ADB-87F8-4DD48DD8026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2">
                <a:extLst>
                  <a:ext uri="{FF2B5EF4-FFF2-40B4-BE49-F238E27FC236}">
                    <a16:creationId xmlns:a16="http://schemas.microsoft.com/office/drawing/2014/main" xmlns="" id="{6386E2B8-8E93-45F9-8F37-F8B1FC6C561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63">
                <a:extLst>
                  <a:ext uri="{FF2B5EF4-FFF2-40B4-BE49-F238E27FC236}">
                    <a16:creationId xmlns:a16="http://schemas.microsoft.com/office/drawing/2014/main" xmlns="" id="{90BC4241-1A4B-4BA4-9C68-FB9631FD8E0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64">
                <a:extLst>
                  <a:ext uri="{FF2B5EF4-FFF2-40B4-BE49-F238E27FC236}">
                    <a16:creationId xmlns:a16="http://schemas.microsoft.com/office/drawing/2014/main" xmlns="" id="{30C56C84-520B-41B5-A971-17EC969427F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65">
                <a:extLst>
                  <a:ext uri="{FF2B5EF4-FFF2-40B4-BE49-F238E27FC236}">
                    <a16:creationId xmlns:a16="http://schemas.microsoft.com/office/drawing/2014/main" xmlns="" id="{5D4D71C6-0872-4ABC-AA3C-45C0790A770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4">
                <a:extLst>
                  <a:ext uri="{FF2B5EF4-FFF2-40B4-BE49-F238E27FC236}">
                    <a16:creationId xmlns:a16="http://schemas.microsoft.com/office/drawing/2014/main" xmlns="" id="{249EBA97-6991-4AD1-A6F3-2C34DF21DE5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3">
                <a:extLst>
                  <a:ext uri="{FF2B5EF4-FFF2-40B4-BE49-F238E27FC236}">
                    <a16:creationId xmlns:a16="http://schemas.microsoft.com/office/drawing/2014/main" xmlns="" id="{8CF2FB14-C009-4660-AE91-E1201BD0D45C}"/>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4529105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right">
    <p:bg bwMode="gray">
      <p:bgPr>
        <a:solidFill>
          <a:srgbClr val="0F194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99A27C9-24AF-489C-B6BE-D68A186E592D}"/>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49CF7905-EDCA-45BF-8A8C-2C49B31894BC}"/>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6BD46EB-00B4-4B3B-BFCA-230CFD275364}"/>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CF846A81-CC41-41D4-8565-5DF89903786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F32A00B9-4B05-461B-8A12-49F61F9EF606}"/>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2DB2F51D-DDD9-46B5-B88D-556B957B490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002E952E-8ECB-40E5-AE8F-FB985B94EC3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338FCFF3-5FDF-4D59-B732-4EFD2D74F3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6864E360-F15B-4309-97B0-5E18F7985AA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228E95A-2468-42AE-B8B7-36543695A5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C2F151A6-0D4F-44E8-9EF4-D98140EE585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B68D9E8-2410-4963-8ACC-29FB9FA8651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3C32FAB6-D5BD-4C7D-BAD0-5DD828BC5D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5DED-6B8E-4A45-A4A0-431AB3DB8D9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6594525-F354-49B8-9218-7118A9B8D56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44556106-0350-46E9-B171-1F135AC1AB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2CFF249B-06F8-4E3B-89A2-16F59C82C8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8E5F467B-D711-44CF-9BA8-238FFF8BF8E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3C4D40BC-F202-4D21-992D-41475BE65D1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0620B4DD-6B35-4F10-A665-F7BDF7CF38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68A5E31-D845-43BC-8362-79A1351718B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82553B5A-2909-48CA-B10D-69EC76A0AFC7}"/>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6A50DD9E-0CEE-4A5E-B8F7-B714300B38B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43703639-8230-42BF-A478-DA5F4C62C03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63438D7D-929A-43FF-B006-59E64E53BD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117ADB31-AC07-48D1-AE2A-D39B60196B6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FEE0E55-1310-409F-B61A-1B3FB848C8B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20DB08FD-7430-4C77-AAB6-DB9E2409873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C15E21E9-A95F-4890-A237-BABE1E37432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1FEAB573-B9BC-4372-9A92-6CAE11D8D3C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20517D88-95E9-4599-856F-5ACF21F45A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938F2C56-1186-4107-A2EB-29325784717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2A92ABA9-55C3-40F6-8380-F8FF23A4B6C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398F0B51-5523-4346-AB18-FE23DC55575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26CB3A5A-F9E4-450A-9DD4-6783844CE6B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4C503BF3-C801-4463-A6A5-075517AD27E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6CED85DD-E46E-445A-B2D0-25AF8FB223F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90A8F0D-AD70-469F-B36E-32E4F46E446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AE6D5096-F529-4EE8-82DD-3E682B427BED}"/>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442AAE4-303A-4B51-AE4F-1AA95BA681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9482898C-26AB-4F92-BE0E-9E7C80903AE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F87D267A-5B62-4F05-82E6-77894C1D7F6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01C6CD73-B54E-4585-BB82-D33A7B2F88B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E6976B1-0E12-4273-AC24-5B1A9FACA94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04BFB7E-C039-4C80-A049-42D17C4BA6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D451391D-8F86-4667-AE97-C6EFF2C2D76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F09796C0-40AD-483B-88F9-9B3B8942809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C7363A5-CBD8-4063-9FC4-4C423498C3C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81CF7EE-DE80-4BE7-BFE1-DB436133D32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F5A78F59-6A00-491C-ABC5-F99EAF4DBF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CD5D837-9570-45D0-B5AB-F2B4664CF46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B2FCE31D-0275-4C5C-8A90-5279DD1CF6B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2BB9F503-7F71-41E5-9597-27EFFC64C85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784E53F9-4338-47CF-920F-5A4060BE13A9}"/>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A077CA4-EA1A-440F-9BFD-9F4D007FCB1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DA6C6C85-A509-42FC-92E1-282056137F9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D1F9347-9EA8-41E9-BD3D-02CDAB19812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1728889A-D5D5-4DF2-B23A-EEEEF6DE73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281F3FA3-8664-4EAB-8443-1E4ECF67C4B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48163E94-9EC4-44BF-B26E-AF736F8A2C7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E18A0CAF-B135-461C-8D7A-B99A00C0CE1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AD33CEBF-6FEB-4D9F-8480-1D2E473DEC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B223E443-A578-4E78-83BE-46BA48318D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D4808EB-8E9C-4615-B12D-7A35E67E52B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A4360E3E-B2A7-440F-8ACA-FF0434E949B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170FA564-CBD9-4CEB-A38F-3B9975626E4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9407D7E2-18DB-464D-BBCD-FB0870C4A34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F6D6426E-4EA6-4A5A-845E-DA67B1A31A1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7EF21ACF-993C-47F0-A954-3D8E7FF145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19708DA2-02E1-4A38-BFF1-9F5500EA31B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8DB622E5-502F-463D-AEBC-CBBC3EB2F17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8B28D301-6BBE-436A-A9C6-BFC34AB021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F5341BED-27C3-4CA1-A32F-40CFED4CD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AEDD4B5C-968D-4FE4-BA24-369C4E4F2C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7797EC8D-A6C2-4CDA-92B5-E3D637829E4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0BE0C63B-7412-47AC-8340-EF4BB161FC0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A1FCB0E-8EAE-493D-996E-19033E2BE54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50007CD1-ABE1-47C4-BD78-CEA90E51C60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A79C1E67-0327-4B5E-AE6A-FD61DCA6871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F02CC63B-E91F-4066-9B66-AD8DA89CC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BF522440-1469-4E66-9909-5D29E3B0BD0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6CE571CC-A3D6-458E-8964-ABB6FA73054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F4341CAE-F462-41DA-853A-1CF36C397E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D39F472D-04AB-40C7-9020-827C8376497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088861B-B948-453A-98A8-3D143379BBE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15F03B7C-3241-42B7-9462-39491C8FCFF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6016516B-8B46-4529-964D-C90E5E3299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EA950ED-8719-4E2D-BC58-12BC58ABCC4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6B3C83A5-B82B-4F4C-B5C5-82E1C918ADF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6703955-12B9-4500-B12D-F3BABF9960E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D06B8AD-1F5A-4343-8ECD-9E6500C5E2CA}"/>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942E210-4B84-4739-8079-7D00820FAFB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38842266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up">
    <p:bg bwMode="gray">
      <p:bgPr>
        <a:solidFill>
          <a:srgbClr val="0F194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52AF880A-8B63-46FB-A00A-2FD5AA994463}"/>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F4DBC0E5-8982-4003-ACA3-5B60189B2F5F}"/>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BF341BEE-49F5-4429-93B2-8BA623A4E11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DA1E2B02-DF34-4CA5-9633-E0BE6EA53B1C}"/>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54D963E1-7AC5-478C-A280-E4FF10F8DE1B}"/>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AD3645C-949B-433D-9018-5601645EBE6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99B46A98-205D-4053-933D-22B8EDFA5C8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596C7857-6702-42F5-B773-B758A72376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BF034F81-B8EB-4534-BCD0-16571F6346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81BAB0C-0B04-4C65-9121-562BF77D6E2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3B55A98C-29D8-4CCF-AE0C-99F8908CB6F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90EC254-D514-4E4C-B715-65297F83AB5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74299365-92F0-4F30-9139-6356991288B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81A42ADF-DB88-4C4C-BDA4-0F1FAE2EEA9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F5034697-FDDC-4988-A8F7-7C9802D4709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E0D0CBA0-442C-4AE2-AB32-185182163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437413A4-8CD6-475C-95BF-9BFB2AEF0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58ADC92A-812A-436D-B003-3ADA769D31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4C41F9AF-D66F-44CB-BEFA-67E2B491CE0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F9E848A-416A-44A9-A136-8E58602F890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7A6594E1-A7D8-4690-AEBE-46689340764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38B41973-7BBB-497A-9FFC-F9F8F8FA1B2C}"/>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FEAA947D-F41E-4926-AB00-6265465D094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54DB368-F0D8-4981-8AF3-125915FF78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46BED7D5-3E0A-4F34-9755-45D764A3F0F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09C3E564-F1D9-4E51-8C3F-AA34F642A86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CEF643F5-1039-4BE7-BC5A-36D70F85DD1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740B1E0E-0FA3-4D07-9BCD-CA8B0832BE3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A347BDE0-DCA0-4DC2-B165-09441BB1DBB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40A8E54F-867C-46F6-9D7E-4E04AADF639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38D743C2-E684-4AFC-B8A4-C51B2BA181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02D8DBF8-A4A1-407A-BB1F-5C5FF2A3E4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781E3D6A-B1EB-40EB-9124-FCA17F74541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5A553035-3E52-432E-8E9B-84AC697F62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84AAE49A-0701-4064-9529-BE02415DA3A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41A266A-BEDA-443A-A632-BE3D960F9C6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E9CE0B85-B1AA-42DA-9B62-E7A6F497307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663A112F-E158-463A-83ED-363EBCCFE1A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3B425DF-02A0-4CC8-8A53-2E127077E300}"/>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8C8C6DF-4C69-4560-93A8-DA5401C1B7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0A874FD0-8175-4DB1-8B00-F2343FC890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C6013B45-D9E4-431C-8688-7FBDF4BD72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73D7A74E-1CD1-40A3-9EDA-FAD9F2B35A9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35C63AE6-A7E2-4D55-A858-4BA1DDA7A4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7F84697D-E1E2-4905-89C5-B0635A64DE1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002A99CD-E440-43C2-9443-79EBA0D9BB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7E449773-F91B-4CCF-8E78-79A123EF76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6C0640EB-0415-42D0-A848-330B0B4A0DD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F3E8A38-5E68-494D-9F99-52D7005F73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5D598BD2-2D40-4C97-892F-7387F849596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53254F6-FEEA-4C4C-B587-C2590681924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124C769F-7D66-4B7B-AD83-B933C44DB7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A26263DF-157F-4836-B4D9-A3284C65D33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14128556-EFEA-41CD-A55B-003D21C5B4F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7EE353CB-7F34-40A9-AD17-FB9625EB447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18840FFB-55B1-45B4-B5E9-77C9273EFF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6703EA58-B9E5-4EE4-A386-A1ED7190C77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EAFAC4EE-76F1-4847-9C41-9A0E235B65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C0688454-8B62-415B-AF46-4E24F1118A3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CB8DDF9D-9538-4219-9D5A-3A5677DBD82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C718F495-91D5-4B17-9E5A-1E53A890F7F1}"/>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4F25A757-D6AE-48BD-96B1-86241AF66E7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220128B3-9129-4956-87E9-612D0EE1DD5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0D481BD-DD98-4BD3-9872-F7A8F7D6271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CBA659F8-BB0A-47FA-8709-2C18C2A709C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3B2F1580-6540-4747-850F-7F1659033131}"/>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092FD64D-C217-4D0E-A0B2-5977246D81A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D6CE0790-9285-4506-BAA5-EED6F2AF3DE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9BD3E1E-DA0A-4D33-9DAB-8EB20373992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2B5C8C8C-C880-4926-829E-4D92C3A026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A18E1B4D-330A-4D58-85E6-2F22F82CDA9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A5FF79D4-99AF-4198-A9E8-997AF22FFA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D6B60B0-D4D5-4566-98B3-2D039066DB3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D9CA071-135A-4E7F-B280-3294347EC6C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987DB02B-B12A-4ABE-9E93-69443C78C52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AB7CFD7D-9A98-4F56-AA69-82C3A67089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575C9A63-4EFF-4299-B1D3-81A1CB5F2EC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51BB8517-3C2A-493E-9B93-3AF09F6025A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43F2C04-9235-4C85-A4CA-646A9843EFC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AC38E7A-1903-41FA-A451-8FB7603EBC4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7203C23-80DF-47E6-B30A-F6AE8336387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82FEB358-07DA-430E-B242-528615D2C4E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87B311BE-5CCE-4D6A-A915-EEBC9BB175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885802DD-ADB3-4F5A-AAFB-6963DAD686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8F8C2E9E-1805-4F6F-88C4-EF7D05A51C3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644A8B31-6B18-4A7A-8776-70879E5939E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FCA09A18-0B30-468C-8D9F-A2513565844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90966ECB-47EF-4021-97C8-D3EF0253924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8A5FCDBD-CF86-4096-A19E-6E15BD9F08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8F9849D0-F6EC-4C32-8CAD-2C9B837498E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78E20CB-5B81-4C95-BD3F-96B9443D71B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717A1A23-EDB8-4576-8227-552207F221E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23941611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tech&amp;touch">
    <p:bg bwMode="gray">
      <p:bgPr>
        <a:solidFill>
          <a:srgbClr val="0F194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EC9F723A-F63E-402F-88D5-3FD5A3CBB5F8}"/>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3" name="Rectangle 5">
              <a:extLst>
                <a:ext uri="{FF2B5EF4-FFF2-40B4-BE49-F238E27FC236}">
                  <a16:creationId xmlns:a16="http://schemas.microsoft.com/office/drawing/2014/main" xmlns="" id="{FBE9E904-0366-4BA3-B0AB-893595DD6D1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EAA26F5B-CB31-4F15-9960-A8B2F6C5B4ED}"/>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DE97608C-6D39-4F06-A00E-378C3235EF30}"/>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8B758F54-7FCC-473C-9BCF-DEE1AFCD28BF}"/>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0B62B314-7626-472C-AE42-3B79C02FDAC7}"/>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22ADE4B-ECF0-419B-9059-2E803887D087}"/>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8223A25F-B699-4CEB-B57A-F560BE035EB7}"/>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FE721DD2-1B20-4D50-B6D9-4A8C0F17BE6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1281C39E-D21F-4AF0-84C1-7B372155AC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5DF46386-AFA4-4FB9-8EB4-2CA3450756B5}"/>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577F4436-1E05-4ACC-B3A9-864F0F50875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524B372-A3DF-4773-9DF5-B0D103A972DC}"/>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69A151C-39E8-4B25-96D4-8E22A7EFE412}"/>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167E120C-7629-4308-9EA7-1981E7D7F470}"/>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B7405F79-8D23-4546-A3CE-BC9D084A5CDA}"/>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86496DF1-E192-4582-BD4A-16E92A6193F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51C77AD2-2B90-4AB3-B74E-4D7C49C602D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E00F5F4F-F9A3-4854-8A54-C4259DDEC9D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CC7C55A-ED06-4165-8343-9FE94115E99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143BD14-2392-418A-80C8-900E89ACA8B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5A95FBF0-D025-495F-B0B3-1E55DE8B6FB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882EC1DB-5C01-4EAE-9F35-E7665FB1616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DF924643-493F-4BAE-8B37-186161E09B0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512F21BB-0C52-411D-88CB-2FF1BFD829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FA3645F9-CB0A-4F7A-8536-BDF043DEE5D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F4F0CF19-AC9E-4465-B4B1-11FA1D551C7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192E087A-7F45-45B2-8A30-D7B8925EE22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B7D266D5-221E-4333-8EBB-1F53A084246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8E14477-F11F-4002-BEEE-25B26C1BFD8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65C74C28-CD5D-4487-BCA1-F25EF9783B1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C0EFCA7F-0474-41E6-AA4D-ACA6CB1C884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21AA8BB3-867A-412E-BE86-03588A07298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25DB9E1-10B4-4F76-B2A4-CF32F7E619E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020D3C4F-88AE-4FF7-8FD8-DA65A49B3EB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05377C6C-A19F-41EC-AC0D-A4DE38620E2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8094211-40ED-4A67-ABBA-7F25A6D5094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497B7462-61B1-4D69-8E43-D587748AC1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44692F17-0012-4CD9-A607-789000C3F07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80292EB5-6F1D-434C-904E-A259A45005E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87CBE85D-B81E-462A-AECB-FC4B8226480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1D6E3AF1-2F1D-4630-9754-0C10EC34C0F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542E252-FB94-4D90-8CD1-5B8279FE15E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547293D3-5F31-4B87-91BB-DB273CC1C7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FE32EACF-FD06-4FBA-94A9-220F2EFF25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93309955-F88D-4AF0-BD47-26DBD6B39BD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7AD535F-A813-48F6-B09D-01D0B0BE54A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8F8B5372-FC3A-4EDE-8600-C19E9F19E7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96C9B85D-35CF-4195-9615-2967BD21285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99B1DF5B-C4E4-44FE-A267-78F21ADAF60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45F0F9E8-B620-4F3E-BA39-4830DF0D0D8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D68BA4E3-9F84-4A3B-9C69-BC8298B2FD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0BD0181B-9792-4DF5-BD2B-68292F87B86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67E7330A-496C-4763-93DB-A4B87ED7522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2272521-B5A1-41D9-A66B-2ADC3FD4603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35A7688-6431-43C9-8873-C7D57A0660D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C2FA14D-E959-4389-ABA6-76B762DA68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8B4ECB9-9E38-4A73-91F6-AEF490ACF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DBF20803-4468-4395-BDCC-5F280AD9E2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471F8A43-6DDF-4AC5-A2E0-93575F50A0F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BF758B-DC8B-4BFA-B73B-F53FB738B1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DB51DDBD-4C62-4EE9-B7EC-4A5918D342B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CE160D7-36C6-410B-A021-476EEB2462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9849D09B-FD3D-4D42-9193-A79898542AB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E1D893A9-EBA2-426E-8F34-63B41D6A3E0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B6B33FC5-C493-4102-870C-8CA1D66E64E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9AF50DCC-EFF4-4F84-B76D-E59BAF5A434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C5972294-2FF9-4845-9FCC-14AEA9B02E1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AA138C86-1BA7-486F-B8B4-71F1D2F3EE7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8D01C8D1-A25D-4274-BD0B-6267FBB1044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B5F656C-BFB5-4AEB-A4E0-9678BCE7C2F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C9481468-3F75-423D-9C77-1E117170AF4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711CF8C8-D1AA-4680-A5EB-0CD2F8033D1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E3E0EF4-1954-4B2F-8F1D-A304D3BBDC2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89E1ECD7-ACE6-414C-BF00-C753A90A024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EA3630A0-B86D-45E3-B434-02F002436C3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585C6C2-D208-4F2B-ACAB-728C9710757D}"/>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EC25EEA2-9262-40A6-8866-6A96CCE7C7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E67D488-40B9-4E76-842C-88D12E37E81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9BE130D6-091F-4F12-9AC1-F7E8E4E9CF0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BE375EF-1F5A-4BE1-81A3-34C76B31EFB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00A5B5C8-59B7-4978-9A20-3277B80D7C8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706C2ECE-3E3D-42D7-BF28-F876F9D5AF1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6EE3D89A-7611-4538-B726-F678B3D9C9D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805C665E-4F54-455C-BF11-C31BF986AE67}"/>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E6E2781-594E-4C93-9E52-79E5EEDA987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96046C71-E91C-44D7-8FC0-1890560F34F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932EA2FF-5443-421E-B6A2-B74B071D14B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9143BEB8-E3BB-4AF6-A0FC-B51FC0EC435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5DDDADD-C08F-459D-8D62-FBFFF63AC1D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5DCC09F-8969-4442-B22F-9938F331B9B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705802F6-5BD4-4EC2-AFEA-D48D74165CC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BB3812C2-52C0-465E-8921-33B6200A732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BEDC423-8483-434E-8D92-640B25EA06A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B5AB790E-45EC-4CD5-9431-67BD8F583B4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6FB0BA6-9216-4B75-9B28-02C85049322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B4131311-F884-41E9-BEB9-416CE7D39EB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DA2D9493-51CD-48F0-BC06-5A10973AE1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63074F60-5158-4EB4-A53B-44DD48DB324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3F51D795-4BD0-4A3B-B9D0-7473E094F95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929DFEF0-DDA1-4EEE-941E-2BF7B177256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A142FD28-66C5-46CC-8F90-AC25693B0A8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A1F8128-0369-4C72-B766-E6ED5D7184E7}"/>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2163400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arrow right">
    <p:bg bwMode="gray">
      <p:bgPr>
        <a:solidFill>
          <a:srgbClr val="6BA5B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sp>
        <p:nvSpPr>
          <p:cNvPr id="92" name="Freeform: Shape 91">
            <a:extLst>
              <a:ext uri="{FF2B5EF4-FFF2-40B4-BE49-F238E27FC236}">
                <a16:creationId xmlns:a16="http://schemas.microsoft.com/office/drawing/2014/main" xmlns="" id="{FFC1E14A-19A6-4DD1-AFFD-8494C0441D75}"/>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10DEB3EA-400D-43AA-B32E-3104FEE9081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4F286BC5-9D1E-4847-B426-53102E0D5C66}"/>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grpSp>
        <p:nvGrpSpPr>
          <p:cNvPr id="95" name="Group 94">
            <a:extLst>
              <a:ext uri="{FF2B5EF4-FFF2-40B4-BE49-F238E27FC236}">
                <a16:creationId xmlns:a16="http://schemas.microsoft.com/office/drawing/2014/main" xmlns="" id="{DFA1FD2B-7A89-4784-AA87-14947C3F9D7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11E34909-D223-4C90-8AFD-7E004EE41258}"/>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1623143-FC0B-409A-A837-359FFA4F70B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64CF187B-8A2E-40B3-A768-265CAD36AF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4E569E6D-9486-46CD-B127-7202B24E3E1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48DCCC7D-BA98-42CA-A361-54963C9E2C1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F2BD77C9-C6BE-4ECD-A5E4-38404B0889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4575AB2-5BA6-415B-B861-AF69831433F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54455F8A-FF14-4D09-A05E-3C5A1FD1C1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B47ACF1-C244-44A2-BA1B-D499AA7E30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C2B9D524-0CBE-49C3-958A-CE2B2740D2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E8C295E6-23CC-4A50-946F-C920EDECB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E5771AD8-C07E-4759-A3AB-FC18EB813DB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22CA363-4304-4312-8614-BA72456D117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70EC0DA1-EA9C-42B0-B7C5-C79EFF5153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9FDD13B2-BA0D-416A-B7BD-D57BAFC203E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90D9B718-7316-4B8C-A5A7-2767F0221E8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F4AFEB79-EFFB-4774-9D46-EFF856A4ACD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46721BDC-017D-49AC-A9E9-972C340B1FD8}"/>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B67E0A8C-3F4D-4293-A290-86DD9C70FBA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F842C919-737E-4B3D-8572-7F59EC546DE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A0776083-2F7C-4CFB-BCC8-3DB6ACAAB0D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7B95DD3A-6424-40E6-8C50-A591B0ECA4F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6DCBEFD-0FEB-4A46-8788-A82D2504CA5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CB5FEC23-87EB-400F-9C08-AA66BF29EB1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E0D88193-5A92-4441-BC8F-0D247B02CAF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901DBABB-1E07-459E-956C-060E3E709E2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D376AFA-864E-4528-91CA-01371DC55D2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4CDEDAF1-74EA-407D-BD51-EAB754E5751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D7C17DE7-9BD1-49DD-8733-2763437BBAE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7E7E1B8-EBED-4FCA-8A24-8752E60B340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9C16A87-AEF9-42DB-A649-CC745129BE7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6A530B92-2930-4174-A26F-BC41B3160CC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7FDF7B1F-A773-4F78-9A83-0FBFA39D06C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76E6DD62-ACE8-4644-AF0F-FF42D0E44F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82C8E3DC-A0B0-45D7-A1D9-1E737468AE92}"/>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90F5843F-44B7-4961-935E-A175D60CCA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85F06DC-86DB-4A45-AF0C-CBBCF0527E5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871659D8-EA04-4BCB-8191-D8246577EDC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A1ECC83-2080-46C7-9718-92232F2B639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EDAF702E-0159-483B-9028-809AAACE812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7B2A0CE9-3102-4993-B1F3-A153012D2BF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E63B1120-F198-404F-9483-2D06515DE2A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21D01A86-2A42-410C-BB08-38A6BF3BCE4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91A6E5D5-E10B-4DE5-B704-12A94C1E380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1C04F688-93C6-4EFE-8762-F62FB781E73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0B030B4-7605-430C-B31E-C62E02F70A7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B79E9AC9-B52D-42FA-873B-52BB71BBCDF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77DABD63-77F3-4644-8392-7324775E91A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F1F5A893-3657-4637-B498-4B002DD3F19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52B28D4-E923-4EB8-AD02-1879A84FBB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9D9976C8-064A-4DAD-81D1-4C9A20115AC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034A770-835D-435C-822A-3095176D69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63618E01-0877-42ED-9801-5704240578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32B54FA8-7209-42E8-A928-11559EDB675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D5747B2C-110E-4DAB-99CD-F3B6AE0DEFA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EFC802F2-1842-498C-810F-D38F1690C2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C63F1D82-1751-4884-8B1C-EECCDE1D261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8F935FAD-C4D8-497F-9BE3-F41399E5362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C9CB0011-F480-4D60-BED1-056B9453FC1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61CE6DE1-7F64-4614-A097-3774A558F2D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5E266901-F4B2-45AD-AEAF-648287210A6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63E596AF-57A5-4B40-894B-7F3792235358}"/>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D53025D1-E94A-4E96-8819-BFD5FBF2B16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46CE09F2-4C73-4D63-9C03-F501D6B641A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33850E48-2DD7-42C1-9D7B-7B06CF3ADB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EDC27EC8-449B-4CDE-960B-FAD56CF5182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F91C5703-82CC-4B08-B88A-0A3236AC83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BA603A61-04E1-4C13-958A-04F64A4AB44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207180AC-4BDB-496F-BDB2-9B38F444119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28512EA-D6D7-47EA-80CE-6B5625EC9B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14999BBF-21CB-4278-AA7B-A896B2B902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392412C3-027F-4150-88EB-13BE2328852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D08DA88B-BE02-47E7-A0BD-7E6373A0FA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FBACB24-D5AC-4158-AE8D-82A8CDE57EF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61EEFDD-9182-4AF5-A99B-9529F99AE0E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75634C00-8517-4628-B449-1D148937855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4BAC4C2-6123-41B2-ADC5-7FC2AA39D59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CAE9586A-9030-431D-9B43-E20E21DEE8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3B61A3DF-8514-4AC2-989F-D8D3228D7B9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680C89B2-7AA6-484B-B8D3-8A001B5B2B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231362CB-1BD3-4AA7-888E-EB0E87A6C97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78AC46F-EE82-48D6-B62D-7A22C93203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E1451E3-E5B8-45ED-8993-76F2C8DE34C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64BEF78-8592-4F20-8DB7-ECEDD14F60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37FE8B8-3293-4692-9687-EBAC26E5CCF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13B2D637-B5DF-4C7F-8364-34AD5AF84ED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06B5D8DD-C52E-4EB3-BB3D-ED2DED3584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2218200C-E4D5-41D3-AB59-DCF407E7F83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6451810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title slide yellow: arrows right">
  <p:cSld name="title slide yellow: arrows right">
    <p:bg>
      <p:bgPr>
        <a:solidFill>
          <a:srgbClr val="FFB511"/>
        </a:solidFill>
        <a:effectLst/>
      </p:bgPr>
    </p:bg>
    <p:spTree>
      <p:nvGrpSpPr>
        <p:cNvPr id="1" name="Shape 1615"/>
        <p:cNvGrpSpPr/>
        <p:nvPr/>
      </p:nvGrpSpPr>
      <p:grpSpPr>
        <a:xfrm>
          <a:off x="0" y="0"/>
          <a:ext cx="0" cy="0"/>
          <a:chOff x="0" y="0"/>
          <a:chExt cx="0" cy="0"/>
        </a:xfrm>
      </p:grpSpPr>
      <p:sp>
        <p:nvSpPr>
          <p:cNvPr id="1616" name="Google Shape;1616;p17"/>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617" name="Google Shape;1617;p17"/>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618" name="Google Shape;1618;p17"/>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1619" name="Google Shape;1619;p17"/>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620" name="Google Shape;1620;p17"/>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1" name="Google Shape;1621;p17"/>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622" name="Google Shape;1622;p17"/>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623" name="Google Shape;1623;p17"/>
          <p:cNvGrpSpPr/>
          <p:nvPr/>
        </p:nvGrpSpPr>
        <p:grpSpPr>
          <a:xfrm>
            <a:off x="-294300" y="-297472"/>
            <a:ext cx="12780600" cy="7449775"/>
            <a:chOff x="-294300" y="-297475"/>
            <a:chExt cx="12780600" cy="7449775"/>
          </a:xfrm>
        </p:grpSpPr>
        <p:grpSp>
          <p:nvGrpSpPr>
            <p:cNvPr id="1624" name="Google Shape;1624;p17"/>
            <p:cNvGrpSpPr/>
            <p:nvPr/>
          </p:nvGrpSpPr>
          <p:grpSpPr>
            <a:xfrm>
              <a:off x="-294300" y="0"/>
              <a:ext cx="180000" cy="6858000"/>
              <a:chOff x="-232" y="0"/>
              <a:chExt cx="232" cy="4320"/>
            </a:xfrm>
          </p:grpSpPr>
          <p:cxnSp>
            <p:nvCxnSpPr>
              <p:cNvPr id="1625" name="Google Shape;1625;p1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26" name="Google Shape;1626;p1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27" name="Google Shape;1627;p1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28" name="Google Shape;1628;p1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29" name="Google Shape;1629;p1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0" name="Google Shape;1630;p1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1" name="Google Shape;1631;p1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2" name="Google Shape;1632;p1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3" name="Google Shape;1633;p1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4" name="Google Shape;1634;p1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5" name="Google Shape;1635;p1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6" name="Google Shape;1636;p1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7" name="Google Shape;1637;p1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8" name="Google Shape;1638;p1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39" name="Google Shape;1639;p1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0" name="Google Shape;1640;p1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641" name="Google Shape;1641;p17"/>
            <p:cNvGrpSpPr/>
            <p:nvPr/>
          </p:nvGrpSpPr>
          <p:grpSpPr>
            <a:xfrm>
              <a:off x="12306300" y="0"/>
              <a:ext cx="180000" cy="6858000"/>
              <a:chOff x="-232" y="0"/>
              <a:chExt cx="232" cy="4320"/>
            </a:xfrm>
          </p:grpSpPr>
          <p:cxnSp>
            <p:nvCxnSpPr>
              <p:cNvPr id="1642" name="Google Shape;1642;p1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3" name="Google Shape;1643;p1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4" name="Google Shape;1644;p1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5" name="Google Shape;1645;p1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6" name="Google Shape;1646;p1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7" name="Google Shape;1647;p1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8" name="Google Shape;1648;p1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49" name="Google Shape;1649;p1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0" name="Google Shape;1650;p1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1" name="Google Shape;1651;p1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2" name="Google Shape;1652;p1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3" name="Google Shape;1653;p1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4" name="Google Shape;1654;p1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5" name="Google Shape;1655;p1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6" name="Google Shape;1656;p1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57" name="Google Shape;1657;p1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658" name="Google Shape;1658;p17"/>
            <p:cNvGrpSpPr/>
            <p:nvPr/>
          </p:nvGrpSpPr>
          <p:grpSpPr>
            <a:xfrm>
              <a:off x="1" y="-297475"/>
              <a:ext cx="12192000" cy="180000"/>
              <a:chOff x="0" y="-689"/>
              <a:chExt cx="7680" cy="232"/>
            </a:xfrm>
          </p:grpSpPr>
          <p:cxnSp>
            <p:nvCxnSpPr>
              <p:cNvPr id="1659" name="Google Shape;1659;p1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0" name="Google Shape;1660;p1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1" name="Google Shape;1661;p1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2" name="Google Shape;1662;p1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3" name="Google Shape;1663;p1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4" name="Google Shape;1664;p1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5" name="Google Shape;1665;p1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6" name="Google Shape;1666;p1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7" name="Google Shape;1667;p1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8" name="Google Shape;1668;p1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69" name="Google Shape;1669;p1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0" name="Google Shape;1670;p1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1" name="Google Shape;1671;p1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2" name="Google Shape;1672;p1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3" name="Google Shape;1673;p1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4" name="Google Shape;1674;p1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5" name="Google Shape;1675;p1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6" name="Google Shape;1676;p1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7" name="Google Shape;1677;p1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8" name="Google Shape;1678;p1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79" name="Google Shape;1679;p1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0" name="Google Shape;1680;p1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1" name="Google Shape;1681;p1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2" name="Google Shape;1682;p1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3" name="Google Shape;1683;p1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4" name="Google Shape;1684;p1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685" name="Google Shape;1685;p17"/>
            <p:cNvGrpSpPr/>
            <p:nvPr/>
          </p:nvGrpSpPr>
          <p:grpSpPr>
            <a:xfrm>
              <a:off x="6351" y="6972300"/>
              <a:ext cx="12195174" cy="180000"/>
              <a:chOff x="4" y="-689"/>
              <a:chExt cx="7682" cy="232"/>
            </a:xfrm>
          </p:grpSpPr>
          <p:cxnSp>
            <p:nvCxnSpPr>
              <p:cNvPr id="1686" name="Google Shape;1686;p1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7" name="Google Shape;1687;p1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8" name="Google Shape;1688;p1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89" name="Google Shape;1689;p1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0" name="Google Shape;1690;p1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1" name="Google Shape;1691;p1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2" name="Google Shape;1692;p1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3" name="Google Shape;1693;p1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4" name="Google Shape;1694;p1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5" name="Google Shape;1695;p1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6" name="Google Shape;1696;p1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7" name="Google Shape;1697;p1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8" name="Google Shape;1698;p1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699" name="Google Shape;1699;p1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0" name="Google Shape;1700;p1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1" name="Google Shape;1701;p1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2" name="Google Shape;1702;p1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3" name="Google Shape;1703;p1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4" name="Google Shape;1704;p1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5" name="Google Shape;1705;p1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6" name="Google Shape;1706;p1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7" name="Google Shape;1707;p1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8" name="Google Shape;1708;p1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09" name="Google Shape;1709;p1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10" name="Google Shape;1710;p1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11" name="Google Shape;1711;p1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title slide turqouise: arrows up">
    <p:bg bwMode="gray">
      <p:bgPr>
        <a:solidFill>
          <a:srgbClr val="6BA5B4"/>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2D042085-1ED4-4348-9522-7FAD1B91A72E}"/>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1FA3B22C-2D1F-470C-8316-C02A92D98B84}"/>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641F7587-00ED-48AA-96FE-6542DCB0C551}"/>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C818AB5A-D36E-4099-9749-291E95E4D7BB}"/>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B25753BF-4298-4427-97DE-CCCBA3A3C257}"/>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D2F52A67-9511-4133-ACF4-447A735A597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3B2AA053-B24E-44D4-A8EE-BBA1DF91DF9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8A66279B-7A59-44AE-8F2A-599C3ADAABB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6E2C691-A057-4082-AAA0-051D7D51A13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6BF1A7F-16C9-491A-AF1D-D099C7CF2EB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F8CEBC2F-4BF1-4897-8796-55282F3BA8C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FF8BBCB5-569F-41FB-A726-0C81183F9CA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48FE624B-18B9-407A-B836-2B1BC0EAE7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CCB50EAF-9205-4653-818D-B633DC652F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143AE822-F26A-471C-A9E8-3C55DBB4F12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01FD2CA6-B97C-4AA0-8578-1EA3FB668ED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08ECA484-260C-4691-91F3-A4386976C0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9B20B0DF-E3AE-41D7-B2A1-EBDFF191FD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19E778FB-E2B8-4E51-8EA8-2093B1A4496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12957E69-713A-41C2-81F1-96FDA6A107C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3EB0FC15-D958-4BC8-98BB-19F595A5A4E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4B0915-81B5-4123-97BF-E4B24CA050A6}"/>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3BC49A76-805D-4565-AAE1-64A1F811F3E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574F9361-6510-4A69-B124-0D2079188C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507B3BEE-0AD3-44EB-B7AE-30B04815B70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E77251BC-47F0-4D76-9AFF-EAD674423B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5DC62D1-3501-4872-A2E9-E984ED51590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AFA035A0-3080-4700-95D1-EC55668ED9D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3F8974D3-47B1-40FC-8946-EF2F982F0F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FEEFBB55-38E0-4A67-8AF5-978C3B1108A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F1E2BAA7-B841-47C3-BCCC-9B587EEC157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D5589EAE-872E-453B-BB03-C9CC623F5FF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0BE20640-6A3F-40F9-A88F-75D42C144EA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F6F296A4-4A4D-4B64-A4CC-40F998768FE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E1FF8460-C5D1-4FF4-ACE7-74F229AA81F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667CDE77-EEDF-4465-A958-975D134BB1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199B43B-9B25-4827-9894-62D223D4154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796961A9-6183-4403-9755-0793B09C721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A56CF70E-73DA-4F5F-9018-D92F2B71E1B1}"/>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DF37798A-4BBC-4975-AA55-03947E48A9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7A893AF4-24B5-4072-B303-1E99230FBB8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27ED1A54-26F3-40DB-B2EF-6538857722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04A2BEBC-08CF-4663-BF85-15AE9781F2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69C29E87-4009-4429-8F4F-2407314B46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97E6B670-4971-478B-AAB6-4A03B97364F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1FA33D07-8397-40CA-A4C5-FA2D4A11BA1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31E16974-A374-45D1-B62D-847D1D0107C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C2CBCDA2-A6D8-4B00-8688-D9E53C5A6EA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A0B69D8F-C01A-4980-A58F-85180D8DE09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E82FEEF1-2624-41FA-B7FB-A19B02E580A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959E6A1-E7D4-45F6-B287-E7C52C46FC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C1002A0B-67F0-42EE-BF63-580998FFE3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5B8C6197-9F0F-4E7D-927C-DAC5B8E856D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47A567A6-B01C-4BF5-B747-B5F70A2CAE3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D43B3EA-BC62-499F-9D07-2878E71A26F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0233BD8F-B7FB-4872-9CE1-737C1BBF95D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EBD7EB0D-7CCA-442A-B697-C85526501E8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F7C3DFD4-354E-4223-A891-AADDB2ABE1E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5BE0BA1F-646F-4069-8EBF-3EA9ABF94E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7EAB19BE-2FF2-44A5-88D0-08700F2BA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2A95A7D9-E5BA-48B6-806C-96D730A8B1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7285A967-A0DC-488B-BF57-8EF5B1F9FBF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D7D0055A-F989-4F34-8BDB-507E8110069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30F04E7B-FD6C-4D91-88B1-A83B7225382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7BA38F8F-A842-41D0-A29B-7E5AC7D740D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31DC55A-9BFA-4131-A7B8-B9A72B578D85}"/>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B107057B-EC79-49D2-B254-4EE36F9BA6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A4F7D6BB-86E9-40E0-85DB-AF247DC2D5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EB79EA0-7A03-4B16-971C-196D4A7360B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D7199AA-EAC6-419E-B6CB-389804B984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378185EB-5C73-49A9-BF87-B618A1C3A16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F99D30BC-0800-4807-9409-2838561DB3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2A079F7-6B5C-4952-B931-8B1EBFF3369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A44D1AA0-9E51-41F8-A5FA-7C43F9F4185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17D4509-4402-4B42-9605-D642464450E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47A452F-72DC-4FD9-A3F3-D30DA7C18DE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248631BF-3E1D-44FA-8F84-6E4F8A28BA8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23D5574B-9478-4F08-B509-377A30F43AA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6FACCB5-6B93-47C3-90B2-1256BAB5B28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80901C8-FC3F-4955-9CBC-7A9A83CA5E6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4ACFA7C-5771-46EF-B8D7-49F567B5DC7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C8EB7E0A-317A-4AEC-ABA7-5CFA2162F7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3F59BF51-3700-4E20-9047-F765AC79984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05BD4C3E-C72A-4796-93CB-847D046EAE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56294A33-29C2-4B7A-ABCA-24CDE950A85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DC1D62A0-AE0A-4182-B8C3-2355E4E1B79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9F47E3F4-9D8E-470B-A3E4-CE7DC24F2BC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DC5256D4-32C4-4256-A75B-4D56DA41CB4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588C858F-A5B8-41B4-B001-460DA833379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5FC51F7C-6F3E-44F2-BE32-554508305D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21E66561-CD50-47F5-9D83-CDB72179498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1E28E61A-B64C-4688-A389-54E13D202EC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80704074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tech&amp;touch">
    <p:bg bwMode="gray">
      <p:bgPr>
        <a:solidFill>
          <a:srgbClr val="6BA5B4"/>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A1F0E0FD-0FFD-4D1B-8021-9C45B536476B}"/>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502F5A40-39B6-49A4-9792-508394E24185}"/>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A8370DC7-EC4A-4407-BCE1-28241953C4E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FEE633DA-6FA0-437E-A509-39A9D5B03F0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EAEC4445-D5D7-4558-BF4B-96C61C2C7642}"/>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BCDE32DB-19CA-48B6-9408-B2DDCF7CA801}"/>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149D2DD-1F22-4BB2-B6E4-82A9B3CCAC7C}"/>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6E6C75FF-C731-441E-8579-4885D98F5FF3}"/>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96296F6B-B90C-404C-B4F3-4502D467A2D4}"/>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DD9857A9-EBDB-438A-94F7-EC535A24C2C7}"/>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1A7D09A1-CC1E-46E3-86CE-58AF4C197C93}"/>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3AF93C1-ECB9-4F33-A0EF-ECA9AF6311E7}"/>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0B6B0F28-94AE-4CEF-A1FF-25708094FB68}"/>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B1A410B7-7BA0-4961-94C3-E53DB6D54977}"/>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ECF17F6D-5931-49BC-ABD5-798C5BE7F6B8}"/>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EEE9C6BB-1C3E-42F5-8E96-05F309935B49}"/>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9B09C04-3B31-4D56-9E01-5D9D60773DD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A7835953-222F-44F3-A090-CC2AAFE9735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3E390018-E952-4592-A8C3-2F291511F3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B5A45C0E-9171-4EDD-B264-4932D8BA5F2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884DF174-FFDC-4790-8D1F-6AE6B5DFFE7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41F15CEE-AD65-480C-BD91-8ED2E50C4AA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D9B01717-74F7-4A0D-A9A2-CF065D2DACC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465F8803-069A-4B59-8CAE-5B75C3AAA0D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21F4C0F0-8A25-496C-B18A-DD6CC64B2E6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9B7F9271-BAFD-4A72-84AD-C524FEED23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0A366D8D-BE11-497F-91AF-995BC4140D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B2955429-F6E4-4C19-99E1-F91E7CBF546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48591823-5CB4-4B9C-B30C-654B39A0A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2AFFBD92-62C5-474B-8E44-666E9A15F2F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DE9350F7-6F92-401E-B755-59FCF91D866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F02C3CB-01F7-46AE-BC2F-0B2ADCD04C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82763477-72CC-4DAC-A2D5-3E8B76FA146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39C64DD-E1B7-4E48-8EAB-E31DF16DCF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EAD214D-4B0C-42CD-89C2-58B8D062009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4CA26D95-D173-4217-8E44-58BB6096B0E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B9F06CD-CBB0-482C-AC7F-E1A34C4D14D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C1900F5-CAB5-44A7-80C6-1795D298BA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FA6AB300-72C8-44BC-A3C3-1966B6645FD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AF521F33-0EEC-454D-A275-0073C6297B3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BBD4F051-B794-4C05-9877-3726810735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6A427BBF-CD82-40BC-9E7D-FFCC61809F5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441E4512-A0BD-4CAA-AFB8-9AFDCB2DFE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6297CE35-D1FB-47BE-8403-FC26BDE22DE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1553ED5B-C332-475C-A69E-4932E240A23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AF6465F0-2354-4FCE-9465-23EAC096E3D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CDC703C-DDFB-47E0-9A08-3B3A788A223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F21C7BCB-FD94-44EE-8BCC-F8AFFCCCE60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078453AE-09F2-42A4-B62B-4E326E6A701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E6417C23-4F27-4820-8884-A2D2F9F9B07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59FDBB2-712E-40C9-8A6F-71751AAA7424}"/>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93C3070D-5C10-430D-816B-6E7D375CE0B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E336763C-B51A-42D8-A6BC-FE69B7174A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AF6BEE48-4CCD-4555-A9F8-75AC9AB6B83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12C1020-5CB5-4BF2-8E58-54D6C6C105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1247C11-782F-40B4-BE29-07820DF678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BE530F86-997C-4EC3-BF34-D3348D3DDE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F6BACAA6-C5F1-4EC3-B6FA-E20124B18D5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66061E86-9B72-4B26-8974-823831B0F66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E062D15B-54F9-4E3C-B484-120CA369F35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43F9A442-6902-46D6-80D2-09D4F826C6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95081BFA-ED61-4EEA-A3CE-A5CC523544E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60FEFE92-04A4-4E6E-9BA9-098A09C1FF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4C40D6CA-E8D5-477D-886A-A0AF67624E7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1B9ACE39-A1AA-4335-B323-1EC56568E13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43225B99-2015-4958-867E-A23BF0AC720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D4E99EA5-B29B-4832-B73C-D06140918B2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EC48C63-D352-4F08-8278-EBEFDD7F3EE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4A9EB88F-87E5-4874-B2F8-DBD4E27278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A79A62FD-D328-4443-93C0-76936E07FC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4DFBCCE4-2E7C-419E-94C1-377FEE9C5C9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670F1B54-A511-4953-8922-F5242EDC4C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FF4D19E3-0250-4552-B3EE-536FA0F4F92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4F85D21E-BAAE-4F04-A5F4-2DAB812766E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D0F87EF1-AB37-4E3D-AC40-8E4FF333144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295B4CC7-5F3A-45A1-8EB9-B1F9151E46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EED6BA68-07C1-4A92-9366-BEE3284F022A}"/>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4F0CDCCA-C514-442C-B335-6DD48FCD4A1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CAEEFFF8-2D7F-4681-A0DA-F0D021CAA1D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C4C856BF-79FB-48DB-9D69-C6B9D5EB2D2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033205A2-7C9E-49D0-8604-B6AB6009C9A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0F8ED98-4556-4723-98FA-6FD66D3A9D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DB0AEC9E-F5AD-4143-9346-AE43F1AB655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A4E6038-D0C5-4111-9C94-9339CBD0BF4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605F72C2-2796-499F-BACB-C14D4148758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4BC14A7-F918-4605-ADD7-EFBC5BA0D91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309AADB7-0A76-4EA2-A942-B0618C9DFEF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71F2B3BC-A340-449D-B3A4-996A1009EE5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C6B127D7-249C-45FA-97C3-15ACA1BDF66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0E62173-56FE-42D5-B703-8807C2F5300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C17CC7D-0315-4138-BC93-1E8AAB89ADC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C7198645-5462-4E4B-AF90-79862A11D24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FDFA61C8-8E7E-4877-B57C-34E5C125058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74013CF3-0356-4A48-AE6E-DE7CF9225C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1BE21EF-9500-4B17-B15D-E608000827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55CDF2B0-DC04-4BC9-8D26-24D497D987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E5950B3A-4448-4FDB-8621-F951C1157C5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8F3C10AD-6616-4AAF-A64E-7441857E007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423383F2-389B-4CE7-B5B8-9BDA8C76CF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5D234D0C-468F-4E78-A300-B0AF1FD5668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AD544955-0FAE-4E99-96C2-356CD970E3B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E4E988BE-3603-428B-B0C4-3572DD1F611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816E92E8-139A-4D97-AEB0-235F06768AD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86054773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right">
    <p:bg bwMode="gray">
      <p:bgPr>
        <a:solidFill>
          <a:schemeClr val="bg2"/>
        </a:solidFill>
        <a:effectLst/>
      </p:bgPr>
    </p:bg>
    <p:spTree>
      <p:nvGrpSpPr>
        <p:cNvPr id="1" name=""/>
        <p:cNvGrpSpPr/>
        <p:nvPr/>
      </p:nvGrpSpPr>
      <p:grpSpPr>
        <a:xfrm>
          <a:off x="0" y="0"/>
          <a:ext cx="0" cy="0"/>
          <a:chOff x="0" y="0"/>
          <a:chExt cx="0" cy="0"/>
        </a:xfrm>
      </p:grpSpPr>
      <p:sp>
        <p:nvSpPr>
          <p:cNvPr id="91" name="Freeform: Shape 90">
            <a:extLst>
              <a:ext uri="{FF2B5EF4-FFF2-40B4-BE49-F238E27FC236}">
                <a16:creationId xmlns:a16="http://schemas.microsoft.com/office/drawing/2014/main" xmlns="" id="{2EE7EA04-B15F-406E-9930-154CA9C8AAD0}"/>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2" name="Freeform 13">
            <a:extLst>
              <a:ext uri="{FF2B5EF4-FFF2-40B4-BE49-F238E27FC236}">
                <a16:creationId xmlns:a16="http://schemas.microsoft.com/office/drawing/2014/main" xmlns="" id="{3D98735A-BB69-419D-9763-30BDC707FD87}"/>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2051518F-2B74-4304-9490-4C8E01045C5B}"/>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4" name="Group 93">
            <a:extLst>
              <a:ext uri="{FF2B5EF4-FFF2-40B4-BE49-F238E27FC236}">
                <a16:creationId xmlns:a16="http://schemas.microsoft.com/office/drawing/2014/main" xmlns="" id="{87C8663C-8B8B-44C0-B409-DAB1BCEF803A}"/>
              </a:ext>
            </a:extLst>
          </p:cNvPr>
          <p:cNvGrpSpPr/>
          <p:nvPr userDrawn="1"/>
        </p:nvGrpSpPr>
        <p:grpSpPr>
          <a:xfrm>
            <a:off x="-294300" y="-297472"/>
            <a:ext cx="12780600" cy="7449775"/>
            <a:chOff x="-294300" y="-297475"/>
            <a:chExt cx="12780600" cy="7449775"/>
          </a:xfrm>
        </p:grpSpPr>
        <p:grpSp>
          <p:nvGrpSpPr>
            <p:cNvPr id="95" name="Group 21">
              <a:extLst>
                <a:ext uri="{FF2B5EF4-FFF2-40B4-BE49-F238E27FC236}">
                  <a16:creationId xmlns:a16="http://schemas.microsoft.com/office/drawing/2014/main" xmlns="" id="{FA93E80F-933A-4DAC-9475-9ECB4406EF68}"/>
                </a:ext>
              </a:extLst>
            </p:cNvPr>
            <p:cNvGrpSpPr>
              <a:grpSpLocks/>
            </p:cNvGrpSpPr>
            <p:nvPr userDrawn="1"/>
          </p:nvGrpSpPr>
          <p:grpSpPr bwMode="auto">
            <a:xfrm>
              <a:off x="-294300" y="0"/>
              <a:ext cx="180000" cy="6858000"/>
              <a:chOff x="-232" y="0"/>
              <a:chExt cx="232" cy="4320"/>
            </a:xfrm>
          </p:grpSpPr>
          <p:sp>
            <p:nvSpPr>
              <p:cNvPr id="168" name="Line 22">
                <a:extLst>
                  <a:ext uri="{FF2B5EF4-FFF2-40B4-BE49-F238E27FC236}">
                    <a16:creationId xmlns:a16="http://schemas.microsoft.com/office/drawing/2014/main" xmlns="" id="{2722383C-A937-4387-BA82-8BD9ADB686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F33548AB-E48F-4809-ADCC-0B9CC1761DB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AB74D11A-48B9-4E2F-B88E-6C19F2B7C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D8332B75-7C54-451D-898B-8D890B8C2CD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444CB827-C387-4F82-8389-1ABF7E3960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CB812355-BB41-4372-9ED6-605DDACF82D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5A9A46C-E5B4-4B65-BB87-0AEB773C9B1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9BA1756C-F61F-40C6-A6E9-51CEA4A5597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2B7E29C3-2CA2-4BD0-9755-56A50BB727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31ADE045-A277-4C14-A3DB-7B5785877F5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4EB32097-06E1-427D-BD5C-A92110CAB0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8FEDEF10-F75A-4C2B-8A3E-6F14E01652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3B7702A6-8EC1-4185-8A1E-EFBE2AA9254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08A9BFC1-F2BF-44C9-9DF2-D44381CC2BE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36107AB6-263C-4162-B9AD-BD45B01C282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86431080-5728-4E5E-AB4F-3EED43B2683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6" name="Group 21">
              <a:extLst>
                <a:ext uri="{FF2B5EF4-FFF2-40B4-BE49-F238E27FC236}">
                  <a16:creationId xmlns:a16="http://schemas.microsoft.com/office/drawing/2014/main" xmlns="" id="{96B345E4-41A4-4907-B3A8-F1A4A359FE27}"/>
                </a:ext>
              </a:extLst>
            </p:cNvPr>
            <p:cNvGrpSpPr>
              <a:grpSpLocks/>
            </p:cNvGrpSpPr>
            <p:nvPr userDrawn="1"/>
          </p:nvGrpSpPr>
          <p:grpSpPr bwMode="auto">
            <a:xfrm>
              <a:off x="12306300" y="0"/>
              <a:ext cx="180000" cy="6858000"/>
              <a:chOff x="-232" y="0"/>
              <a:chExt cx="232" cy="4320"/>
            </a:xfrm>
          </p:grpSpPr>
          <p:sp>
            <p:nvSpPr>
              <p:cNvPr id="152" name="Line 22">
                <a:extLst>
                  <a:ext uri="{FF2B5EF4-FFF2-40B4-BE49-F238E27FC236}">
                    <a16:creationId xmlns:a16="http://schemas.microsoft.com/office/drawing/2014/main" xmlns="" id="{F055C663-9757-4AA8-A716-2986B2612C0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23">
                <a:extLst>
                  <a:ext uri="{FF2B5EF4-FFF2-40B4-BE49-F238E27FC236}">
                    <a16:creationId xmlns:a16="http://schemas.microsoft.com/office/drawing/2014/main" xmlns="" id="{8FBA31C7-3C26-45FA-81FE-CEE982B579D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4">
                <a:extLst>
                  <a:ext uri="{FF2B5EF4-FFF2-40B4-BE49-F238E27FC236}">
                    <a16:creationId xmlns:a16="http://schemas.microsoft.com/office/drawing/2014/main" xmlns="" id="{B0D816B8-84E9-46D8-B152-ECDD615906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5">
                <a:extLst>
                  <a:ext uri="{FF2B5EF4-FFF2-40B4-BE49-F238E27FC236}">
                    <a16:creationId xmlns:a16="http://schemas.microsoft.com/office/drawing/2014/main" xmlns="" id="{83F8F5EB-F3A9-430B-9164-31C23AD8F3B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6">
                <a:extLst>
                  <a:ext uri="{FF2B5EF4-FFF2-40B4-BE49-F238E27FC236}">
                    <a16:creationId xmlns:a16="http://schemas.microsoft.com/office/drawing/2014/main" xmlns="" id="{72049A9B-718C-42F7-B71E-34431FDA319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7">
                <a:extLst>
                  <a:ext uri="{FF2B5EF4-FFF2-40B4-BE49-F238E27FC236}">
                    <a16:creationId xmlns:a16="http://schemas.microsoft.com/office/drawing/2014/main" xmlns="" id="{1D5F79CA-122C-4011-B522-69417071B3E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8">
                <a:extLst>
                  <a:ext uri="{FF2B5EF4-FFF2-40B4-BE49-F238E27FC236}">
                    <a16:creationId xmlns:a16="http://schemas.microsoft.com/office/drawing/2014/main" xmlns="" id="{D4AD9F38-D319-40F5-82E5-811ED256835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31">
                <a:extLst>
                  <a:ext uri="{FF2B5EF4-FFF2-40B4-BE49-F238E27FC236}">
                    <a16:creationId xmlns:a16="http://schemas.microsoft.com/office/drawing/2014/main" xmlns="" id="{6AEDA8B5-181F-40D3-89F4-2969F4283A1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2">
                <a:extLst>
                  <a:ext uri="{FF2B5EF4-FFF2-40B4-BE49-F238E27FC236}">
                    <a16:creationId xmlns:a16="http://schemas.microsoft.com/office/drawing/2014/main" xmlns="" id="{E8BB8EDC-F576-48AB-8F25-5919D3EE652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3">
                <a:extLst>
                  <a:ext uri="{FF2B5EF4-FFF2-40B4-BE49-F238E27FC236}">
                    <a16:creationId xmlns:a16="http://schemas.microsoft.com/office/drawing/2014/main" xmlns="" id="{4BA01A94-DD32-4E57-BEAB-2610E30F938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4">
                <a:extLst>
                  <a:ext uri="{FF2B5EF4-FFF2-40B4-BE49-F238E27FC236}">
                    <a16:creationId xmlns:a16="http://schemas.microsoft.com/office/drawing/2014/main" xmlns="" id="{7890E63D-E736-4C13-AB12-4C1E866E08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5">
                <a:extLst>
                  <a:ext uri="{FF2B5EF4-FFF2-40B4-BE49-F238E27FC236}">
                    <a16:creationId xmlns:a16="http://schemas.microsoft.com/office/drawing/2014/main" xmlns="" id="{3D81DD1C-01E5-4338-969C-6A8B97E54D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6">
                <a:extLst>
                  <a:ext uri="{FF2B5EF4-FFF2-40B4-BE49-F238E27FC236}">
                    <a16:creationId xmlns:a16="http://schemas.microsoft.com/office/drawing/2014/main" xmlns="" id="{FCD62FFC-50AB-4A6E-B6AD-0D2DEB2EC9B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7">
                <a:extLst>
                  <a:ext uri="{FF2B5EF4-FFF2-40B4-BE49-F238E27FC236}">
                    <a16:creationId xmlns:a16="http://schemas.microsoft.com/office/drawing/2014/main" xmlns="" id="{968B11DF-2827-46B4-B8A5-87A3A5F040C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8">
                <a:extLst>
                  <a:ext uri="{FF2B5EF4-FFF2-40B4-BE49-F238E27FC236}">
                    <a16:creationId xmlns:a16="http://schemas.microsoft.com/office/drawing/2014/main" xmlns="" id="{2CCC1B2D-9AFA-4927-BF65-FE34ABBF2B2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3F1B33E1-2144-41F6-AB4D-E445EA94DCD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41">
              <a:extLst>
                <a:ext uri="{FF2B5EF4-FFF2-40B4-BE49-F238E27FC236}">
                  <a16:creationId xmlns:a16="http://schemas.microsoft.com/office/drawing/2014/main" xmlns="" id="{3015A07D-BE25-4CF0-B311-7930C639CF75}"/>
                </a:ext>
              </a:extLst>
            </p:cNvPr>
            <p:cNvGrpSpPr>
              <a:grpSpLocks/>
            </p:cNvGrpSpPr>
            <p:nvPr userDrawn="1"/>
          </p:nvGrpSpPr>
          <p:grpSpPr bwMode="auto">
            <a:xfrm>
              <a:off x="1" y="-297475"/>
              <a:ext cx="12191999" cy="180000"/>
              <a:chOff x="0" y="-689"/>
              <a:chExt cx="7680" cy="232"/>
            </a:xfrm>
          </p:grpSpPr>
          <p:sp>
            <p:nvSpPr>
              <p:cNvPr id="126" name="Line 42">
                <a:extLst>
                  <a:ext uri="{FF2B5EF4-FFF2-40B4-BE49-F238E27FC236}">
                    <a16:creationId xmlns:a16="http://schemas.microsoft.com/office/drawing/2014/main" xmlns="" id="{804D4590-F7F1-4825-A626-FAAAA02C92C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3">
                <a:extLst>
                  <a:ext uri="{FF2B5EF4-FFF2-40B4-BE49-F238E27FC236}">
                    <a16:creationId xmlns:a16="http://schemas.microsoft.com/office/drawing/2014/main" xmlns="" id="{B85AD1BE-FFF1-452F-885E-CDF4B47B486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736E42BB-83E4-4088-9A56-BF81E5D21D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29" name="Line 45">
                <a:extLst>
                  <a:ext uri="{FF2B5EF4-FFF2-40B4-BE49-F238E27FC236}">
                    <a16:creationId xmlns:a16="http://schemas.microsoft.com/office/drawing/2014/main" xmlns="" id="{A3AB4C9D-C47F-483F-962B-53593614E4D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6">
                <a:extLst>
                  <a:ext uri="{FF2B5EF4-FFF2-40B4-BE49-F238E27FC236}">
                    <a16:creationId xmlns:a16="http://schemas.microsoft.com/office/drawing/2014/main" xmlns="" id="{6084CDE9-8761-4226-9F08-BDDB6052C3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7">
                <a:extLst>
                  <a:ext uri="{FF2B5EF4-FFF2-40B4-BE49-F238E27FC236}">
                    <a16:creationId xmlns:a16="http://schemas.microsoft.com/office/drawing/2014/main" xmlns="" id="{36ACC767-25A1-497D-AFD4-3C8C1ECF5CF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8">
                <a:extLst>
                  <a:ext uri="{FF2B5EF4-FFF2-40B4-BE49-F238E27FC236}">
                    <a16:creationId xmlns:a16="http://schemas.microsoft.com/office/drawing/2014/main" xmlns="" id="{59A845BE-E6C6-4E66-AB66-C83EB750409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9">
                <a:extLst>
                  <a:ext uri="{FF2B5EF4-FFF2-40B4-BE49-F238E27FC236}">
                    <a16:creationId xmlns:a16="http://schemas.microsoft.com/office/drawing/2014/main" xmlns="" id="{5AAA63CF-D9D6-4CBB-AAC9-9DFC3963FBD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50">
                <a:extLst>
                  <a:ext uri="{FF2B5EF4-FFF2-40B4-BE49-F238E27FC236}">
                    <a16:creationId xmlns:a16="http://schemas.microsoft.com/office/drawing/2014/main" xmlns="" id="{F2869592-7256-4DC9-8799-11AD51B9A8F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1">
                <a:extLst>
                  <a:ext uri="{FF2B5EF4-FFF2-40B4-BE49-F238E27FC236}">
                    <a16:creationId xmlns:a16="http://schemas.microsoft.com/office/drawing/2014/main" xmlns="" id="{FB59B86A-37F5-4BDD-8583-2F307EB00EE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2">
                <a:extLst>
                  <a:ext uri="{FF2B5EF4-FFF2-40B4-BE49-F238E27FC236}">
                    <a16:creationId xmlns:a16="http://schemas.microsoft.com/office/drawing/2014/main" xmlns="" id="{AC5158C9-DDF4-4F67-BE47-3BDF8853AF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3">
                <a:extLst>
                  <a:ext uri="{FF2B5EF4-FFF2-40B4-BE49-F238E27FC236}">
                    <a16:creationId xmlns:a16="http://schemas.microsoft.com/office/drawing/2014/main" xmlns="" id="{C1E1924B-FF81-4782-91C5-F3C4574551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4">
                <a:extLst>
                  <a:ext uri="{FF2B5EF4-FFF2-40B4-BE49-F238E27FC236}">
                    <a16:creationId xmlns:a16="http://schemas.microsoft.com/office/drawing/2014/main" xmlns="" id="{037B1AF8-A0A7-4FB6-B51B-D889313EC79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5">
                <a:extLst>
                  <a:ext uri="{FF2B5EF4-FFF2-40B4-BE49-F238E27FC236}">
                    <a16:creationId xmlns:a16="http://schemas.microsoft.com/office/drawing/2014/main" xmlns="" id="{B89B6BE9-4287-425F-BFAF-0BE22C59E03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6">
                <a:extLst>
                  <a:ext uri="{FF2B5EF4-FFF2-40B4-BE49-F238E27FC236}">
                    <a16:creationId xmlns:a16="http://schemas.microsoft.com/office/drawing/2014/main" xmlns="" id="{DC22BCF8-432F-4136-96D3-1BECDF6BEB7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7">
                <a:extLst>
                  <a:ext uri="{FF2B5EF4-FFF2-40B4-BE49-F238E27FC236}">
                    <a16:creationId xmlns:a16="http://schemas.microsoft.com/office/drawing/2014/main" xmlns="" id="{D2FD2388-DFFC-4D5F-959B-0F6CDAA51D7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8">
                <a:extLst>
                  <a:ext uri="{FF2B5EF4-FFF2-40B4-BE49-F238E27FC236}">
                    <a16:creationId xmlns:a16="http://schemas.microsoft.com/office/drawing/2014/main" xmlns="" id="{BDDF20B8-E9E1-47A8-AF20-EE9797B2D47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9">
                <a:extLst>
                  <a:ext uri="{FF2B5EF4-FFF2-40B4-BE49-F238E27FC236}">
                    <a16:creationId xmlns:a16="http://schemas.microsoft.com/office/drawing/2014/main" xmlns="" id="{50D20A56-55BE-4EDA-B1FD-892CCA1FE92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60">
                <a:extLst>
                  <a:ext uri="{FF2B5EF4-FFF2-40B4-BE49-F238E27FC236}">
                    <a16:creationId xmlns:a16="http://schemas.microsoft.com/office/drawing/2014/main" xmlns="" id="{B68650C0-DFF9-4A67-874E-D7632C9FA61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1">
                <a:extLst>
                  <a:ext uri="{FF2B5EF4-FFF2-40B4-BE49-F238E27FC236}">
                    <a16:creationId xmlns:a16="http://schemas.microsoft.com/office/drawing/2014/main" xmlns="" id="{DE61D21C-969D-4071-B9B3-B4DFFB71C4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2">
                <a:extLst>
                  <a:ext uri="{FF2B5EF4-FFF2-40B4-BE49-F238E27FC236}">
                    <a16:creationId xmlns:a16="http://schemas.microsoft.com/office/drawing/2014/main" xmlns="" id="{EF03F73F-2D0C-46C7-9610-0B504440A71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3">
                <a:extLst>
                  <a:ext uri="{FF2B5EF4-FFF2-40B4-BE49-F238E27FC236}">
                    <a16:creationId xmlns:a16="http://schemas.microsoft.com/office/drawing/2014/main" xmlns="" id="{6072573C-1CE8-48CD-BC5E-857446CF5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4">
                <a:extLst>
                  <a:ext uri="{FF2B5EF4-FFF2-40B4-BE49-F238E27FC236}">
                    <a16:creationId xmlns:a16="http://schemas.microsoft.com/office/drawing/2014/main" xmlns="" id="{73B3A308-58B4-4D4B-AE45-71A6EA07834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5">
                <a:extLst>
                  <a:ext uri="{FF2B5EF4-FFF2-40B4-BE49-F238E27FC236}">
                    <a16:creationId xmlns:a16="http://schemas.microsoft.com/office/drawing/2014/main" xmlns="" id="{C2EEF8DC-0AD6-4EC1-AFE8-1125D7C9D1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44">
                <a:extLst>
                  <a:ext uri="{FF2B5EF4-FFF2-40B4-BE49-F238E27FC236}">
                    <a16:creationId xmlns:a16="http://schemas.microsoft.com/office/drawing/2014/main" xmlns="" id="{A1E4F60F-EA88-4A04-BA11-B454D1B9438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1" name="Line 43">
                <a:extLst>
                  <a:ext uri="{FF2B5EF4-FFF2-40B4-BE49-F238E27FC236}">
                    <a16:creationId xmlns:a16="http://schemas.microsoft.com/office/drawing/2014/main" xmlns="" id="{AB570312-C315-4BC3-9D7D-677D6495B5E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65BC538D-6598-4C0E-B7BE-A3F65A5DB6AF}"/>
                </a:ext>
              </a:extLst>
            </p:cNvPr>
            <p:cNvGrpSpPr>
              <a:grpSpLocks/>
            </p:cNvGrpSpPr>
            <p:nvPr userDrawn="1"/>
          </p:nvGrpSpPr>
          <p:grpSpPr bwMode="auto">
            <a:xfrm>
              <a:off x="6351" y="6972300"/>
              <a:ext cx="12195174" cy="180000"/>
              <a:chOff x="4" y="-689"/>
              <a:chExt cx="7682" cy="232"/>
            </a:xfrm>
          </p:grpSpPr>
          <p:sp>
            <p:nvSpPr>
              <p:cNvPr id="99" name="Line 42">
                <a:extLst>
                  <a:ext uri="{FF2B5EF4-FFF2-40B4-BE49-F238E27FC236}">
                    <a16:creationId xmlns:a16="http://schemas.microsoft.com/office/drawing/2014/main" xmlns="" id="{1736DB45-63D4-479A-B905-A654CA8215C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43">
                <a:extLst>
                  <a:ext uri="{FF2B5EF4-FFF2-40B4-BE49-F238E27FC236}">
                    <a16:creationId xmlns:a16="http://schemas.microsoft.com/office/drawing/2014/main" xmlns="" id="{15479D6A-C579-45E4-AEF5-AF11595AB9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4">
                <a:extLst>
                  <a:ext uri="{FF2B5EF4-FFF2-40B4-BE49-F238E27FC236}">
                    <a16:creationId xmlns:a16="http://schemas.microsoft.com/office/drawing/2014/main" xmlns="" id="{1837F33E-54B7-4B30-9478-8372DCAB265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5">
                <a:extLst>
                  <a:ext uri="{FF2B5EF4-FFF2-40B4-BE49-F238E27FC236}">
                    <a16:creationId xmlns:a16="http://schemas.microsoft.com/office/drawing/2014/main" xmlns="" id="{9D35F589-B6D4-402F-A2D3-5FF1A4AB66B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6">
                <a:extLst>
                  <a:ext uri="{FF2B5EF4-FFF2-40B4-BE49-F238E27FC236}">
                    <a16:creationId xmlns:a16="http://schemas.microsoft.com/office/drawing/2014/main" xmlns="" id="{27C14D67-0B44-434C-9A22-90BE82A64B7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7">
                <a:extLst>
                  <a:ext uri="{FF2B5EF4-FFF2-40B4-BE49-F238E27FC236}">
                    <a16:creationId xmlns:a16="http://schemas.microsoft.com/office/drawing/2014/main" xmlns="" id="{EEC3B8B7-414F-48E6-AAAA-9D5C37636C9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8">
                <a:extLst>
                  <a:ext uri="{FF2B5EF4-FFF2-40B4-BE49-F238E27FC236}">
                    <a16:creationId xmlns:a16="http://schemas.microsoft.com/office/drawing/2014/main" xmlns="" id="{A274A1E7-9943-4901-B25E-1854F78245E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9">
                <a:extLst>
                  <a:ext uri="{FF2B5EF4-FFF2-40B4-BE49-F238E27FC236}">
                    <a16:creationId xmlns:a16="http://schemas.microsoft.com/office/drawing/2014/main" xmlns="" id="{C72DCE82-E7AC-47F5-A7AD-BD33A885940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50">
                <a:extLst>
                  <a:ext uri="{FF2B5EF4-FFF2-40B4-BE49-F238E27FC236}">
                    <a16:creationId xmlns:a16="http://schemas.microsoft.com/office/drawing/2014/main" xmlns="" id="{BB81AAA7-62FE-40FE-9108-A819CF912EB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1">
                <a:extLst>
                  <a:ext uri="{FF2B5EF4-FFF2-40B4-BE49-F238E27FC236}">
                    <a16:creationId xmlns:a16="http://schemas.microsoft.com/office/drawing/2014/main" xmlns="" id="{947FE62A-603E-46F6-834C-8CB445178CE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2">
                <a:extLst>
                  <a:ext uri="{FF2B5EF4-FFF2-40B4-BE49-F238E27FC236}">
                    <a16:creationId xmlns:a16="http://schemas.microsoft.com/office/drawing/2014/main" xmlns="" id="{5F27FA7E-E256-45A3-850E-C8959AABC13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3">
                <a:extLst>
                  <a:ext uri="{FF2B5EF4-FFF2-40B4-BE49-F238E27FC236}">
                    <a16:creationId xmlns:a16="http://schemas.microsoft.com/office/drawing/2014/main" xmlns="" id="{977878B4-E7A4-4750-AD0E-BB6A9E83B98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4">
                <a:extLst>
                  <a:ext uri="{FF2B5EF4-FFF2-40B4-BE49-F238E27FC236}">
                    <a16:creationId xmlns:a16="http://schemas.microsoft.com/office/drawing/2014/main" xmlns="" id="{3F1F3CCF-ECFE-4BFE-88A3-7CE56E5E6D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5">
                <a:extLst>
                  <a:ext uri="{FF2B5EF4-FFF2-40B4-BE49-F238E27FC236}">
                    <a16:creationId xmlns:a16="http://schemas.microsoft.com/office/drawing/2014/main" xmlns="" id="{A12976B5-226A-400F-B788-274F25286B8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6">
                <a:extLst>
                  <a:ext uri="{FF2B5EF4-FFF2-40B4-BE49-F238E27FC236}">
                    <a16:creationId xmlns:a16="http://schemas.microsoft.com/office/drawing/2014/main" xmlns="" id="{3A09DF98-C018-4174-8890-411E159203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7">
                <a:extLst>
                  <a:ext uri="{FF2B5EF4-FFF2-40B4-BE49-F238E27FC236}">
                    <a16:creationId xmlns:a16="http://schemas.microsoft.com/office/drawing/2014/main" xmlns="" id="{AF8083DA-56F7-48FE-9E42-064C0D135A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8">
                <a:extLst>
                  <a:ext uri="{FF2B5EF4-FFF2-40B4-BE49-F238E27FC236}">
                    <a16:creationId xmlns:a16="http://schemas.microsoft.com/office/drawing/2014/main" xmlns="" id="{79124BED-7957-49E0-83C0-E097D38395E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9">
                <a:extLst>
                  <a:ext uri="{FF2B5EF4-FFF2-40B4-BE49-F238E27FC236}">
                    <a16:creationId xmlns:a16="http://schemas.microsoft.com/office/drawing/2014/main" xmlns="" id="{87D5C086-2F4F-4605-8651-F5351B72815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60">
                <a:extLst>
                  <a:ext uri="{FF2B5EF4-FFF2-40B4-BE49-F238E27FC236}">
                    <a16:creationId xmlns:a16="http://schemas.microsoft.com/office/drawing/2014/main" xmlns="" id="{79C0EE69-AFA9-4650-A132-B6AD687712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1">
                <a:extLst>
                  <a:ext uri="{FF2B5EF4-FFF2-40B4-BE49-F238E27FC236}">
                    <a16:creationId xmlns:a16="http://schemas.microsoft.com/office/drawing/2014/main" xmlns="" id="{2EAFDAB5-F620-4387-97D8-A9E5285D3E2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2">
                <a:extLst>
                  <a:ext uri="{FF2B5EF4-FFF2-40B4-BE49-F238E27FC236}">
                    <a16:creationId xmlns:a16="http://schemas.microsoft.com/office/drawing/2014/main" xmlns="" id="{12B45447-673B-4943-9BED-6522D7A546B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3">
                <a:extLst>
                  <a:ext uri="{FF2B5EF4-FFF2-40B4-BE49-F238E27FC236}">
                    <a16:creationId xmlns:a16="http://schemas.microsoft.com/office/drawing/2014/main" xmlns="" id="{8486B9A8-C1EA-4FDC-BCA8-6AC20F55C71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4">
                <a:extLst>
                  <a:ext uri="{FF2B5EF4-FFF2-40B4-BE49-F238E27FC236}">
                    <a16:creationId xmlns:a16="http://schemas.microsoft.com/office/drawing/2014/main" xmlns="" id="{A1CD63D6-659C-44A2-B318-150D27985F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5">
                <a:extLst>
                  <a:ext uri="{FF2B5EF4-FFF2-40B4-BE49-F238E27FC236}">
                    <a16:creationId xmlns:a16="http://schemas.microsoft.com/office/drawing/2014/main" xmlns="" id="{78913252-0801-4F6D-B272-F8063519B2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44">
                <a:extLst>
                  <a:ext uri="{FF2B5EF4-FFF2-40B4-BE49-F238E27FC236}">
                    <a16:creationId xmlns:a16="http://schemas.microsoft.com/office/drawing/2014/main" xmlns="" id="{EB275867-B0A5-4932-B75C-FB2B4A4D34AE}"/>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3">
                <a:extLst>
                  <a:ext uri="{FF2B5EF4-FFF2-40B4-BE49-F238E27FC236}">
                    <a16:creationId xmlns:a16="http://schemas.microsoft.com/office/drawing/2014/main" xmlns="" id="{A07164DE-7999-461D-A8BC-31294A1FF8A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4003651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up">
    <p:bg bwMode="gray">
      <p:bgPr>
        <a:solidFill>
          <a:schemeClr val="bg2"/>
        </a:solidFill>
        <a:effectLst/>
      </p:bgPr>
    </p:bg>
    <p:spTree>
      <p:nvGrpSpPr>
        <p:cNvPr id="1" name=""/>
        <p:cNvGrpSpPr/>
        <p:nvPr/>
      </p:nvGrpSpPr>
      <p:grpSpPr>
        <a:xfrm>
          <a:off x="0" y="0"/>
          <a:ext cx="0" cy="0"/>
          <a:chOff x="0" y="0"/>
          <a:chExt cx="0" cy="0"/>
        </a:xfrm>
      </p:grpSpPr>
      <p:sp>
        <p:nvSpPr>
          <p:cNvPr id="94" name="Freeform 5">
            <a:extLst>
              <a:ext uri="{FF2B5EF4-FFF2-40B4-BE49-F238E27FC236}">
                <a16:creationId xmlns:a16="http://schemas.microsoft.com/office/drawing/2014/main" xmlns="" id="{452D6C51-7D42-4979-82B2-135F4C476D5F}"/>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5" name="Freeform: Shape 94">
            <a:extLst>
              <a:ext uri="{FF2B5EF4-FFF2-40B4-BE49-F238E27FC236}">
                <a16:creationId xmlns:a16="http://schemas.microsoft.com/office/drawing/2014/main" xmlns="" id="{E37991F6-E1A4-4E18-BFAC-9F8D823FF3B7}"/>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6" name="Freeform 7">
            <a:extLst>
              <a:ext uri="{FF2B5EF4-FFF2-40B4-BE49-F238E27FC236}">
                <a16:creationId xmlns:a16="http://schemas.microsoft.com/office/drawing/2014/main" xmlns="" id="{D045FC00-F323-428A-8885-2D868052CF1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7" name="Group 96">
            <a:extLst>
              <a:ext uri="{FF2B5EF4-FFF2-40B4-BE49-F238E27FC236}">
                <a16:creationId xmlns:a16="http://schemas.microsoft.com/office/drawing/2014/main" xmlns="" id="{75C31163-C43F-41EF-AC69-7FB1D0E5DB5F}"/>
              </a:ext>
            </a:extLst>
          </p:cNvPr>
          <p:cNvGrpSpPr/>
          <p:nvPr userDrawn="1"/>
        </p:nvGrpSpPr>
        <p:grpSpPr>
          <a:xfrm>
            <a:off x="-294300" y="-297472"/>
            <a:ext cx="12780600" cy="7449775"/>
            <a:chOff x="-294300" y="-297475"/>
            <a:chExt cx="12780600" cy="7449775"/>
          </a:xfrm>
        </p:grpSpPr>
        <p:grpSp>
          <p:nvGrpSpPr>
            <p:cNvPr id="98" name="Group 21">
              <a:extLst>
                <a:ext uri="{FF2B5EF4-FFF2-40B4-BE49-F238E27FC236}">
                  <a16:creationId xmlns:a16="http://schemas.microsoft.com/office/drawing/2014/main" xmlns="" id="{37906A48-FA18-4DDA-9046-00D07177925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D12C30C5-EC42-42FD-808F-73E2563446F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F21D5C1-B569-432B-8803-E720EA1EE52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148948A8-073E-404E-95ED-50D2A73054B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DC89BBA7-FB11-4418-AE28-7E5405D8CEF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E84D5E5-500D-4E6C-930A-B913C293C5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20B3D14C-ABAF-403E-BCC3-1269A62E2C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9139D769-A5A2-4518-AB43-02E4E9FF89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ED26BC93-425B-4F92-AE43-638A57C0729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20F79AA3-A441-41EC-92A9-47831D8514F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B331F250-820F-41E8-B0C3-F2E18D62DE2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61CBE43-9222-4B35-BC9B-AB1CB9F59CF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C4E76CC3-3313-42B9-8ED8-FA7E4505DE8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E0672829-A409-46D2-BB9A-CF31A8D9C9F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D2B7FB51-2CE6-432E-8115-6CE0FD1640C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6528C20-E55D-4C52-BA86-B4C578E880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C897C4D-890C-4FB2-B787-CC0B7C975BE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21">
              <a:extLst>
                <a:ext uri="{FF2B5EF4-FFF2-40B4-BE49-F238E27FC236}">
                  <a16:creationId xmlns:a16="http://schemas.microsoft.com/office/drawing/2014/main" xmlns="" id="{7F674617-CFD2-4BFD-A696-9119CD31E3D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57BFAADA-6098-449D-8249-35BE5E0E9D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75092B74-284E-4446-BC2E-B37B755B3A2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572FEBEA-CE13-40B8-B07E-E7FF82BDE38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846034A-EFD3-46FB-8EA5-389F08ABD3F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A49F2F69-4BDC-44CF-9613-7BC4A0773C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D1062B0-9B14-4F49-825E-2FBEFA413E7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94A3445F-5F4C-4077-87E2-DCCF2BF254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6F2B3C7-319A-4A17-B6F7-C45C033882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F1B838E-85D5-4AB0-89A2-1B47137E841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A73C194A-996A-4856-A7F9-CB8B0C49EBF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991A7689-7FB0-48C5-B88F-C6ED6F3273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76FF8D39-0381-490E-8928-58D4BE6412E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102705E3-7B11-4B65-9A28-45F291D781C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95A71DA-8A94-4674-8E7C-D0AE208F0EF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39FDD314-6CB5-4E87-8DAE-68F6AA88945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FC0899C4-E865-406B-97DD-1CC64A35F2E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41">
              <a:extLst>
                <a:ext uri="{FF2B5EF4-FFF2-40B4-BE49-F238E27FC236}">
                  <a16:creationId xmlns:a16="http://schemas.microsoft.com/office/drawing/2014/main" xmlns="" id="{51B8237B-8426-4F5F-863A-B74BB7EA99B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99C81C6F-DA65-43CF-AE6B-0C378314308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3433E9EA-3A8A-45DB-9AB1-3550668030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32509673-43DB-4E1A-8B68-029964DC794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E5508FC-F73F-4960-9694-DD6A6716480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05BA4FF5-7AD2-46C8-BBCF-30B32B076B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E87E14CC-B1FA-4D4B-A3D9-72A2D082C78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961B9DAE-ED0E-4511-9FAA-1AF31F22490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D631CB9E-B030-4411-8BA1-298E3C6D7F8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45420294-546E-43D7-9F8B-29ABF00493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2B25D885-18A4-45E5-9F70-23E187B6066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E041F24-AD3D-4171-BD6B-CE30CBEFE9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21FDAC-EF60-4327-BF1D-6F5C2D7A090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134EA4C-B1D6-4F61-BA3C-D823889E4E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8340B60-1498-4F5F-8892-FA918810692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C44A3EC4-A1F9-47E7-AEAC-5C50CB68D67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4FF41948-4BDF-4FFC-A991-25FE4E81CD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2AE1E499-1FAB-4DEE-92D3-38E88F0319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94A3BB4C-FC3D-47F9-8416-A83EBDF9140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A53F8309-B79E-4A40-8871-707FA879C5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D67AD13E-5F39-42C0-881B-3C195DF607F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FDBF0627-C969-4117-BB05-D006310F6C3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854F2BB-BEFD-4C21-9FBB-0480AAA840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A861BC07-29B6-494E-87D2-86FF580E35F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AB01A65-00B1-4ABA-AA06-53B701C3F48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B85778-0BD3-4D7C-A21F-BA4E4C4FE83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1EA51A8-96FF-44F9-AD31-520C3906A17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7DC53CD-9B67-47BB-9A9B-8BA9BCEE776E}"/>
                </a:ext>
              </a:extLst>
            </p:cNvPr>
            <p:cNvGrpSpPr>
              <a:grpSpLocks/>
            </p:cNvGrpSpPr>
            <p:nvPr userDrawn="1"/>
          </p:nvGrpSpPr>
          <p:grpSpPr bwMode="auto">
            <a:xfrm>
              <a:off x="6351" y="6972300"/>
              <a:ext cx="12195174" cy="180000"/>
              <a:chOff x="4" y="-689"/>
              <a:chExt cx="7682" cy="232"/>
            </a:xfrm>
          </p:grpSpPr>
          <p:sp>
            <p:nvSpPr>
              <p:cNvPr id="102" name="Line 42">
                <a:extLst>
                  <a:ext uri="{FF2B5EF4-FFF2-40B4-BE49-F238E27FC236}">
                    <a16:creationId xmlns:a16="http://schemas.microsoft.com/office/drawing/2014/main" xmlns="" id="{55375BE6-D06A-4F34-AEF5-BAAE39378B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3">
                <a:extLst>
                  <a:ext uri="{FF2B5EF4-FFF2-40B4-BE49-F238E27FC236}">
                    <a16:creationId xmlns:a16="http://schemas.microsoft.com/office/drawing/2014/main" xmlns="" id="{9FF4ED89-02F6-43CC-849F-B13D932BE42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4">
                <a:extLst>
                  <a:ext uri="{FF2B5EF4-FFF2-40B4-BE49-F238E27FC236}">
                    <a16:creationId xmlns:a16="http://schemas.microsoft.com/office/drawing/2014/main" xmlns="" id="{666DB997-89F4-45D6-A1BD-AD96D54798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5">
                <a:extLst>
                  <a:ext uri="{FF2B5EF4-FFF2-40B4-BE49-F238E27FC236}">
                    <a16:creationId xmlns:a16="http://schemas.microsoft.com/office/drawing/2014/main" xmlns="" id="{05B53493-AB09-426F-86F3-EE5020C0970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6">
                <a:extLst>
                  <a:ext uri="{FF2B5EF4-FFF2-40B4-BE49-F238E27FC236}">
                    <a16:creationId xmlns:a16="http://schemas.microsoft.com/office/drawing/2014/main" xmlns="" id="{61A9A0EB-94C8-4FCB-9B31-29F070BEFE9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7">
                <a:extLst>
                  <a:ext uri="{FF2B5EF4-FFF2-40B4-BE49-F238E27FC236}">
                    <a16:creationId xmlns:a16="http://schemas.microsoft.com/office/drawing/2014/main" xmlns="" id="{BB56C6DD-0268-467B-BF48-374E64352C7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8">
                <a:extLst>
                  <a:ext uri="{FF2B5EF4-FFF2-40B4-BE49-F238E27FC236}">
                    <a16:creationId xmlns:a16="http://schemas.microsoft.com/office/drawing/2014/main" xmlns="" id="{EE93FF24-8E52-45E7-941B-C6A7287853E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9">
                <a:extLst>
                  <a:ext uri="{FF2B5EF4-FFF2-40B4-BE49-F238E27FC236}">
                    <a16:creationId xmlns:a16="http://schemas.microsoft.com/office/drawing/2014/main" xmlns="" id="{67ED914D-B1EE-4C35-BA51-167E8AD8EDA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0">
                <a:extLst>
                  <a:ext uri="{FF2B5EF4-FFF2-40B4-BE49-F238E27FC236}">
                    <a16:creationId xmlns:a16="http://schemas.microsoft.com/office/drawing/2014/main" xmlns="" id="{8DD201FE-E25B-4526-A29E-D9917EAC2C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1">
                <a:extLst>
                  <a:ext uri="{FF2B5EF4-FFF2-40B4-BE49-F238E27FC236}">
                    <a16:creationId xmlns:a16="http://schemas.microsoft.com/office/drawing/2014/main" xmlns="" id="{DF42717C-98E3-4488-B4DA-F7333969C4E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2">
                <a:extLst>
                  <a:ext uri="{FF2B5EF4-FFF2-40B4-BE49-F238E27FC236}">
                    <a16:creationId xmlns:a16="http://schemas.microsoft.com/office/drawing/2014/main" xmlns="" id="{11BDFD81-E744-4A9F-9A2B-64F1C01CFD1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3">
                <a:extLst>
                  <a:ext uri="{FF2B5EF4-FFF2-40B4-BE49-F238E27FC236}">
                    <a16:creationId xmlns:a16="http://schemas.microsoft.com/office/drawing/2014/main" xmlns="" id="{F18E74E1-3EEF-42D6-AE80-64EE27CAEB1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4">
                <a:extLst>
                  <a:ext uri="{FF2B5EF4-FFF2-40B4-BE49-F238E27FC236}">
                    <a16:creationId xmlns:a16="http://schemas.microsoft.com/office/drawing/2014/main" xmlns="" id="{2B9E01EE-2DE1-4361-8217-EF155C07EB2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5">
                <a:extLst>
                  <a:ext uri="{FF2B5EF4-FFF2-40B4-BE49-F238E27FC236}">
                    <a16:creationId xmlns:a16="http://schemas.microsoft.com/office/drawing/2014/main" xmlns="" id="{8ABCF0DD-507A-4350-8D5C-F10E5B68F7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6">
                <a:extLst>
                  <a:ext uri="{FF2B5EF4-FFF2-40B4-BE49-F238E27FC236}">
                    <a16:creationId xmlns:a16="http://schemas.microsoft.com/office/drawing/2014/main" xmlns="" id="{5E96C46C-E1E7-498D-BDC6-CB7871CED12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7">
                <a:extLst>
                  <a:ext uri="{FF2B5EF4-FFF2-40B4-BE49-F238E27FC236}">
                    <a16:creationId xmlns:a16="http://schemas.microsoft.com/office/drawing/2014/main" xmlns="" id="{45ADD82F-93A5-4123-BF20-887B5F52888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AE177EE8-95BD-4DDC-9A6B-45E50B2ECB7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BF9008BF-9C69-43C9-92D8-9BAB8DA9DA3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2EA645D8-FD51-4493-996F-7CA7E7115FE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3FA59DA-777B-41E6-9D59-1D4FE0828A0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DC5399B-CD72-4D90-AC34-305CF7098D1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B36D3C07-BBAD-4532-B814-64BAD9043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262752-BC71-4742-9CDB-8A82F1D5A7C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8D824F7-2135-47AC-9476-354D3D711B9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305D8B04-818D-47DD-B61B-2318903EF36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788F30C5-9E29-44CF-99D7-BEBA426129A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35551935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title slide cream tech&amp;touch">
    <p:bg bwMode="gray">
      <p:bgPr>
        <a:solidFill>
          <a:schemeClr val="bg2"/>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CF2953EB-CC99-4CDB-9823-892A4834BBD1}"/>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C7FA7F69-8A81-4EAE-8694-9251592123F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485358B3-E97B-46C1-B0DD-E1B8B1F5AC2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2E335DDC-C095-4B16-9A6A-DD327E8C984E}"/>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665C2B08-E9D2-434D-BB38-4567DA955913}"/>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4A5A1A6D-B2D3-4224-819E-2AB63B7036C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4E1ED36D-1735-4EA9-99D5-633E6B04DF1A}"/>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9B50AE85-EF9F-4815-8BF1-4C297515221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AB4AAA2A-B9EC-42DB-ADF2-22054A6792F0}"/>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C7BEB1FF-6D33-406A-A695-F242B6F6122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807AEBA1-8C1E-457A-A869-884E8C30B67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BD1DE810-FAB7-4F68-973E-A8419F51C6D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F24AE3C-97F9-4E5F-8450-0B81C75123B6}"/>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2FA6A65A-805F-4191-9B21-6536FD20649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109" name="Group 108">
            <a:extLst>
              <a:ext uri="{FF2B5EF4-FFF2-40B4-BE49-F238E27FC236}">
                <a16:creationId xmlns:a16="http://schemas.microsoft.com/office/drawing/2014/main" xmlns="" id="{526C7508-4083-4AD3-AC7C-7C27B6EDDC2D}"/>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F5102C2A-B01B-4EAC-B116-73FEF9F66588}"/>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F213459-E4C9-44A8-98CF-CA8285FE5DA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363752FE-AE72-4C17-99A6-B2AE1830E0E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B63244C5-EC74-4D33-B6FE-9C1479FEA2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D23A5444-55F7-4D39-AEF3-EF35FF4B74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4318CD2C-CB79-4937-B637-8A403822153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BD728500-7B39-42C4-8429-30036EB8608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7429C906-16F3-4AE1-B2C2-950E2AEB67A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7EAFE218-9433-4C75-BE01-B82CBF3E345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D2466F56-F687-4551-B017-0849FD1CDBF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FC3FE0A-12DB-4A24-BA31-BECF6FB442D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25005B13-D874-42D1-85D8-91EA6BE0D4C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6AF465DA-7E2D-4197-AE72-14E9F72C2A8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F08B50AC-03ED-48C2-88A7-34DD88F44B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F351AE5-82C1-4972-8F34-2096CA595A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E6B91D0D-795E-410D-B8A9-014568A491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E4A23CC-783C-4EE9-945B-7BC01DBE8F5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704432EE-FA3E-42FA-B100-423E9131E622}"/>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918005DF-3FEA-458D-AE89-EF852E78966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1B4ACBE-A60C-4494-801E-5377939E1CC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7BC22F79-A228-4AB1-A27D-4210F2287B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979892D5-BABF-4676-B29B-D0CF603311D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1945BDEF-0456-4EBC-98C6-CE6936B3173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0BA8A5D3-8E00-453C-BEDA-F0AF8241A15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4509217C-7DF8-4B99-9B42-C002C170C63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0602B971-35A6-40A7-80DD-577F6BC30E4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BB885BC-CFAB-4812-B51E-7253A7C98FF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6FA714E-A41D-417E-8F9C-4B24A1709D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2565AAFF-C644-478A-94CF-46866A47E6D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5B6D345E-4A19-44E5-85D6-DE5021C07D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050FB529-189C-4B94-A359-B240B1EDC9B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D9C570ED-803E-4E30-AF1F-CD05A065286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6E8C2CE3-5588-4ECE-9120-B4A377DC66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57302AD-7D68-465A-90AF-EF562C07647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12F19548-CB09-4610-950C-D854C8322260}"/>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22E81668-DB6B-4FB4-A0B4-0C939628767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7698C0FD-7A1B-4E34-BD5B-049B39352B0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4018C2B6-F4A1-48C7-AA00-64CFBA50D1B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5E7B9932-A119-4986-B5A7-8ADA6B235F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7E2D90B-15D2-4387-ABBA-12C1AE7C458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65EBFDAB-5832-455D-A238-1752497C07D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64D6931-09F7-4AD4-AB2C-209EDA5FEAD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19BDF7D2-E638-442C-9EA7-E3709C6C0DB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E01ACC85-7583-4E95-ACEA-9AB9564E44C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D8C0522A-BDA6-4523-B9EF-25532AB6AC6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4793AA-15AB-4413-A24E-29FE7BDA45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09333701-78D0-4D1C-B9E5-3762871CE90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F5FC286-E212-408D-B0DD-AAA79526AE3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D6272CEF-6333-4A7F-9CA9-E8A0C12E061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8575DA1B-0403-4FA5-8EBB-E3D280645BE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EC56CD73-3047-4C0A-A837-20286F71D31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6F3761F1-E04A-4730-9908-9100F477A03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512DB533-F585-4011-9C6C-DA0EBB2D90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00AD1122-CAE4-44AC-8BBC-FDFE884DF4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2D4CDD6E-E7B3-4A2D-9626-A321CDFE37A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8191426-B8FC-4096-B8D1-451D2020A6E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08A3B383-DAD8-441E-9DCD-5BCDF3605CF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CB3BE576-9A23-4FA6-9414-C18AF5E3602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F79B045F-67ED-4E3C-9700-22455EA71BD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C2942851-262F-4315-AD44-643E4D6237B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F716D0ED-67D4-4372-8FFC-68B215CDBD8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DD20D782-12AD-4F5C-8CCF-4D9C2763A071}"/>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96AAA79-908F-47E2-96F0-6008CEE34D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B489AF99-ED9C-417B-87AB-B9872149CDC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AC1EBF7B-47F1-4338-AC67-29C56DBD81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3264283C-E43E-44B3-BA25-1497E4020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53A54F9-B10F-4352-B48D-88F56BE7578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60A68122-B18D-4C67-86F7-F127020BBDC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AE331BD0-EB8C-4775-B2BF-D2D57E57441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FC21B501-79DC-4904-8B58-4BF7F7669CD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F0E26C59-8D85-44E1-9F96-13C70327D19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513F6399-E415-4247-877B-B4708B7288A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12A21E6D-CABD-411D-B068-690E7A6B2C9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528F22C7-3A73-4366-ACB8-E78BFFD6B6C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C0BBFAC8-C7CB-4686-8FA0-1685E3D34B5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EA60FFA-D80B-4C07-AF24-9F249E4A418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57F6363D-EB5D-4E20-959A-62D3BA783A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47787DE8-7EF7-4B81-864E-2F9684249FA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C549DDC4-FE01-451B-8ABA-B6838996957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86A5A87-BCCD-43CB-A004-EE9BCF80C69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D26CC54-71DF-43BF-BCAC-6A55ADC84217}"/>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8BEB88BE-EAAB-4E2A-8859-2EC77FC0BC1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25B45356-3E08-45D5-BBC9-C192DF0277B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91492747-178A-41A9-AA53-311C36605DD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A9F10528-6F1D-4A7B-AA54-FDCFA7F95D2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F25FDC4F-BF55-4EBC-96FB-1ABA99294B3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11F8F0A-DB7D-4144-A970-08FC224ACEC1}"/>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C24A760C-62D0-4B10-B081-654AA68A206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99094320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right">
    <p:bg bwMode="gray">
      <p:bgPr>
        <a:solidFill>
          <a:srgbClr val="E74536"/>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0D68FCE4-3ECE-4D9C-BFBC-0AE54FB23F59}"/>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5ED5FE6F-BDD0-4FA9-AFD1-9D66B2BBBFF3}"/>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1EAD9BF4-B8B5-4F94-9690-C775A057188C}"/>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675E7807-2062-4487-9585-90141551AA4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8D519FDD-7E63-45DD-834B-C57549E082BC}"/>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D7AF4A8D-04E9-419B-9DCF-F501C1FEFCA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8D3D68B6-87AB-42C7-A38D-08A83B2A558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EECC638E-7D2B-4373-AA97-02294A16974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C4366B2A-19E3-451B-8D7F-2D39613B44C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CB27FB4E-295D-4329-8549-C4F50F88663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484A688E-D6A6-42C8-82F1-9ACE902AFB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7DC6FB77-14FC-423A-BD46-C74C8559892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40AADB29-AD94-4B96-AC42-FAB4DAA1D45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F1D1B294-DEA7-4737-88B8-815D265516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F23D7761-8315-474E-B50F-EF045116EE5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7FD4EB5-08D7-4A24-8558-5C119E5861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93C49A8-C118-4E74-9BF1-26A44D7C3D4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BCCAB196-311E-417C-98ED-E5538C1555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18C4E2FD-0AC2-49E9-849F-55F6DF91EA7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28ABB61-0C67-475E-B40B-E5CF780DCDC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21FEE6CE-A635-4086-B630-D07E18AFF86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63D620D5-6A18-4188-B581-37BCB93C620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26155232-0B09-4860-9462-8E7A699376B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93F0D45A-878E-49C0-8EF9-3D2F24E65FD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159493CC-055D-4537-ACF3-319600AC0FB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81FBD217-424C-4A6C-9CAF-2B5CF2BAAA8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110F5E11-D403-43AC-9720-67F70670F1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A2284849-9823-4AC9-A508-C7E813651D5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FB6FF0E4-BF3A-49B9-8784-44B16CE955B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54A9D79E-E946-42A6-AA00-9A161C9B1E2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5BCA386-006F-4C6D-815E-2BE0D079506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3F8C463B-0AC5-45EF-9268-6DD4F72A0D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AA502B6E-A68B-4FC3-95A1-2C42BE8292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F150469-AE02-4393-A58B-F854EEBEF0D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D60A004-3464-44C2-BF18-F365CBCF914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DC581E14-6D9C-4D47-956A-D6432B005EB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24F17F72-326C-4B48-A05E-93D9874DDEE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56F6865E-BD27-440C-BB2B-8F7E7A878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2DBFD16F-6F1F-4684-96EC-9893D8B2821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533A541C-1936-4F21-9E5C-CD297C9895C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819BC32-8CE9-45A6-9412-6D87542B7D6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0D0F72FF-68E4-4EC6-9DD7-0521CB1FEB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4CDC7B84-3FD3-4F7E-B303-06FC97C163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14D74893-6909-41E6-9A55-E31BF7569A1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90C28FEC-138E-46AB-BF2A-B0D2AFFEB34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40A7B3A0-4C54-4E3A-BAA1-0F0355B4979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5E093119-49DD-4792-B8DC-5127897D3AD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89335BA8-216B-444B-B38E-E14BD73AF1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56AD178-35A8-4FB9-A9F8-75854ADEB9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159C1FB3-772A-44F0-A087-7ACA8E387F1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3B6D845-D3ED-409C-B9F8-D913A559E98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F5C67E75-CF51-4B80-9D15-ACD08BDEFB4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D97155A3-51FA-4D75-B8CA-02F8CE31EB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1E58421-A0F5-441B-AD7E-100FF82B2BB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D8306DC5-9298-476E-B1F3-3B0E945FC03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DF1071D-026A-4E1C-AA42-B81E10E6BB8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EF92C672-4635-40B5-A37D-02411515CAF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0A75E972-7922-46FB-8D2C-46EFCF6AA2C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A9F4D072-D76F-4C75-8318-C75A7BE000F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415B061-DD65-4CA0-A1E1-E4EF2349129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D9205B89-A3E1-49DA-B14D-0DFEE1B1A1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DA4A0326-D347-4DC1-8F88-D8D06A9CEE3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2DFBA4AF-C484-4781-B703-4CCB2B93F9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EEF4041-C4EE-4FCB-8F5B-AC6F3F392C1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0D9F3112-DD1E-4C63-AE60-B138E066418F}"/>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04AA121F-687C-4C07-AA67-B0306B11DFC6}"/>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C90B632-8045-468D-AC2B-48571EB889B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AF96EF27-1C61-417F-AABA-1EEF1CA5BB8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6E6885AC-B475-4004-A914-07C2A7E4F31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6FA66947-18F5-4A02-BA0D-754C9B8DEA9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133A685B-217C-448F-BB7C-BD5AFB17712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B8BC112-084F-4BCF-A696-DB155F3158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375EB27-9E18-4B0E-9D86-85C9F070E3A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4970749A-B95A-4EE7-9D75-17A9EF2C293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33F5782C-FBB2-4BB7-833A-80E74EAA32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B9477BEA-7518-4953-B190-5CF1BE365B9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10E71EA1-6205-4095-BAD5-5BC344AF839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3D95347C-76FB-458E-9F23-337A6B173C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550A93A-D72D-4D56-AD3B-FE050C8534C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D12BAEB5-A0CF-4B49-B2DF-244713BFEE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AA0BEB34-8EDF-4884-90DA-79CF3A99795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599AA7BA-F489-4A87-91D5-ACE440689A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1BAAE209-81BE-4971-A080-A429677D5AC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4441712E-3C23-4963-B85D-EB1D85EF370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64399F41-6A41-4EC5-BD20-33338D1C1E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1C87CAC-9274-4A3D-9EBB-AAC873E1B1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3E98C47-DBA9-4EDC-9CC7-6EFAA839C3B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4C8FAA0D-54A8-40B8-94BD-08EBF94917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78B8B634-A611-4D62-BEC5-0D973670C06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254729A3-EC14-4D66-83C2-BF3CD8615D2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AEFE7CF7-7E5E-4EA3-A163-CDEBE8B3B1F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78E04EEB-70D6-4A8A-86F3-4AB3B72F61A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94438973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up">
    <p:bg bwMode="gray">
      <p:bgPr>
        <a:solidFill>
          <a:srgbClr val="E74536"/>
        </a:solidFill>
        <a:effectLst/>
      </p:bgPr>
    </p:bg>
    <p:spTree>
      <p:nvGrpSpPr>
        <p:cNvPr id="1" name=""/>
        <p:cNvGrpSpPr/>
        <p:nvPr/>
      </p:nvGrpSpPr>
      <p:grpSpPr>
        <a:xfrm>
          <a:off x="0" y="0"/>
          <a:ext cx="0" cy="0"/>
          <a:chOff x="0" y="0"/>
          <a:chExt cx="0" cy="0"/>
        </a:xfrm>
      </p:grpSpPr>
      <p:sp>
        <p:nvSpPr>
          <p:cNvPr id="92" name="Freeform 5">
            <a:extLst>
              <a:ext uri="{FF2B5EF4-FFF2-40B4-BE49-F238E27FC236}">
                <a16:creationId xmlns:a16="http://schemas.microsoft.com/office/drawing/2014/main" xmlns="" id="{1AF7814A-DB7C-4044-AA30-EF4170BB8926}"/>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3ADAA991-14CC-4C13-BE8D-6B811F39EF4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4" name="Freeform 7">
            <a:extLst>
              <a:ext uri="{FF2B5EF4-FFF2-40B4-BE49-F238E27FC236}">
                <a16:creationId xmlns:a16="http://schemas.microsoft.com/office/drawing/2014/main" xmlns="" id="{164B8F68-ABA3-4C48-85F0-39704783333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204DDECE-77EE-4501-AEDF-ADA8E7F7C1F8}"/>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9F2DB3AE-AB4E-4618-A1A5-2FD62FD02503}"/>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EE2D8A4-D299-469A-9118-CBDF0293B4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D5BD3915-DD1A-4DB5-B965-9EBFE99B9B1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AD07338F-D993-4A57-84E4-1F20D361CA1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020A57-5033-4821-BBDB-503AF3F5DDD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61C99C5-811B-458D-91E2-427B7261A60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B40A8E0-97D2-417E-A79A-DD03B28F875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0B838B7-C98E-4810-B74F-483A202C7DE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98BCBBE-02FC-4964-A365-E76BD0FBFE8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293C-D824-46EB-8A3B-5A73221BE24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4FDF648C-C2E2-4A7E-A065-E5CC3A281FB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B4B6F501-9175-4E05-9746-D2D242FAFBD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8EE25571-BB97-4EF1-BC22-A91446572B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CF27BC9F-C2FE-4B0D-AFDA-DFB1D1E58C9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20FA8907-199B-40F4-AF72-AE0FF4C7C9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A1E67B5-6302-48C0-8ACB-7496F12A6E6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B3C8CAE-8DE0-453A-A10B-A3EFB77FCFC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9B394BA-F66F-4D64-87D4-7CB690F3A23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9377DA86-4F4D-4191-965F-9BBBBEE65E5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B1149B04-7A74-4D63-9464-1D10E49CA7D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274070BC-BE6C-4D0A-996C-DC846C2475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B3003921-B163-4F87-A9B7-7ACD9DDF3AB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53769795-7568-4705-861E-A0BB8BB63A6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107E0D6C-F6B6-42BB-8983-BA6AEA674D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2EBCB153-72A4-4DDA-AA20-DCC164ECBA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331EAE79-F801-4A03-A942-541249B5A16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177F0440-D5E3-4F78-9515-C7D1FD7699C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7E57014F-1E4D-44DF-9C4D-B2E03B035E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82DF5A8F-C492-4497-9B36-916B3BC2118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3F54D68-1AAD-4722-8439-C52C337B3E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7EC1A3CD-07F4-4CD8-90D7-7634202D96E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5F6E1E90-B690-4C77-A921-780BDF5F938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AD50CD35-88C2-42BD-B746-E628A3A4350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E0CCBCF2-99C6-41C3-919E-50BC18C7CF8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9BD47B98-DDA4-4317-93E1-F2522BD4F03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F4DB660-6BC0-4813-B2E6-0DDE767BC04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4CBDDA2-D47A-4DE1-878C-E817EDFB833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A74C2EE2-4A32-4435-9B88-EAD51B34865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377E9B4-563D-463D-98A8-896F4737FFB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829ACCD-2173-4F8D-A90E-FF5396C17B2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120C357A-7A41-40BB-8D16-DA4AFD22204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6D5FD633-78C3-415A-ABBC-AC52C619CDA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ACE42713-4E6A-42EF-BD07-822E4A0DEEC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E3B1364D-951D-49D1-8124-67E1C65F64A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878F1CEC-6FCB-47EE-AD8B-FFF15A1BCAC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207C68B2-2B6B-4CE6-A8DF-D1C3D8D9C7F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670D4009-8479-49D8-86AC-1EBEAA2C5FE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043237D8-D0F5-4539-B47F-7F878EDB599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B45E7C8C-5F75-42EA-A312-2DF5B80EFB6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48D94E26-15CD-4056-B396-F56CD2EF45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7390ACA-31E0-45B3-BD6E-F3E6525D937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7050C67F-7889-43B3-89BE-63E79399277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21BC10F6-614C-423B-88E6-03ACC2316C6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6A5C3044-B237-4126-A68F-2560028991F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05D12B30-3909-4B84-8140-1C44D62DD02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AD7EA798-7ECE-411E-AD1B-7F261879C80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541919CD-DC0D-476B-B7DF-0E352978F4F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4DC67FF7-B97E-4065-892F-C42A9136A0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86FAAD54-A184-4511-B4E6-D6FE006BF84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FE4C4112-ACF9-4F72-B411-4097F5AAA3B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446F934-356F-4C9A-892B-F6F509E0012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BFE3566A-ADED-4B3D-8363-33B7F115DBD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8398158-9A0E-46F8-8D44-787AE478B69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D2AD2906-7708-4884-B0FB-188BC284A37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94EE5C56-42F7-42CE-AC24-32B8177A26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B8A27929-46F6-416A-B9A2-7CE5C6291D7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E9BC064D-EB71-4838-8FA0-364A679FF7D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58D0F79-7931-42BD-AEAB-5849214136D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DFC1872-BCB5-4FAA-B0F5-25FDA714EA1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1598590-3C93-48C5-B88C-CD56577F090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D7B8F48F-6674-4069-B248-2A74E488AD9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BACDC3B-DFE0-48FB-89D9-64895C75FA5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42B3DA94-2D15-4FBF-98C1-A8BA0295C8C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A99DD76-B90F-436C-88EE-02167F1D19D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4E214714-68E9-4865-9B8C-7C4EA3D4834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584C73F4-A619-4C03-AA2E-19CF8109829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25141A9-DE43-4A30-885E-F3BAF38582F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311178F5-EFAC-4E4E-96AF-BF1E5FB38A1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7F1999BE-98D2-4C3C-B96B-DF23AF4791E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556D8E3-73C5-4702-A193-83CA5EA411C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607658E-4516-4AE9-AF59-38FD018AC78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EB651266-7D93-4BB1-BFE2-B745836ACB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91A2EF46-4D80-4600-A88E-CDF536080E0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3C113612-1274-4FE5-88F8-F50AD13F60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8AEFECC-F457-486D-8228-4F3A8E08646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4BD6E1E5-E16D-46D8-BDD6-87BAC05B0F9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72C10DED-58A9-4316-A634-4AF85604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FFEBBCFB-8F3E-45AB-976A-437E8DDDFA2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55445930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title slide red tech&amp;touch">
    <p:bg bwMode="gray">
      <p:bgPr>
        <a:solidFill>
          <a:srgbClr val="E74536"/>
        </a:solidFill>
        <a:effectLst/>
      </p:bgPr>
    </p:bg>
    <p:spTree>
      <p:nvGrpSpPr>
        <p:cNvPr id="1" name=""/>
        <p:cNvGrpSpPr/>
        <p:nvPr/>
      </p:nvGrpSpPr>
      <p:grpSpPr>
        <a:xfrm>
          <a:off x="0" y="0"/>
          <a:ext cx="0" cy="0"/>
          <a:chOff x="0" y="0"/>
          <a:chExt cx="0" cy="0"/>
        </a:xfrm>
      </p:grpSpPr>
      <p:grpSp>
        <p:nvGrpSpPr>
          <p:cNvPr id="95" name="Group 4">
            <a:extLst>
              <a:ext uri="{FF2B5EF4-FFF2-40B4-BE49-F238E27FC236}">
                <a16:creationId xmlns:a16="http://schemas.microsoft.com/office/drawing/2014/main" xmlns="" id="{58DF7395-6B4E-4136-B4F3-092421CBC314}"/>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6" name="Rectangle 5">
              <a:extLst>
                <a:ext uri="{FF2B5EF4-FFF2-40B4-BE49-F238E27FC236}">
                  <a16:creationId xmlns:a16="http://schemas.microsoft.com/office/drawing/2014/main" xmlns="" id="{442341B2-4110-40EC-9FD9-DB8E46965320}"/>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D1E36E5C-FA96-44FE-8580-E5F9A0DF3AF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31915BE7-6907-4A78-8FEF-58B771B01D7B}"/>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99ED221A-35C8-4193-9D0F-D02F6E1C9149}"/>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A2B695F9-DEEC-4A9D-B762-2403C5C3B38B}"/>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53317139-0A5C-4CA7-8F3D-44471F28CE04}"/>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DCA92A27-EF17-4B8F-99D2-BDE57E40AC5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C0B59C1C-54ED-4978-AEF2-6999F1988C38}"/>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68F52AE3-F9A3-4D36-9A7B-09D0B5396E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E83165A8-5894-498D-A25D-83899FD9031F}"/>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887F423B-41CA-409C-BB1C-91B4D5C1510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3E15BC77-107A-4127-BEA9-38BF3D43CCC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47D6422-F658-4D90-BF90-75A62F411BAF}"/>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82EE523-1FD2-4F8E-8129-42FF8886E0BC}"/>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3AB7CDC7-1392-40A6-8F9A-B3180F2B29B1}"/>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95285809-4D57-47F5-A902-8324FC70B3B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EAE8E48E-04D2-4C22-8757-867F22D9DB0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27A2E648-7E14-4EBD-BF18-2AD6B3F0F9F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A28EBCF8-04D2-4680-875E-B45052300C3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E34D807-591F-4319-A6C4-D6C0F9C0BC8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A11B91C7-BC49-4835-9B64-AB679131EC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0EA797F3-56A2-4E2F-AB4B-18AF3C7A69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C3635A2-A0D3-4133-B5FF-369ACDFFD91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3A8966CB-76B1-41E2-ACB2-E03336A7A64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B2335676-AB7A-49C6-A23B-5C6A2E13D0C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89EF39A3-A9DB-4CC5-902F-D8DC1984D2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5C6F75FD-9B4C-48C6-9BCF-CDDFF76431D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1C4F0476-55D6-4D57-AE6C-2602518BEA1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A8E80F06-4A0D-4299-B53E-7422BA43558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45DFED30-BED5-49EA-BAE4-433658197A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5B191C0A-0612-437D-A662-F60842CCACD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B13C084B-C86D-4C9B-9A01-F5D0C2E1C62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16508141-3D62-4E8C-815B-5C8738069C7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AC21082D-3269-4EFA-B86B-2C34C4464BE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AE8BEDF4-C7B9-4DB5-9D36-4F8CE5DD9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6D8C1A37-ABFE-4E40-8C5F-420D821A88C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D46715F-345B-4006-9AF1-A2AB7250AE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64026F0B-6E43-45C9-A563-D92A8882D65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22254463-6C8E-4304-88E9-CB1F8396E59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7F181240-54D5-4A97-B01A-1DA41B699EB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4BF4D9F-2001-4A01-9180-B03FF44103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1D1EA91-06DD-4476-9A37-7828884655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182893B-E1C9-4F85-8BCE-AC2081E97C3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C1A30941-AA3D-4CED-A218-4E91FCE686E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6CDFC490-27DD-4F25-8700-2BE154A4EA3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EB2C2C4B-B559-4077-B6EF-2B8D7A92B3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38DC2C57-3096-4846-BD38-0D63F8228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53C5CB6C-99D4-4876-B0D7-4C10CF1B56D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F9EA3FE3-691B-4DAC-82B1-C87B92F9D36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38BFD837-2D8E-4A02-9BC7-7EA1A50B532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FF78F6AA-0688-41AF-8791-9C62B1AE6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26F9DB33-ED0A-4A7F-B9E5-5D61523EAF8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B03D6031-A2FC-4345-800F-064981B7FCC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E1C020A3-432F-453A-8EF8-E08CB79558D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22CA3EDE-1E17-42BC-9A3F-CB8154CBE2C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FD4AFC7-24CA-49E9-82A0-D5D006AAE18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F4E52FB-CBFB-4A56-B240-C48719C38B9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887E7705-1925-4EDE-9A85-206DDEAE5F8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7F5D7328-0666-4D2D-8A50-3AE51A3CE22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88DF1223-7E96-4C7A-B288-4F1805C0E77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AF9F1A5-3250-4229-B71E-779708D1B4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AFD92497-AA55-425C-8A2C-DC360AD35CB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CB295EC2-E2B7-4B9E-A533-220AF72E47F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FA6C3719-FF39-41C0-A148-0A17A69047E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C1842AFB-9C68-4BF0-A6B2-142B89E8365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A13F6E75-EC4A-4013-BF99-984A2C652C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7B65996-66F0-405A-9739-3A6BFCE73BF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955EAB23-C360-47EC-8E25-0E490FCE5A3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CA1216D0-5DC4-4282-91F1-A5B1EFB0023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EC37614-FBD0-4BCE-A2A4-77201FA6FEF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43D0BBCB-1D5D-49D7-ADC6-4251AFFC81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D3E9392E-5D78-4FFB-B286-14CD003DB2F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A9C6370A-0B71-45C9-9418-C16CB40B38B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40879E60-E15A-457F-8F59-D138D87BD2F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130BFF06-CC1D-40F8-8340-CE0192D6BA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083B814A-E281-4B33-91A3-7E2A7EE87688}"/>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DE8A8B40-5EC2-4B29-B7DC-8A75AEC3003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B1D2A46-611C-4E92-8DC6-86876B60C92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410A06AC-1FA5-4DC5-9143-C8B1C7C8B3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4480D707-70F5-4B5A-B304-465B621EA0C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FEEACB05-AC90-4AD6-8E62-8F54FCBA1B2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C7E0876F-0507-4FA3-A636-2ACC5A04493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75586101-7FFB-41CB-87A9-E94E48DC441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DA2CCA51-405E-4319-A500-3DB78C293E8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B1767EF-60F6-4649-BE1F-4F7698D7DF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80527660-3F25-4F79-8198-D363DF0F9FA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B72881AE-4A25-471A-BD37-8E6CF03A14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1093BD3A-D155-41DE-AF87-88B1928762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6D60C29C-6D25-4649-AC00-7AAEC597204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61D6A39-6305-4E77-B250-82E1E5E4A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E1732066-0A75-442E-8863-EFD8C07057C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1511BE10-87FF-4F8D-B337-291331227A8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F8D5ABA-628F-4881-BEF1-763A576FCD5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2E516775-4038-4D62-9E33-B89C90C03BB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022900BA-D63D-41D7-8B81-8DCD029F2B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1039540B-C24E-4CCB-A46B-7008EC4B3B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0F09CE13-5D0B-46AA-BD64-E1E091037A7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1FB8DFD5-E4D6-4D0A-AE36-7C918399CE6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E16DBBE9-352F-49F6-B25F-968E7B15CD1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B0A026D7-52DD-432F-87DC-D3D0DE510C7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C8A5F8E7-592C-4509-A3DD-B18B39E53AB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6708A393-F81C-403A-B250-DE51E4712C4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43622411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right">
    <p:bg bwMode="gray">
      <p:bgPr>
        <a:solidFill>
          <a:srgbClr val="FFB51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FD4DDB6-F5F8-4753-9E02-109E80BC0FD2}"/>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61A857D3-956C-4AB6-AFA5-CEA51017476D}"/>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E8909B6-CBB4-425C-BF0B-07F393664A89}"/>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156FCE42-2FF3-4EDA-9F5E-621D6A22595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C1A99806-3B41-4B8F-A4FC-7484D74BF025}"/>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0AD3FBA7-CC97-4BB4-85E5-B8188500C96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3E3AA857-C137-4BB6-BA10-5FEEDFC441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1C5FFDAB-72A7-4122-A8D1-348C5628604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4BF734-53A8-4B1A-B43F-9C9A67F45B8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9A164946-5883-499F-9E7F-4E4AFE99DF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D214C477-AEA3-40AA-8636-FD48C5B6574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29A164A9-AF23-4BD2-87AB-1C991FF0FA5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CC6DA9EF-C29E-4A7E-A9DA-1FD15BC9043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E8E47746-4763-40DA-AB21-69AE9724E95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9755AE8-A23B-40CE-AFF4-0014FAA75D5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D08EF92-991D-4C4B-9D35-567ECACE5A3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B8420759-1EFE-4FEE-843C-0397AA3F087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EDBD0F15-022B-467E-BFF7-EB30E3EB039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588EC56B-C410-4EAC-A9C4-DDC7AFEEC4E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A59A0A64-FAF1-475C-A122-FFCD192F477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BA5232E5-D1A4-4214-A45C-5ABD1C7CA50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0B23C30-EC63-4D83-9EDE-9981A613A5C6}"/>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44CDAEE3-665F-4568-9ABF-91139E6A149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743C6D23-0A68-4500-B385-E022D9D6ECF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FBD6DDF3-DC61-499D-A15C-74C6FA213A6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C8862138-1C4B-4777-8F0A-3036D6EB60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8584E30F-AF45-49D0-BCB8-701278522E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D30436CB-8DB2-4A7E-B175-8B25AA0B2D8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6660E328-B00D-4261-8BDE-926E6265726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42F9C212-722C-4AB5-937F-F709A8B84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0AFAF2FC-342D-40AC-9399-F4D6CD2C737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1342B1ED-9620-43F9-8DC8-3012344598F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EF570D69-7A12-46EE-94E6-469810D6F38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0298AB5-9C08-47B4-8609-49BE77FAF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5CD67B68-357E-444F-9ECF-A5748F1E596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09DC1506-F6EB-4F89-9DB4-1486CFFC94F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136659C2-CD75-4AB1-A9E2-CDAB5879813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2A8B925-CA04-41A3-866B-91F7B9A2543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F3B5E661-C870-4AC6-A423-211B1063BC4C}"/>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B42B618F-94FF-4A45-9984-1CF27D1E84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DCDD578A-6B90-43B2-8ABF-6E2F0FF52D0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79D9CEA0-A6B7-4BB3-8F08-8D08C1021FF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51D56ABA-CBCA-447A-9D99-34E064E32A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D9AEC640-A71A-41EF-859A-94628BCA0E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5C3C4C0-052D-4F56-BDA3-F6EE1E8B8EA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552340C2-502E-4827-9565-65F610A38BE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9090DECE-3034-46A3-8688-C3775D2EC6D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28010BA-140C-4921-AB2E-FA528213287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0D655F24-3B5F-4F7A-851E-66272E28781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31E59F1-F839-4539-AA37-5E5708F5C51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73913DE4-37B6-41F8-A781-EF1D547C80F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15920676-263B-4B5C-970E-976E6AC3F0A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6E436FF4-4A2F-40CC-AE74-F56D0F6186A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582BE5F3-AACF-418E-B739-EFDD737838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B6C9BC54-2FCE-4198-8C50-E29FE6A335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6A746468-D66C-46C8-B6FF-8E313D9D02B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1544697-9AF6-4EE3-B114-140DC894801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255FA0E4-C456-406B-8C37-14F174CEF8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CC19DECB-D535-423E-AC3E-9A2AD8D9F22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B9B4EEC-ABFC-4FE4-BF14-F28D6C21046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1CCAAE80-99F4-4DCB-B2D3-D8CFC5CEA02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9C23F959-1B06-4C7B-9C7C-1F24CBDF06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39678D14-4CA5-4618-A070-EF2DAAB73C6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7227483F-EF91-4C80-8666-C1CC770A30D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BDC3E0A-1F1B-4CF2-8B5A-A584B6C1003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F9132017-D1B9-46C2-A5D4-74609FAF99AC}"/>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7C936C14-206A-4447-9173-476B5E42433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E6B28AC1-8222-4E55-98D5-142673047FF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5FA0B54D-2899-4F9B-B7A8-CBD7FC8EB3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A1E4D1FB-58AB-4799-89CE-CDDEDA62C4D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40847297-B5ED-4D28-85E8-620470AEC3F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73C9A14F-0464-4A30-B1D1-14549AA6A0E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4048F6B3-F314-4092-A54F-F466C81C7EB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0FA259C6-CF53-4C75-A7E3-642C1453480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8870F302-A11B-40F0-8D43-817AE308D5C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8682251-5D5C-4728-A0B6-EA944456398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C3E5976-43C9-442D-981A-B0962F9E9C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724444A1-C85E-472F-91DE-C2F32B09641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9F270453-4B2D-4AEE-9FED-97FF2D24369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C557408E-E41D-4D86-A885-3B149325AC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6D14F2AE-2099-471F-8C9B-D1CD357ECA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F5513170-C06C-4729-9D20-3AC57BFF792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ABEE7BA2-BF2E-43E8-8229-B4AB7E0912F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7525F2F-1F5B-4B1F-80D1-329709D12C0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5CB51D0A-0D2F-4ACC-BA2F-F02318E5FE2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BF58B26C-4AB9-4FCB-A793-FEE6E9B0A61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59F02305-CDAA-49DE-83CC-A97507820D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7949A3E1-E0B6-41E5-A778-72BD9CD57C3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FF7EDC9C-9A5C-4A46-9876-049DAD10996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0ACC76D-252B-43D7-ACA7-36660C9E31C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815EF15-90A3-4A10-AA4B-6183DC02B5E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8D19B11-3D46-46B8-8CDF-982806258CC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68562552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up">
    <p:bg bwMode="gray">
      <p:bgPr>
        <a:solidFill>
          <a:srgbClr val="FFB51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8FCEC419-694A-4CD5-AAEA-0A84FD83DF58}"/>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076ED833-0ABC-48FD-8BE1-3ECD098E466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4577B41-9BA9-489F-82FA-1D9A7519749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5CFE3CB2-89EE-44F8-A9ED-9C9B810EC0F0}"/>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0BA3F9ED-45E3-49D1-92D0-C8FAFE9E0B59}"/>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F07F557-B304-4291-BC3E-CC697C9F118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8F188A70-1A5A-4F6A-A2DF-6EE6A19E9A5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C1D1F64A-99CF-4796-BCC2-C0A7E6CB85C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50201C35-3D55-4298-B99F-9B96336FEA7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D58E8E57-6108-41FE-B940-7AA19DE80B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2C12466D-D362-46E4-858C-E743944AE1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C88F829-B946-4C66-81EF-37EAE590905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DF8588CA-5BA5-4EE9-84AE-ADABB8CD09F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E387E1BD-A78A-4B4C-9B9A-B81280FF12B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2E5461CE-E679-434B-B21C-D56FD9A19B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68E1E9AF-FD37-47C6-97A8-1494973E573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75C6038C-0771-49A2-8A8B-27B484F2C00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88E45D3-5E13-4042-892D-A341DF543FC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4745536-4E8A-400B-9ED1-06907602150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47D9CBF-CFE9-47ED-8A5B-818AECEC068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FE1015EE-21D8-432E-9D52-F650A8EE83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674B79E3-4497-4BC0-91D5-1368DD87F38E}"/>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517E361C-90F6-4D55-94D1-1B616DDF3F8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36DD5EB-A07E-48A0-9362-D521FBC3B9D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C41C6485-008D-4A39-86D6-9D25FD21B8D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14B04B79-264C-4A57-80DE-F3176A5D01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D690D18-F186-490C-B0E3-B6A2E5364FB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F2CADBD7-ED21-4933-A6C3-EDDE2072F5C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81947010-54F3-429C-A7DD-67ADA596F3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3D9211AB-DFF3-44B3-B72B-AC1A85C0363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76DB1AE9-F353-4D21-AE09-79B1D443C9C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4C78486F-B36C-4FC7-8A92-0B9D4A3F06F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C840379E-C766-4A4F-935B-3250ED471F5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1CAE2212-770A-452A-8FD1-A75D428552A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46D8D3A8-AB20-4191-91DF-E9FE3125F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7497B2D-0EAE-4787-A359-1C9C79173A4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D80865C2-ACC5-4987-8A90-1439B4A9B4C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A4F446AD-D145-4CC7-B54B-8D0BA802413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8C58F454-DC70-4500-B426-8B2BD2D5D323}"/>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B2245B4-9D61-4740-A7CC-A562ADC1741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63B3F257-586E-4226-95D0-29EBA7A73DC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7BA5B41A-D987-4DED-8601-FFB4782C1E1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D525BBD9-09FD-466F-B966-29548065BCD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C280E1AA-BD0B-4979-8D41-6E797238B91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100CF7B2-E277-49ED-A158-7E08186EFA5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52AD5569-D61C-4F3D-8FBA-07469DE46D4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F8FEDF41-092F-479B-87AB-F6D7A14D52A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BE4AF07F-01BA-4EA9-B410-06AF0C5D148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0B5613A-7B16-4F8D-9845-8D9D7626C2C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815E9B92-136B-4492-A4A4-1EEB610653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3F99C97-07BF-46D7-84C7-394E4C4ED85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E93124F4-B4DC-4461-9E71-EE925D806F5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F1D8343F-172D-43B5-93C8-6A4909F03B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3BB64221-2F8C-4D91-B098-64F4F8EB6FF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ED35EB1-1E89-4C2F-B71A-0790B112DC6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DEAD9DE2-3CD1-4A44-9B5F-7FCF700313A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C4BD5695-1D41-4580-8B7E-B73E67019D2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BD058399-F3CB-4457-9B12-A2BBC903006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F784904C-9441-4F0F-AA79-0FE28E1F8E6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2336C776-0768-4406-8BCF-311B7F0CAE2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8089DAE5-2D8D-415C-9418-CE425BF13B0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1550FB5D-E815-46D1-8D9E-169FFA7B74E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832E81E5-FDEE-4657-91B2-80F347FD05B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93588FFE-C4E1-402A-9162-895B7959074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01EB79B8-A00D-4E4C-BF32-A05787AF60D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79BC586-CB41-4165-AE76-41BA54515BA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7734AA8-7B60-4C18-8375-AD936C075C0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B7BDB15D-23A2-4774-A2CC-40A231E415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858D2BB-F922-4C4D-908D-95C1641EE3A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C45139BE-AFBA-4E59-BD63-D937E42A90B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B5D4ECE5-3CB0-4DD3-8325-F240DDF269E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164E9F9-A23B-4FA1-96B1-E6365051DA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21C74A0B-BA13-48CE-87C4-45232CEC14A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CDCA8B2A-F207-46F6-AAE9-CE5704A2B45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EA3909FB-6B1E-4951-B530-D1AC14E7664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37B1D259-1807-4B4C-AA3E-663DB87C914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87FFE91-6F97-4F30-B0B3-FC782D0CA83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51C0343-7C9F-4991-9A54-0ABD6FA2238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660B813-9C41-4B2C-BF01-4F063467EFD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51BC817A-01B2-4343-9731-D5C482F4031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8BB7D4B-E938-411F-88B5-A9723EDB989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D86634C8-C050-4F82-AA1D-677B15FCC6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2530F0E7-7006-4324-9054-31A2177233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52E0A1B6-A004-4D7A-9ECB-F816ACF03A2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CA613DC4-BB2F-4956-AD50-9EE33DB74F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B0103BE9-6FE0-43B0-BF05-62886E5F5E6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A77060D1-C575-482A-BBCF-6E6A3E9778F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17FAF5AE-8312-4C96-ABBC-EB9F72BBA20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7AA283BA-CFB2-4572-BDCF-D7D061E39C1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E709E400-7402-4C65-B0B8-281E4B233AB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07938DD-CAEA-47B9-B5E9-B7C1B992612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6984146D-517E-47DC-B837-9CA30F13600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3743263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title slide yellow: arrows up">
  <p:cSld name="title slide yellow: arrows up">
    <p:bg>
      <p:bgPr>
        <a:solidFill>
          <a:srgbClr val="FFB511"/>
        </a:solidFill>
        <a:effectLst/>
      </p:bgPr>
    </p:bg>
    <p:spTree>
      <p:nvGrpSpPr>
        <p:cNvPr id="1" name="Shape 1712"/>
        <p:cNvGrpSpPr/>
        <p:nvPr/>
      </p:nvGrpSpPr>
      <p:grpSpPr>
        <a:xfrm>
          <a:off x="0" y="0"/>
          <a:ext cx="0" cy="0"/>
          <a:chOff x="0" y="0"/>
          <a:chExt cx="0" cy="0"/>
        </a:xfrm>
      </p:grpSpPr>
      <p:sp>
        <p:nvSpPr>
          <p:cNvPr id="1713" name="Google Shape;1713;p18"/>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714" name="Google Shape;1714;p18"/>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715" name="Google Shape;1715;p18"/>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716" name="Google Shape;1716;p18"/>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717" name="Google Shape;1717;p18"/>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8" name="Google Shape;1718;p18"/>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719" name="Google Shape;1719;p18"/>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720" name="Google Shape;1720;p18"/>
          <p:cNvGrpSpPr/>
          <p:nvPr/>
        </p:nvGrpSpPr>
        <p:grpSpPr>
          <a:xfrm>
            <a:off x="-294300" y="-297472"/>
            <a:ext cx="12780600" cy="7449775"/>
            <a:chOff x="-294300" y="-297475"/>
            <a:chExt cx="12780600" cy="7449775"/>
          </a:xfrm>
        </p:grpSpPr>
        <p:grpSp>
          <p:nvGrpSpPr>
            <p:cNvPr id="1721" name="Google Shape;1721;p18"/>
            <p:cNvGrpSpPr/>
            <p:nvPr/>
          </p:nvGrpSpPr>
          <p:grpSpPr>
            <a:xfrm>
              <a:off x="-294300" y="0"/>
              <a:ext cx="180000" cy="6858000"/>
              <a:chOff x="-232" y="0"/>
              <a:chExt cx="232" cy="4320"/>
            </a:xfrm>
          </p:grpSpPr>
          <p:cxnSp>
            <p:nvCxnSpPr>
              <p:cNvPr id="1722" name="Google Shape;1722;p1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3" name="Google Shape;1723;p1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4" name="Google Shape;1724;p1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5" name="Google Shape;1725;p1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6" name="Google Shape;1726;p1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7" name="Google Shape;1727;p1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8" name="Google Shape;1728;p1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29" name="Google Shape;1729;p1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0" name="Google Shape;1730;p1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1" name="Google Shape;1731;p1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2" name="Google Shape;1732;p1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3" name="Google Shape;1733;p1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4" name="Google Shape;1734;p1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5" name="Google Shape;1735;p1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6" name="Google Shape;1736;p1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37" name="Google Shape;1737;p1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738" name="Google Shape;1738;p18"/>
            <p:cNvGrpSpPr/>
            <p:nvPr/>
          </p:nvGrpSpPr>
          <p:grpSpPr>
            <a:xfrm>
              <a:off x="12306300" y="0"/>
              <a:ext cx="180000" cy="6858000"/>
              <a:chOff x="-232" y="0"/>
              <a:chExt cx="232" cy="4320"/>
            </a:xfrm>
          </p:grpSpPr>
          <p:cxnSp>
            <p:nvCxnSpPr>
              <p:cNvPr id="1739" name="Google Shape;1739;p1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0" name="Google Shape;1740;p1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1" name="Google Shape;1741;p1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2" name="Google Shape;1742;p1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3" name="Google Shape;1743;p1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4" name="Google Shape;1744;p1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5" name="Google Shape;1745;p1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6" name="Google Shape;1746;p1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7" name="Google Shape;1747;p1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8" name="Google Shape;1748;p1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49" name="Google Shape;1749;p1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50" name="Google Shape;1750;p1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51" name="Google Shape;1751;p1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52" name="Google Shape;1752;p1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53" name="Google Shape;1753;p1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54" name="Google Shape;1754;p1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755" name="Google Shape;1755;p18"/>
            <p:cNvGrpSpPr/>
            <p:nvPr/>
          </p:nvGrpSpPr>
          <p:grpSpPr>
            <a:xfrm>
              <a:off x="1" y="-297475"/>
              <a:ext cx="12192000" cy="180000"/>
              <a:chOff x="0" y="-689"/>
              <a:chExt cx="7680" cy="232"/>
            </a:xfrm>
          </p:grpSpPr>
          <p:cxnSp>
            <p:nvCxnSpPr>
              <p:cNvPr id="1756" name="Google Shape;1756;p1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57" name="Google Shape;1757;p1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58" name="Google Shape;1758;p1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59" name="Google Shape;1759;p1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0" name="Google Shape;1760;p1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1" name="Google Shape;1761;p1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2" name="Google Shape;1762;p1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3" name="Google Shape;1763;p1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4" name="Google Shape;1764;p1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5" name="Google Shape;1765;p1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6" name="Google Shape;1766;p1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7" name="Google Shape;1767;p1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8" name="Google Shape;1768;p1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69" name="Google Shape;1769;p1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0" name="Google Shape;1770;p1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1" name="Google Shape;1771;p1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2" name="Google Shape;1772;p1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3" name="Google Shape;1773;p1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4" name="Google Shape;1774;p1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5" name="Google Shape;1775;p1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6" name="Google Shape;1776;p1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7" name="Google Shape;1777;p1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8" name="Google Shape;1778;p1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79" name="Google Shape;1779;p1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0" name="Google Shape;1780;p1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1" name="Google Shape;1781;p1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782" name="Google Shape;1782;p18"/>
            <p:cNvGrpSpPr/>
            <p:nvPr/>
          </p:nvGrpSpPr>
          <p:grpSpPr>
            <a:xfrm>
              <a:off x="6351" y="6972300"/>
              <a:ext cx="12195174" cy="180000"/>
              <a:chOff x="4" y="-689"/>
              <a:chExt cx="7682" cy="232"/>
            </a:xfrm>
          </p:grpSpPr>
          <p:cxnSp>
            <p:nvCxnSpPr>
              <p:cNvPr id="1783" name="Google Shape;1783;p1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4" name="Google Shape;1784;p1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5" name="Google Shape;1785;p1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6" name="Google Shape;1786;p1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7" name="Google Shape;1787;p1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8" name="Google Shape;1788;p1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89" name="Google Shape;1789;p1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0" name="Google Shape;1790;p1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1" name="Google Shape;1791;p1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2" name="Google Shape;1792;p1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3" name="Google Shape;1793;p1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4" name="Google Shape;1794;p1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5" name="Google Shape;1795;p1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6" name="Google Shape;1796;p1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7" name="Google Shape;1797;p1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8" name="Google Shape;1798;p1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799" name="Google Shape;1799;p1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0" name="Google Shape;1800;p1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1" name="Google Shape;1801;p1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2" name="Google Shape;1802;p1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3" name="Google Shape;1803;p1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4" name="Google Shape;1804;p1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5" name="Google Shape;1805;p1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6" name="Google Shape;1806;p1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7" name="Google Shape;1807;p1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08" name="Google Shape;1808;p1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tech&amp;touch">
    <p:bg bwMode="gray">
      <p:bgPr>
        <a:solidFill>
          <a:srgbClr val="FFB51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0D9BF270-BFA0-426C-85FD-D7C595F7D56D}"/>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ECA87A87-02DD-4399-927E-561EC597963C}"/>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98B18C8B-FDBB-4AB9-8149-E12B972D488F}"/>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4846500C-4F63-4DA1-A12B-B041B9B7A1D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AA3F7DD5-0A6B-4EA5-BF5F-3696A41024A7}"/>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64E63C7B-762F-429E-B7FC-6396BFB55C3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00315E31-C7A6-4993-85C2-3A723293D712}"/>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A649F27F-1009-43C6-8689-5EA3BB9B0654}"/>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1C77CC31-7F76-4F74-9296-85D1A4CD1EF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09420E6D-753B-42FD-A066-A393A9BA6E8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750EDD0E-5179-4EF1-928E-7F3EA1D76BD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5F14ADB-2DA5-442D-A3CC-DF0BF5912D51}"/>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7773884E-0282-4FCE-B34A-7F1D8FF36D7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9BFD1A42-D1C2-44B6-A70A-9CEE3D58056C}"/>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42A0876-0E8F-4E4A-A52B-912F85F66373}"/>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C5EE8EA9-4437-49FF-95BA-E2BEB236659C}"/>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6769766C-5A1F-45B2-B89A-1EE73912EFC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B093C9CA-EED6-4A70-9413-58628CFB43D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AFFBA666-ECC4-4432-8492-3EC1232741C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2DF4E5E-EDEF-4375-A82B-3085F3E23352}"/>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A173404B-081C-44F4-AF88-7D2746E9401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D997F7AE-CC57-418C-8B4C-F7B5C9C248D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615A8E3D-0FEA-49C2-8D41-491880EDFBD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5B8FA26-AE93-4DE3-98A0-F98EAAA054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BDF8CFE2-98B1-49C7-9D41-44C4969F66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334A4FE-0974-4D0A-A4A7-D9C3C559BE8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1560A942-F25B-4D7C-87F5-37C3D0A030A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7658B208-9B93-43CC-BD6A-00B30DCED43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9DC6E592-E191-482A-9ABB-45887FB053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0DB5D773-ACF6-4B4F-9599-7CA86EDC375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78D768A1-3AFB-42CE-94A5-9A97CB0B841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A807B3F5-33C1-4530-AF68-3F1C4DD4CFA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9CF86CC0-9E59-4E87-8D8F-9FFE58BA397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46DDB8EE-F646-49D7-8C21-385403AAAB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D4F02D9E-D2EF-40EB-84EE-A1405798837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BD2AF136-B1B6-4CA8-B85E-FC59A4401F7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824DA2A5-ADD1-4EDA-8BB4-A869275226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91191E57-3F0A-46B4-9D44-6658B4D3E1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A2A9B6B6-A8BC-4C09-885B-EE0E1230166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E8E6FFE4-63CB-4B72-AF48-142FBC21A81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467D1740-F705-438B-93C9-19C9FF85734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4434D6FB-FE25-4689-BC97-88E26F2AF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F2AEC19-79E7-4C70-B850-BCF3C850A0A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DF5511E-6B9A-42C3-8AFA-8DC3ECEE40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8ED616F0-53D1-4AB9-839C-818A162245F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31F32C58-D53D-4365-A079-879219A3ABD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52155CC2-CD9E-475B-8FAA-BAE23C15172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751EC788-4651-43A3-AE1C-9D25253556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ACD79D6-F0F7-4056-A96A-B35B480FF9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0FD661C3-44FA-4DDE-A217-FED4BCBD084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FBA3EF1-8F79-4F9B-A8F9-DD1B8E07437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142A45A3-A7DF-4BBE-9B7A-A8840DB283F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A7918B91-9D0D-4969-964E-7AE06B59CB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312B10CC-85DE-4A67-9F5A-E4D95880709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F82A63B6-4DBF-42E3-A96C-4BE2CC0123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BC15A5E8-49D1-4B2A-B4E6-1A8036787EB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1AFE313-9A08-4161-B27E-7E938F7F13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57FD66D5-3AAD-4643-9A8F-DB6C07DBF1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F3686046-9E1B-4A4D-B936-FB21B32C1CE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18771482-42A8-4585-B1C9-194CBE0A72B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5FE62FE3-1258-4243-AD00-E2BFAF776A6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30F5AF6-2165-45FE-9637-DD10049D862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C2CDAB36-F206-4BDF-BF3E-DD931868AD1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318FE3C9-3945-42B1-9720-09FFD78CAD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54D023E4-83A9-4D99-976F-EF3495E6C79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9C6DCFCF-C0D5-40DF-B15F-0F5DFE60F2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741B2967-C2CC-440F-9F8A-2A935CE4D4F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84B5D7CD-2439-4E2E-9CCC-1A0B1549B1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DFF7200F-7335-42A7-9209-C31DD01AE4A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B72BBCB7-49D9-48DC-9525-AAA676E225C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CAB9468-26BB-448F-9853-E37029B52E0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53DE40A6-DEE6-47D5-BD23-5F1D28C1400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1975F0A5-1283-421E-9093-55441AF8996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58D5372-FBC2-496F-AB25-33D739AF3B5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664497E5-91D2-400C-971E-E7DA644CB40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DA836CD8-E318-461D-A1B8-2838DAF3678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8D3F8DC-5A0D-4B5B-825A-BA8222D4C3F5}"/>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2964821-ED6A-4568-BDA7-8530F8EC61E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85198AEF-D5C2-479D-8527-CDB272AACC9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7A47E6CA-73AC-46D0-967B-A1B29E09ED2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65F43A9-92D4-49F6-B45E-BC983FBBEFB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D19ECB83-0B81-48A3-86A6-D9DDBD310DC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294B6AE7-C449-4725-9208-053CD9DD980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5A5D2E6A-EDC8-4F29-A475-55526E4597E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7EE4A125-D909-4534-9ADB-3C4B1CA199A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3F2DBBE-8CCA-4A29-AF4A-D2F8DE1D6FE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72F20AA9-8A9B-494C-BFA8-AD3353C2A41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6C0D8B26-C75C-46B9-A58D-7DFE9BFDED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BCC7B80B-0B13-48EC-AF9B-173EE547F90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FBAFBF9-64D3-4DE1-A8FF-2C4B5AF72F8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D0578930-BF9D-471D-B13B-7D884197594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F413E437-5F2A-4F43-9989-349E518A52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C33FAC38-C9BE-4EC6-92A7-3A18D3BC19A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6E2D0DD2-EBF5-4C31-A812-E9C6053CC38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7B15EFB2-0E30-4B7B-A0DE-4C0D9EAFE9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471DC48-3481-41C8-8AAA-F9A6029E20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3C9D293A-1E78-4224-8711-7F3272614B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105481CE-CFFF-4918-A80E-49C995E248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F1C5E0A3-C8CE-4924-B071-D2E8FAA3BC6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46519A41-B491-47AF-BFD1-C294443FCB0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D62EE7FD-9B60-42A8-A7D6-43C252DAD5C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469386B-D617-40FE-8E7D-F6B67635749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F615160-F8FA-4D78-8DB8-038332B00E0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88323785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agenda blue">
    <p:bg bwMode="gray">
      <p:bgPr>
        <a:solidFill>
          <a:srgbClr val="2175D9"/>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xmlns="" id="{F75796F4-0109-443F-AEDC-9DD57EF02E7A}"/>
              </a:ext>
            </a:extLst>
          </p:cNvPr>
          <p:cNvGrpSpPr/>
          <p:nvPr userDrawn="1"/>
        </p:nvGrpSpPr>
        <p:grpSpPr>
          <a:xfrm>
            <a:off x="762638" y="1665289"/>
            <a:ext cx="6662575" cy="4108451"/>
            <a:chOff x="762600" y="1665288"/>
            <a:chExt cx="6662575" cy="4108450"/>
          </a:xfrm>
        </p:grpSpPr>
        <p:cxnSp>
          <p:nvCxnSpPr>
            <p:cNvPr id="6" name="Straight Connector 5">
              <a:extLst>
                <a:ext uri="{FF2B5EF4-FFF2-40B4-BE49-F238E27FC236}">
                  <a16:creationId xmlns:a16="http://schemas.microsoft.com/office/drawing/2014/main" xmlns="" id="{099EC024-A135-4E39-BCF9-BFA8371B8319}"/>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12D596F6-8F52-4ADF-A0A2-3F9D72C77DA0}"/>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DE3572-71D7-46E9-9FDD-55D42568C6D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C92C83EC-49AE-4DBC-94AA-5898E0D84360}"/>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881F6E2-348E-44C3-BD17-D9F5C9DBF77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A7002B4-7D66-427C-B6E3-876D82BF45B3}"/>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A5366ED0-42AF-4292-9213-82F33E3B6F48}"/>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86359207-E139-4571-AAE2-69BA9ACF044B}"/>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2BB6250-BB2B-4C38-8411-0A6BD9F885F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1565C60A-E828-42D4-8FE1-2A05237CBAA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6A39CC95-1D3F-42DD-93C4-4A133729035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3EE377F-79EE-40D2-B354-BACD76360631}"/>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C58A1265-AE4F-42AF-A898-1146CE6A8B44}"/>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7EA369CC-1CAB-453D-B837-EDA65F816CB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AD03B87E-954D-4D35-905E-1363BF41CDF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8CAA6DF-5B5D-4289-994C-1B833A86171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897EE535-D459-4D7C-9982-B40B232FE8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8845E1A9-74BE-4621-BFE7-2C3750817AB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9D1047C3-6F71-4AF8-8E25-2F75F8098EC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EFBAFA3F-36D2-45DA-B578-48089AD3621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3B9D94B2-EA0B-483E-85BA-0F97A0171A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406FEF5-0942-4BDF-8647-FD071AB7F75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BD148BF6-E0DF-4CB2-A2C8-B3C155AB441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FA5E31A7-CC92-4D84-9D0D-53B03D48621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2A9F69D2-C44D-4539-BF4E-C840A71F0E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C4B96D67-D0BE-4EB0-9E2F-E0B65D30D49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5DE6944A-A9F9-4C05-8A68-29BF32A248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DF0102C-B11F-4CD3-9F44-BC48CB18B2E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A62660DD-A8CD-4901-B0CA-35D481071DA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185ACC81-AB4E-4DB5-A816-E418320BE2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71336AFB-C0B7-45C8-A73B-9E1704C3268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E8D7F0FF-C145-41EA-AD0E-842F9CCD764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94AB5BEF-CBBB-4095-A5CC-4B507F44B3A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6085335-59B2-4A91-A7CD-254D1E8E1A0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E1A03D63-8202-447C-9FBD-1328FA92512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0CEA809D-2B5C-499D-B9A5-F934E9CE094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5F6C576C-4B37-44A6-9A99-D92D044DFCD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62EC9127-BA22-4E21-9B19-6AD7DD96BDF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0EC7FD5D-7A52-4681-A99C-82EFE22C7AC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10B1A7FB-741A-4BF9-AEF0-80D3BF91698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80F9784-1FE1-409B-BBB1-D465116FEFD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FD9B49C-1695-4A68-937A-A977A1F45B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1D837119-17D7-4189-86DB-5B644B1666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746D545F-8CC0-49E8-B226-4E18745FEC5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AEC883E5-0771-43F3-9944-39512ABD29F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A666B6D9-D72A-4361-9670-8FB5279A435F}"/>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28726DEF-4E0A-4982-B336-4BBF6AC7EC7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6C9224E0-29CB-49E7-8894-C4342EAC12D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BA9837A-37C5-4DB0-AF83-E0BD4486C1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1AA8C8DA-A877-41C6-966C-28401169038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20D45A19-E394-4C07-B385-786317D7B5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7F70D4F4-85A9-4C28-BEAB-C1AE67946C9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F229B7-D0BD-4EE0-A755-BB719A2D5EC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ABFAC589-4212-4231-948D-BAC62ABE864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4F33149-E43C-4F41-90E6-4616B4C123E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1D88CF8A-867B-41D9-9679-56C56391A86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2F37D43C-60EA-4907-B0F6-7BACC74A3BA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21363DF0-7BD6-4FFE-BF0C-B282723E493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8BBC6270-8888-49A4-A40C-051B7713D00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F79E9762-530B-4806-B19A-22BEEDA5AF1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496D55B3-50B8-42EE-B32E-935E043ACC9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81DEC276-FD26-4BAF-8CE5-1D439E2DDC9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6B37B22C-81CA-4525-8988-3104CE0BE42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B8F17BBA-66CB-40D3-B404-E8F78481744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4A8DCBAA-E01C-4429-9D4B-AD5061C7116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20DE0110-B9E9-42FB-9F18-5E937C75135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19248A4-2D16-4C8F-AAC0-DB8AE1F4EDC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5064572-B428-4689-A86D-42B36816965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7BC4D5A-DBEB-44E4-A46D-195A6B8D64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B0EE5370-EE12-47FA-8CE1-EB23874FF7F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606BAD76-9537-4DD5-9720-A360D985DF4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B0ED5AD9-DE01-409C-BC82-608CE4A40A7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92C70B64-0395-4E82-B5A1-CAF4411D676E}"/>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49D713D2-9313-49D3-9F2F-2F59D11D6F2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AEF87685-3A1E-4670-8C40-04CF1B593C9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F9EA3618-3229-4A62-8740-570F4E6581D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43724F66-45A6-4A41-B73E-AE022D7EC6E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3408351E-AF93-4912-889B-48AD8634C07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40A07789-6799-4321-97DC-987A53D46C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0EAAE0B7-DD19-40A0-A2A8-1C7F6BA3623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1B96D5CF-AED6-42AE-B738-2769CB87C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75E68DD9-5F22-4389-B259-71A2C95B0A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4148492-432E-47F0-A502-DFB9BEC0B3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46074C8-F16E-448F-ABB1-25ADD3930BF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E0495BD-A097-4FC9-AF10-252308495D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3A5E530C-7213-4855-B84B-33990B231D4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4D26C498-47BC-430D-912B-077FAD17F0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A89E7B68-7031-46DB-804E-3ACAF69DBC3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E5C610F-3788-446E-B89C-319CE37FC54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B86B740-3E31-4C67-828F-DEE16453B3A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4F40B83D-5AB0-4D57-8E71-BBC0B410AE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99F7A9D-26C4-4C58-A06B-50967B11523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E170197D-7291-4435-ACBE-ABB4C9490B4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087D96CF-A30E-4E34-A095-F295674A6F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C7B92B6-46F8-410C-B4AA-A9A86AF6C0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DB74431D-7794-4353-AC37-993A9B5B4BD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1B94022-64DF-43AD-956A-E2CC79FFD12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AEB2C47-BE96-40A1-B593-C621ABC5A7B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09549222-7CA3-4D20-A505-B3CD8D2CB2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32" name="Footer Placeholder 4">
            <a:extLst>
              <a:ext uri="{FF2B5EF4-FFF2-40B4-BE49-F238E27FC236}">
                <a16:creationId xmlns:a16="http://schemas.microsoft.com/office/drawing/2014/main" xmlns="" id="{9504D388-0C4A-4C5D-9F88-171DADA4EC1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3" name="Slide Number Placeholder 5">
            <a:extLst>
              <a:ext uri="{FF2B5EF4-FFF2-40B4-BE49-F238E27FC236}">
                <a16:creationId xmlns:a16="http://schemas.microsoft.com/office/drawing/2014/main" xmlns="" id="{3A659073-725B-4E69-8A41-F5A00EE8B47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4" name="Footer Placeholder 4">
            <a:extLst>
              <a:ext uri="{FF2B5EF4-FFF2-40B4-BE49-F238E27FC236}">
                <a16:creationId xmlns:a16="http://schemas.microsoft.com/office/drawing/2014/main" xmlns="" id="{D41CB4C8-E7EB-45F0-A637-7A368AA06E8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72258379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genda dark blue">
    <p:bg bwMode="gray">
      <p:bgPr>
        <a:solidFill>
          <a:srgbClr val="0F1941"/>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9A465B01-F0F2-4F6C-811F-2338A849D09C}"/>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F518024-DBDC-42E3-A1B6-D35607DC9E84}"/>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3A205924-CD0C-4BA6-8BDE-230AC3D7CA9C}"/>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029266-EA5B-42D4-BE9D-BC3BDB59FACC}"/>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69CBE7-1491-4345-A2FD-D4350565D19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2D7F656D-AB05-46DD-838A-AA5A7ADE73D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C14B8C8-8748-4A83-9545-3215A97A59A0}"/>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FA42FDCA-B5C9-47A6-BBA7-CCEC37885F83}"/>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736C049A-1E45-4445-9517-2BE0FBD0FF7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7A92BFA0-36FF-4768-B779-A1D9AB750A06}"/>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dirty="0"/>
              <a:t>click to type agenda item</a:t>
            </a:r>
            <a:endParaRPr lang="en-GB" dirty="0"/>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79B27F9-1B42-4CD0-A41F-A4DE75C31744}"/>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F1AC50E4-FA9A-47D5-A186-AF401A851D1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D623EE3B-1B6F-4DBE-8712-3EA78F1A452F}"/>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20A09AE-D6AB-4413-8728-3E7B962ECE5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D42A757A-E3DF-4D4E-B951-EB380ACC1A5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E639AC3C-1AB1-4363-9097-9FF459A9F04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C5340FD4-E69C-44B8-91EF-393A7843CE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7D4BC398-B0C3-406D-B22C-E2878C10A10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107E017-9CC2-49D7-AE9F-C660475CE9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75D095B4-3820-4BEA-8F39-18BDA6996A3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0343F1F5-107C-43D1-A509-9F2694BF740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C8E2D961-A0D1-4EC3-ABD5-CEB4F8530F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EC278E81-43C5-4FCC-A5B9-EF5F08B72B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DB8AAAD2-1279-494E-A709-4763115B144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10BC2422-D092-4C57-BEEA-845EB4337FA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50E6E7B0-B1DE-4ACA-9590-6C017345B1C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9F5EEB6-FEEA-4A15-AE41-CD393C355A1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6D1B0B4E-1512-47D9-985B-1E5A042EAE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ABA66004-912F-4F80-96D8-1C52A0A155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4B4ABD6-0CBA-4045-A042-06FD8478002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AE9F70A2-0D07-4CCB-8694-F2E337D64C5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4CE1A59-997C-4E07-AAAD-6292E12A95C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A706F331-E82E-415C-BB4A-C056831C16A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577AF521-4EC2-44B4-A7C6-F1979FE2354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A200FC70-D40A-4E50-8B51-57E4B0BE4DC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8DDE40F-3091-4016-8038-1AEFE6EED66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0582579-DABB-446F-933F-F00E6C278D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FF89FBDC-7A49-4485-9B99-54DB217FB4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D421CDAE-5303-484C-8134-BDA26963FB7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C3D727-E64E-4CAC-AED6-31A4870B66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1831664-13B5-4306-8401-0278641343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9BF065F-F667-465D-9B97-652A3D5D56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9473C8EC-B60E-4595-AF0F-4D9A87D37C1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543B903E-5C09-421C-89FF-47AAC827EBD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0164C27A-3EB2-46AA-89D7-30E38C5109E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2758C64C-3E85-4B83-A230-9CCB10D384B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F5F1B8F0-CDBE-441C-AF09-C64C98436082}"/>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7EE3088F-478B-4F2A-9FC3-03189861ECF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092AE6DF-D422-4BC0-BF4A-BDC4FF359A7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EAEB5E45-3AD6-451A-94B8-5BF9477AF98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B424AF7F-19B7-4560-B371-BBF76DA3D53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1A06218-9B17-4B5E-9A13-8701EC2F615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0BBA2BCA-31A6-4C8E-9370-AA59408ED94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31F66E-B982-45AC-A64F-BD554418E7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594BA50B-973F-4F6A-B303-73999F3FE0B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50B9F3A-DFB9-48C5-9A9D-1AB0E03BC5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EFDDEB8E-38BE-4226-8E15-AC11932153C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E04523E-85DC-4514-A5AB-64AAE13230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50194259-A30E-49CC-B4C1-AEDD607E8D4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0327BFC2-69E0-4E54-B810-67251D92BCE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9E6E428A-D503-44C1-A370-CA0B72E7D9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A016F5AE-D6ED-4768-B893-5A87F07039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29F08359-3EA9-41E8-92FD-68649925BC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2783DE45-96AE-44E1-B679-44208A2333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DD3BF01A-DDA3-4DE2-8237-BCF0CE0C3B5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55B7E379-3977-4687-8A2B-78D650934D3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F008C740-651A-40C0-B250-17DC250F3C8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6298215-ABD4-4441-AC2A-6EC8FCB19B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041B19A9-228A-4C82-9676-F739B9DBEEA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74E6FFA9-9ECD-4E92-895E-47ACEF51DC5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70B60C41-2107-4ABA-8088-9CCFD50CF7E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3091115-6A9C-42DD-AB6D-3E5870B1FC9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3A8131C-7089-48CB-A60F-B98472ED06C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7BE3F714-BC1E-4995-BC03-5AFB8EF4BC54}"/>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F218264F-A7EC-400A-AE4E-BFF303CDF4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7F1249E-3B99-4022-AD18-7CE336DCF8B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486CB90C-A637-42B4-A706-170F6AE78BB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3DBDCFF6-D8FC-46DB-B7DB-7CA1080E0AE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669356FC-2A9E-4AD8-91BB-4FACF00B8E7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51412413-253E-4E0E-85F1-C39ADB9A41A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04FD27-CC35-4618-B8C0-1262E340AF1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281992A-D877-4C9D-BC9D-EA455014D4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BB50E1D0-8EA2-40F6-B2B8-595BD1BC4B0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00498BD-28A0-4B38-A854-670B8F24D12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A727F510-2EAA-4319-A075-B9D943A0C6F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E2E298D-FA7E-4371-AC2A-8FDABA69647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95978482-A926-4CFE-9887-7293D42B44F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057E7EB6-B6D8-4702-A7C9-D0B138AE4E4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754D6CA5-5F13-4DA7-8D86-BEECFC5EF14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B289EDD-8F61-4C21-B9E0-C0AC35A3E3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AFA00E4A-4735-43F5-BFAB-9AC5CC409EE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ACA2C76-EFF4-475E-9D1B-721FD5A491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BFFC8A1-18C4-4392-B846-E2E273551A1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20B55E7A-2472-4812-95A5-62C3FA531EB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0A6E97D-B25F-4148-9F6A-8600861527D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14638F47-31FF-4B06-A879-0EF188CDE7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B6ACD59-AAB5-4113-BCD2-8C78B142BAB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B16AFD7-7D46-4B50-9CFF-8E4197E55F6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5993B094-258D-4128-A5D8-171034E56BB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638A5BDD-2A6B-428B-99F9-D1A87FB6B5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30" name="Footer Placeholder 4">
            <a:extLst>
              <a:ext uri="{FF2B5EF4-FFF2-40B4-BE49-F238E27FC236}">
                <a16:creationId xmlns:a16="http://schemas.microsoft.com/office/drawing/2014/main" xmlns="" id="{9C0F66C0-8F69-4E15-BB84-CEE4E2DFBF9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5D308165-C6C2-467E-859C-879C8FA66373}"/>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F9E7A0AD-2ACB-4D61-AA88-64A8CBB7C4B8}"/>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2886982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genda turquoise">
    <p:bg bwMode="gray">
      <p:bgPr>
        <a:solidFill>
          <a:srgbClr val="6BA5B4"/>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4CB6E355-453B-48CD-8479-D4EBEBAC33F9}"/>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6131A44-4E74-4308-B5AE-14026C48C946}"/>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77C67C-83FE-4C9C-9D97-52C5A59E865D}"/>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F33DBA8-C37D-426D-A5C8-7C072A0CF73B}"/>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83DE3EB9-A19E-4498-81C7-DE71E437C15B}"/>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E4C05A2F-10A3-4EF5-B974-85D82FDAEB91}"/>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FD07561-190F-46D6-8AC6-0BE147009C58}"/>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120A5CFC-58CD-4D20-9051-CB101BB9A334}"/>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DA14336F-3675-4D90-BA6A-D3B158F91CF1}"/>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C099D679-6360-48AB-BBEA-1C8FCFAEFC5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9ACBEEC-0A2A-4EFE-B274-A46EB48BB21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619997-B175-4222-9AA5-F723F4C35C8B}"/>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69D0DF0F-C4CA-45F5-9E81-BA31FDAB243D}"/>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8165B4D-D11F-4F99-A633-BA286EE8D5A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46C12D9-D649-4576-85F2-278C3294A1D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4139D563-1676-4958-9D23-D55C9977FBA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D80924DA-2928-448F-A3B6-F2F32055E71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FF08F90C-1189-4CCE-9187-A6DF2E2FC0A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98DCDB6-0E42-429A-A680-E8AD94504C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EEDED808-4F71-436A-A10B-A87A6E5491D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59863764-A6FB-45AE-BF60-A81991E892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DABDFA69-091C-45A2-8995-5BBF8B7187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A924A273-00D3-43CD-8D34-5703FB9ED5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66998E1F-7816-446D-A24A-4FC2B472EB2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27D65D3-AB04-4139-B414-4CAAE8ED757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C895218D-9406-49D0-8E25-939620F8B9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34B989BD-AF96-4E46-910E-CC98BC53B1B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D9DD51D3-DC16-40CC-8CB2-5349E0093F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0CC73DFD-B915-4B9F-B3F0-1843B777E8B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C1146FD-F8BA-4662-8378-C697D945424D}"/>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B49CB73D-2EBC-4BF4-9DE9-556CE0B6984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AF9FA34A-34E8-4E0F-8658-BA563BB923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8209CF07-F511-4295-A74E-1D3350927FF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356F363D-A06F-4413-9D63-FCA287A30A3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8EEB9F7-E01A-4391-A98F-ADCA40557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3DCD8E3C-DBF8-4D07-AFFC-48C606A8C01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747A7244-D9D1-4692-AC3F-A87EE3E52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8B0084AA-C9E2-4C22-973A-A09D3C37B78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9980C1C2-3097-4710-88CC-81F571E93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6186B8F7-6E6B-4F79-90E5-3AE75FEF11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C0600B8-5C91-4910-8F00-42022C8EE9C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38194094-ADC5-4B89-AA53-B8C36EAD5B1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58A8F52-94A1-4197-A086-9A7A26A7905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FAA31FFB-10B1-427F-BDDC-1191A20A767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D6808DDF-069E-4EC2-B091-65F9EC3EFB8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F3FEAC26-7293-46DF-9428-128632D43A7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6D0A0307-6D3E-4C3B-A1E4-CDB23F238391}"/>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6BD331DE-23C7-4B99-9384-8BFB3A14027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B5BA60A9-E9D8-4031-9505-0CC91BA7C2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15175A4A-E5E9-466D-8FC3-500FD105B09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53ABA88C-B4C2-4D40-9613-B6A027E58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43529BE0-9D4F-4B2A-A1AC-0EC72D22919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9904CE5A-866B-44ED-8A88-D1559EDC3E2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05C4EE4A-5C77-40E6-BA49-D0B46A9D780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8DF116FD-D504-4EDE-A7C2-60C0916B3D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F13CF32E-6321-4093-A208-DC169E2325C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34BC24FF-921D-4B6D-B1B3-D0A43F4A0BA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96A18E7-3EBC-418B-9967-4DA8D44DB52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92717177-539D-4A20-87C9-C22823598EA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DB343300-2B49-4DF5-985D-7F5A8D42A9D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5206083E-DB7F-4D34-AF26-294EC09D2F0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61D36E08-04DF-4CE8-86D6-5D845B87D5D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4F05EFBF-91ED-4D5F-A1B2-2AA157FD7BF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A504FF8-1D9C-4862-8D6A-52230C481EA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852F27B0-2740-4119-AF03-09A67A296E1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C00851B4-D24F-4D24-BD02-7BC543F04F1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ED303059-BD2F-4867-81B7-F36729EEB73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C7EE4B4C-4BED-4E09-AF51-779CDC3707B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560F36F7-2E52-4E7A-BC24-FCEC6BDA269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4BFE87CC-878E-4F11-944B-C0F78983F53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78357DB-BAAF-4A16-A90E-8A420501205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918D34D-FDA1-4274-88C3-CF30D72521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C29AE3F-ABCF-450F-B7D7-466A4381475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46C27C45-C97C-4642-B11A-0105630E069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224ECE41-7940-490B-A786-DA4C2ACB00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9EE5D7D8-9139-4E6C-BF45-A11CE4EE0D5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6A2FF2D-06AE-4606-9952-1A766A70CEB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B472D0C-6B06-4965-8EC3-1D05A0DF3F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777841B2-2579-4FCD-932E-47D5ECDE056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DE2FF7B-43D7-4984-8C6A-FE5CED9CD85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51A54277-5B24-4973-A82A-7ACCCF341FC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33C54BDE-5079-4635-9922-3B806E3FC4C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2DD8C461-A2A8-4058-B1DA-B2D29338061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4DACBE5B-9914-42CF-BD2B-EC342673F82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EFA582F0-3054-4DBE-819F-E78E62FCD46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9597602-3FC9-4D39-961C-A60F7E1202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EE04FAC-90D8-42C9-BFD1-7EA87D47C0B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76358B3-1E6D-4B02-BCFE-5BB1FE5CA41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18DFE227-99C5-41B4-9521-54DFB2642BA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06DB6AD1-1EB1-4669-8B7B-41A3AFDD27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8E49B0E-D37F-4AFB-8E69-E9EB8FE293C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207443F0-30B1-48A7-8B57-C4A89D2D555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4000A375-0127-4AE3-A061-7DFF55E8A52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0F5ABAC-7AEC-45D3-B9C9-6C02600F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3B7DF2E-F86E-4E58-AF69-C122AA0A3C5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D2569394-E645-47E3-A14F-DF062062499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1BAAD02-8D13-4B26-AE06-8630B78EDBA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A04FF60E-8D71-4B75-9BDC-CE1E0E87C5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C127E398-E8F8-479A-B58A-3FEB1E7A18E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80ADEAF6-F2EF-4FBD-8BF0-D036B315E56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40" name="Footer Placeholder 4">
            <a:extLst>
              <a:ext uri="{FF2B5EF4-FFF2-40B4-BE49-F238E27FC236}">
                <a16:creationId xmlns:a16="http://schemas.microsoft.com/office/drawing/2014/main" xmlns="" id="{5522D9FF-104F-412A-B480-EC6C45810AA8}"/>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41" name="Slide Number Placeholder 5">
            <a:extLst>
              <a:ext uri="{FF2B5EF4-FFF2-40B4-BE49-F238E27FC236}">
                <a16:creationId xmlns:a16="http://schemas.microsoft.com/office/drawing/2014/main" xmlns="" id="{688E93DA-8041-462C-9FF2-681C44CABAEF}"/>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42" name="Footer Placeholder 4">
            <a:extLst>
              <a:ext uri="{FF2B5EF4-FFF2-40B4-BE49-F238E27FC236}">
                <a16:creationId xmlns:a16="http://schemas.microsoft.com/office/drawing/2014/main" xmlns="" id="{7911A25B-9926-4EF4-9920-8738B3C9004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053954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agenda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tx2"/>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Logo">
            <a:extLst>
              <a:ext uri="{FF2B5EF4-FFF2-40B4-BE49-F238E27FC236}">
                <a16:creationId xmlns:a16="http://schemas.microsoft.com/office/drawing/2014/main" xmlns="" id="{180F0FE7-6086-476B-B07E-A5958B5C549B}"/>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147" name="Group 146">
            <a:extLst>
              <a:ext uri="{FF2B5EF4-FFF2-40B4-BE49-F238E27FC236}">
                <a16:creationId xmlns:a16="http://schemas.microsoft.com/office/drawing/2014/main" xmlns="" id="{373C2350-3D8E-4C8B-8B22-D6A04927BD4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B799E085-062E-46E4-9F1B-2B7AAE5A6EA6}"/>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9A1A62DC-841A-4064-9C59-9021671B1E8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6AD27C7-5F71-45FD-9D8A-540DCCE4459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88BEB4B2-9D82-43B5-89FE-72166ADF9D8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2AF0DC3-D3E7-41CE-9A6F-259322BFC97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1A737CD2-37AB-4589-845E-D0EC06731B8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76A62E59-9234-4D58-A579-CE78BB138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21F2A088-96BC-4922-8559-48C3AC32B40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7B52D4BB-4D58-4A80-A446-F92EFB8A0F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1EA2A8D4-CCA4-463A-9164-A1837E43A2D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BC2336B1-FBD2-4F18-9B6D-F7CF6A69392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3C4EB70-7BB1-447A-B4F3-7C549A6B5F7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23F98D85-F6D3-4BD9-B9A8-ECC0F78C5AA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89E4CC4-7D27-4A04-B157-14BEEDC582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C3FD5F6-B1A7-4DFF-B6B2-1269F64FC8D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E095F8A9-1C59-4DB0-B453-A3F8733B4C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B60D477-DCF3-430B-B64E-C248A01614E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316236FC-5A5E-4573-9397-82FBCEB371D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2F4E236A-CB06-4B67-ABB4-BE7151EAF2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E474D843-97B7-4E3B-9AC0-8E30851FCF1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9F90F4F9-FCF4-4175-9D98-29C0BDF5245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2F6C6B91-FA3F-49BA-8EBD-8AAA4D11750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45961C0-26DC-478D-B84F-87DDD20E35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D9D261F7-7AE2-4B2B-9A57-8D644799688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74F4069-C1D9-4E65-937B-6223990117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E22F02BA-F743-443D-B810-9F024173D4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089CFBF2-89BA-4E21-9671-F8D7B57626E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12486CE7-9E04-43B3-BA51-6022D1655F3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CC8BA5F3-5CAF-4418-A126-DFBF76C1F1C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23B3ED49-9632-4F8A-BD07-4E93D2BD6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7B226FF8-FB32-4037-9E45-125586FCC75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C458FD24-9B68-44F2-B044-DE4C1164924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9EEF6682-268B-4431-86EF-C9B25DEE119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4B5E174E-E552-4D91-BD70-EAF14F66A8E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3DE1787D-506A-4FB6-A6FE-0119FA2F2AA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1812F265-6991-46A5-8AE5-E879F8AE26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DCD72E42-A145-4CA7-B150-74B01A749FC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51A8D99-CF67-447A-A50D-267B6039F5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2E14445D-F6EF-43AA-9DCF-49EC6025924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643F270-CE51-4541-83A9-4E6B7D2A3C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D68CA3F-74A0-438D-9B1C-A2FD9216EAE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C65C2D03-5E14-490E-8648-23C1220EF31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9B05279A-FFB4-45FA-B460-E2A93699A36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E202E459-1861-4ACA-85CB-3FC421A5015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616062E5-81F0-4EB4-9522-8B5775D45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8B985EF6-5FF5-483D-9463-A531D6F0C0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E2C41F2-FF85-470A-B760-BE5F16866FB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54C8686F-D204-4F86-A6FC-11923F6EB62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75FC8423-11AE-426F-9E87-4A558CFF1F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998F376-FBB4-4C22-BA6F-819B90E4A6E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39EE540A-5A41-4F2C-BE61-60FC435816E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D4D6F04-99B9-43F6-9192-C0DE7A53D2A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BCA7E12-3FF0-4546-B15F-E3D576CF367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B8778B39-FEB5-4A33-BF2A-DD64F86C8B9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8F9ADAC9-AA41-4E8D-826E-4A055512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4B073A4-B146-413D-94EC-8476997FC87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C541EB4-62C1-4C19-9075-66FBABFD865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9A4D8EF0-36B3-4918-94FA-38F43B86AD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4AAF395E-5418-4E22-A091-3F2052106D0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B89AC89-1DC9-4931-BC24-B74B0A52CC3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0A352C3-3DA1-4AF8-88F3-6B2350AB9B7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60EF8D69-BFA8-4E5C-8E72-9580F2333AA7}"/>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08E68189-523B-4C74-933B-3E0313D4BCA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666CBBC-76B3-44C5-A228-354E8B48068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1051C323-86D1-459B-86C0-3CF8DC7E9FD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6DE3C7BE-6C3F-4037-8AD3-17154DC7B03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B2ABB39A-A2FE-4681-9563-23E2EA4F2C8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9953915-0DBC-4021-BDEC-C54EBEB22A8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B11F6F2A-56D6-4A83-B611-F0E4279E08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DE14EDD8-DBCD-4727-9FD3-409125412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793BBB6-BD41-414F-839A-B69EAE3FF8B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1416FCFA-731F-4334-8914-3F7AB009D43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D7643CF-8823-4063-BA22-73586847655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3CB79840-B0EE-4107-906D-F0DB23C7A4A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F7ED627F-CB12-465A-B1D0-243AF00563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68B3222-415F-4903-AAA1-2F94A3FC086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BDACC718-02EF-4E63-887A-C0D29DD4B8F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FFA6325-E228-4C44-8778-702510C033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9AE77159-F0BE-4220-9F00-5F128FA2FF6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0548C9F1-AABC-4B82-891E-532713B2866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07DC5BA9-225E-4222-9001-E9CF7C3CF3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875353C-1E5A-40A1-A48A-8B6B0CB0C78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4FFEDDD9-D0EE-417B-97B1-A9FCF28978E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97A47B1-7588-4717-9622-4D5DFE9980A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1C67714C-5DA5-4F97-ABDA-F2156A662F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FD4BE800-F8D9-4D8A-841C-F9ACD9CC0D6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A36B25A0-8066-4A8C-A9F2-24C007692CC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782E2C58-1254-482F-9E2B-3E375174C31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315E9B30-2273-49FD-90AF-9D0D2F5FE72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55CA116-8DCB-4FD2-84DA-416646D063CB}"/>
                </a:ext>
              </a:extLst>
            </p:cNvPr>
            <p:cNvCxnSpPr>
              <a:cxnSpLocks/>
            </p:cNvCxnSpPr>
            <p:nvPr userDrawn="1"/>
          </p:nvCxnSpPr>
          <p:spPr>
            <a:xfrm>
              <a:off x="762600" y="166528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CF59365B-8D32-4034-A318-11F88930E558}"/>
                </a:ext>
              </a:extLst>
            </p:cNvPr>
            <p:cNvCxnSpPr>
              <a:cxnSpLocks/>
            </p:cNvCxnSpPr>
            <p:nvPr userDrawn="1"/>
          </p:nvCxnSpPr>
          <p:spPr>
            <a:xfrm>
              <a:off x="762600" y="217884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6C1A42-667D-4CCB-BB97-FEB47DDE09EA}"/>
                </a:ext>
              </a:extLst>
            </p:cNvPr>
            <p:cNvCxnSpPr>
              <a:cxnSpLocks/>
            </p:cNvCxnSpPr>
            <p:nvPr userDrawn="1"/>
          </p:nvCxnSpPr>
          <p:spPr>
            <a:xfrm>
              <a:off x="762600" y="269240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5FE36349-EC99-40BF-8C87-452B9486DD41}"/>
                </a:ext>
              </a:extLst>
            </p:cNvPr>
            <p:cNvCxnSpPr>
              <a:cxnSpLocks/>
            </p:cNvCxnSpPr>
            <p:nvPr userDrawn="1"/>
          </p:nvCxnSpPr>
          <p:spPr>
            <a:xfrm>
              <a:off x="762600" y="3205956"/>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C8F251C-6AE4-4F09-9646-3A98AD30505C}"/>
                </a:ext>
              </a:extLst>
            </p:cNvPr>
            <p:cNvCxnSpPr>
              <a:cxnSpLocks/>
            </p:cNvCxnSpPr>
            <p:nvPr userDrawn="1"/>
          </p:nvCxnSpPr>
          <p:spPr>
            <a:xfrm>
              <a:off x="762600" y="3719512"/>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8FC44AC5-CFED-46C1-ABAA-0FEDCA5E993D}"/>
                </a:ext>
              </a:extLst>
            </p:cNvPr>
            <p:cNvCxnSpPr>
              <a:cxnSpLocks/>
            </p:cNvCxnSpPr>
            <p:nvPr userDrawn="1"/>
          </p:nvCxnSpPr>
          <p:spPr>
            <a:xfrm>
              <a:off x="762600" y="423306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178537D-8A19-47F2-9C44-C56CECDECD8A}"/>
                </a:ext>
              </a:extLst>
            </p:cNvPr>
            <p:cNvCxnSpPr>
              <a:cxnSpLocks/>
            </p:cNvCxnSpPr>
            <p:nvPr userDrawn="1"/>
          </p:nvCxnSpPr>
          <p:spPr>
            <a:xfrm>
              <a:off x="762600" y="474662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98C70BCF-3352-4208-8708-4E42271F7ABB}"/>
                </a:ext>
              </a:extLst>
            </p:cNvPr>
            <p:cNvCxnSpPr>
              <a:cxnSpLocks/>
            </p:cNvCxnSpPr>
            <p:nvPr userDrawn="1"/>
          </p:nvCxnSpPr>
          <p:spPr>
            <a:xfrm>
              <a:off x="762600" y="526018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D18270FA-BBFE-41FB-A35C-22B4082BD5AF}"/>
                </a:ext>
              </a:extLst>
            </p:cNvPr>
            <p:cNvCxnSpPr>
              <a:cxnSpLocks/>
            </p:cNvCxnSpPr>
            <p:nvPr userDrawn="1"/>
          </p:nvCxnSpPr>
          <p:spPr>
            <a:xfrm>
              <a:off x="762600" y="577373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22A9E8CE-C446-4B84-90F6-9089D8C5760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1" name="Slide Number Placeholder 5">
            <a:extLst>
              <a:ext uri="{FF2B5EF4-FFF2-40B4-BE49-F238E27FC236}">
                <a16:creationId xmlns:a16="http://schemas.microsoft.com/office/drawing/2014/main" xmlns="" id="{0A7BAC85-433A-404C-A385-53B017B83D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2" name="Footer Placeholder 4">
            <a:extLst>
              <a:ext uri="{FF2B5EF4-FFF2-40B4-BE49-F238E27FC236}">
                <a16:creationId xmlns:a16="http://schemas.microsoft.com/office/drawing/2014/main" xmlns="" id="{9F794974-F03D-49A7-9035-B796408B8F7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57675192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agenda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B9CD3C29-02ED-4E0A-B56D-34525F60337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AB563529-FEFA-44E8-9C72-65AD3F70301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A8CC154-0152-4677-A4F8-CD7CFA616FF5}"/>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74EE8703-DB8F-4043-A638-438524940F7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9D263902-6BF6-4C8F-A978-97A4684613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383705B-CBC7-47BB-BB5F-3B4F5567FA9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F19D34BF-F4F5-4E6B-ACFB-5669B93A9F9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58DEE34B-8719-48F1-9D44-C58C7446D2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52E6E267-F245-4D29-9CE8-D17CE537CB1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DF3764C0-86B3-497E-878D-E2D84898983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BB9E6584-CAED-4431-9AAE-8D23138B0E4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87D286F2-6920-495E-9614-CC4860B6B81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5B5412E2-43E0-4FF1-AA67-5C646656230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196F2A91-FC65-4010-9263-B6B1D6D7260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7B5577F0-E5D5-4EDA-8A88-6BADC2BF245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FEFEA4A-D858-4D6A-AE33-8D14ED2498B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AD2F1F9C-7B4D-4279-9F2D-FCCFB369F3B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81B5FD61-786B-4549-8E3A-96119F2C3B8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A171D33-FBC6-4BDF-8F87-A0574D1408A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2ACA2C6A-F36D-4757-ACFD-160C20511E6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8012AAD-FF6D-46EF-848D-A3EA11AE73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C3F26591-9AF8-4C46-A5E1-DD2D8BCA5A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F348F4DB-2E12-43F0-9370-A20C062CF3C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71685652-AA28-4B72-A139-9A1B66E9231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EB30B26-9C57-4966-84BD-1704B00054F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14F39BB-7B7C-4BA0-9359-3E1E17DBB59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9CD92758-E6AE-49C0-81AD-51CAC2BB9B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31B82DF0-26A6-4261-BF92-54603E9063E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4EDC699A-0CAC-4034-B88D-EA9F8904B69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04135B-B39C-4726-AB47-D253A68CD3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842890CF-6D1F-41AE-B850-FBD95EC3EFD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C8D83FB0-0B35-4AA3-BEBF-24AF1C6152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D92C39C7-644C-47F7-922A-1A43440157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02AFFAA1-68F8-4520-A2F5-931C3640832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2A15777E-34A6-48C7-8A65-519046BE3E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809ED18B-AA87-4773-935E-53D5BFDD3AF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CA94F417-875D-438A-ADAB-7FA369D06F7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E0F484D1-C7B3-44AE-B01C-1CF901E16F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46651111-7590-4214-9471-FD8BCC59F34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26380D8C-4BD3-410E-995B-810A4172549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741955B8-4C55-472D-B5A5-D6F9413C895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36891C5-071F-4821-88A7-0B281464D2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996CEF8-549E-47F2-960B-1DF482B9BFC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C51BA0F-D776-484B-AA13-82CB78C663F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390DC8AC-A3CA-465C-A3F5-45A9527AAE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B1919C81-EB7C-4FE4-A038-29640B1B03C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A74CF13D-016A-4E3E-8531-FAA38C342C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6878EEE6-34E5-49A2-9E52-885A1EE6A49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8DFD374-6DDF-494A-960A-9726A92DBED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B92A7782-3530-43C6-9533-9FEA5492A97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099CFCB6-0F2D-4029-A98B-54E0915F2AC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066A7CB8-601B-457A-90F5-50249ECECB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D2E2751C-DE47-4654-B286-CB50C67D8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BF15AD9A-B9BF-43E5-985E-64E0A1921B3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FE84E89C-191E-484D-9B82-D33FB213B25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972D243C-FD9F-44ED-BAAC-F1813119DCF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9AD17C73-BA2F-483C-A87F-D066CD51812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3019B28B-8037-4FEA-AFC1-E4D7BEF6AB7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913B30E-5211-4AA0-9896-97AC1B7C3EA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26EF77C1-4159-4B32-9AD2-DCFBA28A92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617A3A6D-2E46-43A7-BEB5-27BF541C113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E2E20D47-1889-40BC-AFBF-858E441C8C45}"/>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4DB1F470-4C90-443D-B6B7-88114CA4A61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C48AFA3E-E162-4565-A390-A1665686F06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3F74D162-FF21-44D4-8DC2-576D427B7E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E4DFBE2B-AA7B-490A-87A4-5E90827E62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D92C0DFF-69E9-43F5-A252-81A81C1AE50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8FC4D26B-9E0C-401E-A316-AC6ABCC74D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036430DD-A0F4-462F-BE98-B4B57A49442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D297E443-2763-48BC-91B5-866328DA724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B14845-F254-4BCF-944C-E2A115C9642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029813A2-459F-4FDF-A80D-F5114D95F86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5809E6D-0EA2-419C-B895-6404E94A3C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F11C9B72-FFCD-4DDA-AF42-9126DD3E6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1D8C6E79-9DD1-4046-A823-7C004A116B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C5AC85FC-F86B-4ED7-A321-0F2E321AA05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970D7C6-6045-471C-BC43-FBC07A02AD2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DE10C98D-88FA-4593-80D8-202EB6F086F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652E45FC-EE34-47D2-8272-A88EFA895A3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462C8E15-0884-4079-9C61-E200F2EA1D5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03F61405-8C82-459F-ACA4-10CB28C99A9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74861F56-19ED-4D21-9B6A-D4C1F6C7106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873E5723-07EF-4758-9A22-7F1EE4AD3B3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32A69BB-8ECE-4F03-94D7-D90A7660288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F675040F-2065-4D30-97DB-320DCD8AB5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8AC85CEA-859D-4505-8587-81EA49E84C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58739A8-D5AE-4953-A7F3-34C3CEBEC18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99DF7B06-986A-4839-B92E-CA23ED0C903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645C9EC-41D5-4225-BD5E-4F764AA883E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B044483A-008A-4D1F-B522-6A7142907BF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F7C89355-5E5D-45FD-B181-EF68B2703F4E}"/>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49A8151A-0378-4710-B38B-0AE53DE714B2}"/>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08D5F10A-60B3-4219-B9DB-07B438661023}"/>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94336DA5-9009-4213-A7D5-CDE648EE92CD}"/>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09294F6E-6668-465A-B24A-D5CA509186E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F7F4CE0-DC0E-4A01-9EEB-5EDF2740750C}"/>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49C67CA6-D2ED-47B1-9587-7DE6F481C6CD}"/>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5694F5CC-D307-47C3-8013-70047156E46E}"/>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69717DF4-F95A-4A1A-BA28-8A4B97E5D1BC}"/>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69189D00-CCD6-44F5-A0D7-2770410A0897}"/>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A35A34C1-6BAF-4BE2-92F5-BF88D9FFC33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A0F9D815-86FA-438D-93FF-2D1D9DC27D0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C8343028-619E-4790-A440-372E6491B1A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43198094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agenda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F09B9880-B244-429B-909F-BD4F52EE1E9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231E8F-CF0E-4EC6-99DB-8F433A197223}"/>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4589282D-D18C-4DAC-982A-3ECD6A87DED9}"/>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6652A786-FF90-4B2D-93E0-098FBEA7DDB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2CABFD57-3F16-42B5-BD88-6FEF4458B88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182C841-E9BC-43DC-9E37-95D095DF119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3D35A1B5-3B60-4C42-9F70-76B5FE6099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D203D10F-5D2F-4BFC-81B4-DFDEB278A3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2AFC0822-310B-4DEB-950A-EA691A298C2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6C028E32-D20B-4AD6-BA49-84560C4683E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DAC8C170-F226-4239-9F3B-56D52377121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48F42B5E-82E4-4FD0-9418-84F03B611B3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7D8A203-3FE5-4D59-88BE-1C0225392A6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61FBE7A-8C91-4849-8F2F-9A37EAE7B1A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4E058E8-82A5-4C62-802F-A72E64091D4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86478C83-D63D-457F-A881-4BBC79AB53D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936CE47A-AA5F-4930-9232-FE3CDFD1FFF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135ADD42-2AC6-4A34-A50A-F05E0411F5D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43315A9A-77E4-4E17-A746-E49C8A79E64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83343293-E365-42CA-B530-FF031297F271}"/>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1590EC8-0ACA-4E4A-9B44-157013DB320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A52A310-1FDB-4322-AE46-1738482C611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3B5C467A-3AC8-47C5-8F90-DBD1C77EED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AA1B1721-5449-449B-A347-8219609484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3D5F39C8-8AC3-4F57-9343-4E0661477F3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041F7C92-ADB9-4957-A78C-7DD10663FB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E287EAC4-32CC-4203-A559-D0CE89D660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C1FA8EF5-92F6-4681-9927-265218565D1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FFA4E15D-0EB9-4FFD-9450-B3BFD3997EB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871BCB06-C6EE-492C-A1E5-57EA2CF319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D8599596-23C2-4EA5-9783-3793E197081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12D5573A-1637-40D6-A704-4C5B3DD1CB4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15830AED-CB0E-4BAA-8C74-9FB98E0A34D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8BE843E8-726E-4E96-B301-9577A22C423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F4345859-22D4-4940-8851-B94AD54100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501B7687-D364-4C8A-9479-79EF3AA6C46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95B12955-619B-42FF-8F3D-4644F114247B}"/>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C0789886-DD67-45E6-B331-F7F09E5793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A2F44DE4-954C-4664-BF08-7DF09A4F0FB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401162D6-5FAA-40D0-BF4C-F66FF6E0958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DBA4ECA2-D4D4-4EC0-98CA-916516909EA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8352CFED-9195-43A5-A909-E9E0DCE6B2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DCEB9080-CC4C-488E-BFD3-1278182C574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21CAA716-6676-4A80-9D06-60C247EFD4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F42E274D-9BE0-4673-A30C-E1807AD610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172A0316-3177-4935-AAD3-8B32E22A265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849F5C40-3FA8-416C-90C0-9CF4D51A335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7C2ECC2D-9586-4705-9E85-3086DC9D903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BE8B34ED-02C1-4299-AFD1-4F5E9289B63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4BE115D4-35F0-4A8E-808F-D0FDE226772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BE028617-2EA3-4A24-9545-8C1E7420F82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31F19DA-AD83-4F1E-8A0B-F079942124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B70CEB0C-53BB-4401-881E-34B33678045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F64D35EA-42E2-4ED8-8D28-1AD2A9D5777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1E661A7-9D6C-4145-9D48-599E2EAC46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6877A703-00CA-49D4-AFF8-2A0E8F56C4F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01894969-18A2-49B9-8F2F-2DB7FBFA749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0036012-44FD-4A28-A234-C23334DB6AF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DF34A66-B557-4949-809C-8C619715E61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A25AB48-9E8C-45E2-95F8-D7F50BE080B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64417C2-42A8-4164-8529-D6EF8A500CF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E39BB0B-3A35-4CB6-AA99-46BF2757BFF0}"/>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BFCB1DC-FBF6-4C9B-B707-E42E179EDF13}"/>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A1525B20-2EDB-4EB6-A7B3-B044C8647C1F}"/>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5E4B5928-DDC1-45AE-AC5D-62194A26303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D264AEA2-32AA-42AB-B56E-249317835F5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24BA6390-CEC2-43FA-852D-B7162368592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4B1AEC9-B21A-4899-A5C2-6C50E53F4B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D84D2CB7-D1A1-40AF-8196-0A99C4B565E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BCB03609-E0A9-4D7F-B876-7689E0BD5E8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1C2E9B9F-9B1A-428A-B5D4-8FB5BDC2D59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B269A5C-A791-42EE-8B29-6DC8BD6375B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132C0C95-D3BC-44A2-9FBD-8E0959F3A6F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37548098-7D13-470E-B716-009CFAFB755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33B15F6D-4EE8-44C5-B5A2-E92684BCBC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5F2F380-43A6-417D-8C3A-0F1642B155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D3DFDF9-D9C9-42CB-95DD-E86631C341B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910303E7-7547-4D2F-83AE-0EFB74D1C6A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26964F65-B48D-4236-A4CD-32745F3D1A4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3E637A9-7969-4C36-A4DA-039804BCE80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F65D86F-8AA3-4BE3-882F-3433F24C803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4024D30-81D8-45C2-930C-CCC67F9A098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92046D7D-70A9-49D4-93E9-1D5DF5AF82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98B759E-C685-4805-B0C7-E1B266E4B7F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8DF30D5B-C9B5-4957-85BB-E8D2B1F22FD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58BEE66E-4E02-4EF5-AC61-191F92E19B1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E34A68E-C759-45D8-A086-FC177F8D0D8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E7765E8B-853D-4869-BD3A-BA60AB4F5FD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BDACAE1A-3AD0-4E5A-8145-A63E1A78189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913C1A24-8BA4-4889-BEBF-EC1BFC4BBA2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CAFCF72A-0154-4A1A-B05C-888BDCE85A6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D17D544F-045C-48B7-9066-CFBA74D3EE1E}"/>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551CEC-71C5-429C-A92D-8EB1C1345CAF}"/>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0BAD36F-E728-4999-A5AC-2E8E99D9288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C991C604-4C65-467B-B647-CF747BD0D895}"/>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96829E4F-C681-4E4C-9AAF-A194CB8FF2C2}"/>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704B3DF-EC75-4F09-A7AE-EDF676C33C9B}"/>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DF29CCCB-3561-40A7-B10A-E0CC35A07510}"/>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245DF4F9-9A67-4A61-B04A-768598831B1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BDDE42EC-92BE-4DEB-9D98-4330FC970891}"/>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5D3EC583-CA0B-46A8-9CE6-62C84DABB96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77E3EF29-F5D6-4B3B-B25E-0C44AD4AB86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16894140-918D-41BF-9CCD-2CAA0933FE5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8354701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secHead" preserve="1">
  <p:cSld name="divider blue">
    <p:bg bwMode="gray">
      <p:bgPr>
        <a:solidFill>
          <a:srgbClr val="2175D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pic>
        <p:nvPicPr>
          <p:cNvPr id="97" name="Picture 96">
            <a:extLst>
              <a:ext uri="{FF2B5EF4-FFF2-40B4-BE49-F238E27FC236}">
                <a16:creationId xmlns:a16="http://schemas.microsoft.com/office/drawing/2014/main" xmlns="" id="{664654F3-63B6-4921-8925-A033F73DEA6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2548C2CB-08A6-4029-B182-823B98700C7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CBBF9DA8-DB1D-4DFC-A702-09C9852F642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FDAFBDC8-AFDA-462F-8F03-242C5164B43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1AA1BC2-3FA4-48F1-947B-BB5B59EE6A6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34827B7-3D5F-40F5-A248-33B113ABBC7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B9572B83-3DC3-4850-B973-332950637F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32129C8C-2489-4739-AAF1-0AC15C1D8C3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980F1724-E2CA-4385-963D-6961EDA7D64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E00DD920-51C1-4530-A5E4-20B7EB75AC1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0C0E5A87-CC9F-4B6D-9A6F-9E1139306F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C540D53B-6F1D-4263-8D65-B9944BC9EC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32A70C66-C072-4240-BB2A-A43DFD0A2F5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09CB57F8-1A99-42B9-A0FF-10C6A3C232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712347A-5C0C-4D80-9A1B-D5C23ADD99F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4360825F-9A2B-49C5-AD49-6F2A3932F3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56661C2A-B87C-4DE5-882A-166A15A7612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DE9EE2E-B7DD-4E00-B776-532E5F5DDB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9ED33CC-53DB-4F61-AB1D-A3706150DDB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0BD6BBC1-F240-4DFA-89A0-EEC27D620CA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D797A3E-BA29-4800-A5BA-1835F5E066A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EF15FE82-4AD3-4904-987D-BE75F6ACA0A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67C5EE7F-D52A-40B8-A9B8-E342BE3D1FC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7063528C-C51C-45D6-A194-AA7C620A3B5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17621BC8-7492-4B10-9B2A-BECE144246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1D717AC-0E11-4AE6-B327-4F668F06C0C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13393A07-B734-4207-9EEB-AAB28493512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A6A261B2-B78F-42EA-ACEA-A1A88CD83DB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363474E4-F8D4-47B5-A385-0767CF5F36D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CBAA7E7-22BF-4414-8D02-01AA245A6B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CDE70923-1E37-4490-A019-D3AFDC5CE4E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6837BFF-3209-4F18-B743-0DF2F24197C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C7F3365-180F-48BB-8743-C7AC8188AE4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AC29ACDA-FB76-454C-BE17-C01C0779F02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D2ECE374-1B7E-4B00-8570-7278C8387E8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38D8C0A2-09FE-4A5B-B5AD-37D173C9432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6E6D827B-20F6-46C4-B282-06BDCE63F6A4}"/>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3129B801-5A51-4BE3-98B5-E529085222D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F378A2A6-D8D4-44D7-B0F2-A2EE23EE5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8291DBE7-4769-4EA7-AFC4-93BA7C4B52E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B3C609C-3FB9-447D-9659-2561F70ABCD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566F2F07-AAF7-432C-9C0B-20B3B9D42BF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9DD94C6-BEB6-4DB9-B492-0CA73A75CC5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5052023F-B097-4F79-91F5-C1CC13EC006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3F7F0B33-74C1-4A16-B0DA-C8D18653F8C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FF3AF2B7-208A-430A-A944-5E430792771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100FEC9B-2DAF-4FEB-9681-57DD7F31F3B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F53612-0FBF-46B8-B7BF-7E46964A156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31B7CFFD-0141-45AB-AA2A-3E13AD54D88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9876A4C8-3D2D-4287-86E1-39BC0AD145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1CD113C-53AD-4C9B-A571-E77EEAF71B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22048860-11E1-4AA6-B7CB-F6D46A143F7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3EDBFF-C168-4B2A-9298-1000AE4D8C6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8BB4C47-9D91-46E1-85C6-B025FF7B7B4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FB95C97A-CA8C-47A1-8FC3-BC260766F32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431E1415-427A-4176-BD23-A1D15845CAC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BAFB2E45-73DE-4BDB-B2D2-52CF3608DE3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CBA1F72E-57AF-41DE-A63A-62BE95D524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4BA12085-A50C-4EE9-AA69-955107158E6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6FEC57F1-6F26-4D81-8EBB-394FA1F8836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F8ACF85A-CBBD-4F59-BDB2-75B2C877941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C5A25C2D-C32B-4ECC-AADB-91A908B0F5A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10ECB825-3502-4632-A1CF-19E7F12B577E}"/>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89247BA-F865-400E-9AA1-FE19E8C9E9C7}"/>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17BFBD9-7383-4503-83B3-3F55DA34EC2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E7B2B3E-26B2-4B15-B198-71B52F89E12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4ABC37E-9A37-4863-8652-71F4A609D50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425CFFEA-F1D2-4F5C-879F-5275ECDBEF2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49CFF9D-3FC2-4E1C-BD0C-9B011F582B1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39EBE8-F428-463F-A542-2C7CF455E47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068D61AD-ABF1-425D-9477-DCF7AA97E0E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917644F0-608A-4839-B805-62CFB43075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B5BFCE3-50FB-4B0F-A333-90BB13DA9FA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46D8367C-1929-4EBB-A9E9-C1C243DE59C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1DA0002-7367-4EDE-A047-713F471150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ACD0151F-B0A7-431A-855B-53152F41D6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C5C76955-57BD-4638-BEFA-028025A5E51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B4FA1AE-06C8-4A55-A77D-47EE704EE17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681F259-3884-43E8-9E5A-4DFE7F4D359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EA5B0128-71EE-4D97-A838-00F67A2462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E194E71E-9A44-48CA-BE45-55A2796AF2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AA307E4E-0FAD-453B-BF69-12082B7890B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761A024-55BA-4B20-BF48-FA7544E79EA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A245C69B-62E4-48E4-A781-D5C0F7473AD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79E960F-C153-4861-A4AA-73BDDD8C623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AA3CCFFA-ABF6-456E-94BA-B9268498D19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D2D8AA3B-DAAA-40D7-9B14-12058F5D36E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AD2AFB6E-9AF1-4364-B08C-56A2400EDA9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D37802-6295-4532-9A44-2C71688A11F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91A2571-8E47-4151-ABB0-1C98A0371CEB}"/>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09028C6D-BBFA-4623-B820-8372DC5261B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0E60E2E-513E-4EBE-BD27-0BCC5A189D6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5A3FC2C0-566D-48B2-B2AD-36DFAF30536E}"/>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4962066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secHead" preserve="1">
  <p:cSld name="divider dark blue">
    <p:bg bwMode="gray">
      <p:bgPr>
        <a:solidFill>
          <a:srgbClr val="0F19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2"/>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58AB89F9-C123-40B5-87F6-8095041BBBF5}"/>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79A207F1-1C5D-4494-A2B0-00814B3E0C07}"/>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8BD6CF8D-D181-4964-A2EC-FE061FCF3BA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3666789-8867-48E0-A6BB-F2AD336EB3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905B566-8069-445A-9BA7-0E0B655984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EBB2997E-5D42-43B6-8D7C-0983B3E6E9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91BC6B21-F6CA-4296-9C2F-6F2758B58F0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07ED146B-FCEA-4421-8F83-38E2F28136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C7F9D54-CBD1-4547-80B6-1B66273CB6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60C75C03-FE41-4E1B-9AF7-617CB1A7AC1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94FC6C32-C4CA-4FFA-A58B-5044380F4A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E1842ACA-4D67-4650-B7F4-7E0DB23FC8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01FC7316-A6A7-4B56-8E1A-96F308F3F6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8518A695-8076-4ED4-B2E1-04E886AADD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278C084A-A5E1-4638-B791-A2772B869EF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5439F6F3-FCE5-4A0C-9914-809B952A4A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C7720805-0947-4A05-920E-EFD1634D739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F1AD1C48-EC83-4E74-8686-105C82837A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00E97248-560F-4FC6-85E2-92AFC84855E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41222A79-C180-489D-AD9A-B472023D3038}"/>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EDA45B38-CB17-4308-9197-451FB4BE321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059F17E8-3B5C-4FFB-B3CE-DAC59D1AC56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833884D0-C3D5-4A1D-98EF-FABD6B92A70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D893909-8952-4BCA-BE9E-CD2DEA8B217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B738B979-0F92-4CE1-AA60-775EF6E0015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967351F-6DB9-469A-BE86-303F923E34C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3282375-9374-42C1-9374-9765E556B76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090806F-F68A-4529-A911-30F7324BE17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611984A0-1910-4AB1-8D9A-46F9D7E7D3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121D156D-2D44-4960-A5A2-6255866708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ED89000F-B509-4623-B9AF-A16ED8E78E1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957646C4-B0E0-4DCB-907C-089EF9153E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E3FA4108-F1A8-40FD-9E93-C420C1F375F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3F29F453-73B2-4070-BD86-4777E01EE9B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60EAFE8-1A30-47D2-B7FF-0417E7D2A9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2DEE631-8430-4D39-BE6D-97435A1E658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5FFC2F88-C417-4274-8C6B-509207946CD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11FD815C-4397-4CE9-B4C3-F064D66216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3274BCB-F564-4D78-8B9F-632063FD28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368C727-0892-42D5-9ED8-F5118ECEC3F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E8F79490-50BF-4C70-BB54-EA3ED2396E2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993C2D96-AFD6-44E0-9681-4345CCF72E0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ACBBBBB-139D-4D5B-AAA2-A057214044E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4801C12-0809-4BCE-8270-02FD74F573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5AEEF4-CFD5-4A64-A6AD-981389997D9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7EE9B9B7-8C63-45CB-B4BA-D8DA46E46CE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DB8C2031-1238-47C7-A659-EC88397BC97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2C56D3A8-647A-4C3C-8CD7-6F53B4D30B3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09E1DB26-6C68-46F0-86F4-D752400C68E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4C8F264B-37F1-420D-AACD-1E964C2BC5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EE70EAC-A88F-4A2C-9E3F-609795CC44A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18A5A844-8485-456E-BDA1-78E7C8A94B3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1806DB8F-0A48-4B4D-BEC7-960B1E81244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7AA2A1AC-0180-4323-A9DF-E80ABCBA9A1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0E5033AB-65C5-4B21-9B68-1DF31BDFA4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ED17E56-8A0D-41A2-86AE-AA09D2D2D64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D0E6DE-A405-4BD4-B03B-AA004AFB40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1F47C0A-2DB2-4393-87DC-9454CB146CC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19EF5C0-4A87-47F1-826D-26761CE2C609}"/>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8F3696E-CDEB-4315-AB48-A4875E80D7F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9AA149F-C87E-44B7-84B5-BCB1B4AF029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2DE4F7-1498-4DBA-A459-5D8406EF982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52792264-1FEC-4DE4-BB20-B436DEEB2E07}"/>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501CF8AC-886E-452B-A251-71144CE95F6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2C285E3-AA10-4A1A-925D-8510145B5CC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295C4597-3B23-452C-86B7-560F8CAAB95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95323307-59F4-4AD8-A551-EF1BF8ABDA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B560531B-45E9-458B-A77A-C3A1F5964E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6E856771-7170-4C8F-AE9C-697C76D6371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3CE9FB32-028B-4276-AE7E-5B592F003B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0197FFA-CD74-4D42-BC25-B2AEA2AD0D7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F04EEA7-6E05-497D-8154-2D093E269DE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00FAECDF-56E0-4EEF-BCB6-66A48373958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77D251C-6249-4614-946E-2237958383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706C9D0-5E58-4BF9-8374-6F0F81409D4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7FBCBEA-5C97-4892-8551-9CEF350EA76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0731775-3B4C-462B-AA3A-7691AF13B8D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DC28C238-C861-4B25-B406-A3CA46B95EB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FFE41A8F-6FB4-4D8B-99F3-47D8C88855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BACA9951-05D3-4F56-A7DB-B5849DAF64B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B629B6AC-F432-4416-826E-EBB436EE85C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459CD62C-1348-4CF5-A024-EA8CEB0AEFA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8E41D1A8-49E2-48AC-9E60-F9446C2F3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E44BA8CD-2688-49C1-9246-DD6829ADF5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8DDF5F90-7966-4996-9492-EDE2B70C2A0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9B8C991F-AAD3-4A05-A91C-282423CDE25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28185F95-394F-43AD-A884-963F5088ECA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CDD4989-F596-4DF4-A0A0-F124137AD8D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2C84813-3199-4D9A-985C-0FF215828BA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4D2A356-3E21-48A7-AFE5-D813D6DC986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10202BB2-25CC-4973-A730-A6A4B075FA8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355E2F3-B715-4983-92DC-5F508530486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290DAA5C-1BBB-42CB-B57D-0B5EFB09F86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63850101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secHead" preserve="1">
  <p:cSld name="divider turqoise">
    <p:bg bwMode="gray">
      <p:bgPr>
        <a:solidFill>
          <a:srgbClr val="6BA5B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6830397F-1D57-42E4-A303-2EE61B70CD5C}"/>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CFD2A37-D5AC-4508-8719-AF2DBD28CA4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944F4BD7-743C-4D3C-A69E-A19F6ECD9A14}"/>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EB17ED1-175C-4247-ABDE-1764BEBE6E2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1563A1B8-A6F3-42B1-BA20-58D89BF9983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D792C60C-49DC-4464-AC81-4FB290BABA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424510C4-17F7-45FD-B548-3FF27BA2F74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2B96FF27-EAA4-4EBA-8C03-16F6EE8412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25A3E13-5B10-48EF-82E2-CD1BBB9ECEC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7382D3B-4076-424E-93B4-BEE4E8CA6AB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BA043788-B713-462F-8C00-B3EDEBFC8FF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1988C759-C646-4AC5-AD6B-BA271ABA3CE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E43EB915-7558-401E-98AD-BFE18AF0DF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D06B3716-3CEC-41D2-927F-FE4AC8F0187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655D794-82CF-4E36-9752-7A818B3ED38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F760C236-9EC6-4DA7-81FB-A5144E207A5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73366D52-F0DA-464A-A6F4-10EEEC951D4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8378D99-C3A6-4B2B-94A7-8AD361A482D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5E0854D3-B1B5-4F5C-A363-6B153680BDE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E339B0E-F1A4-43AA-9719-3D7E3565F93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2FD18708-D99C-43D7-8BD4-C539AF6F0AF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89B9A9A-3A5E-4266-A9F2-28F28C0358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7B84BA37-26BA-4839-BF2B-8690BE3A6B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C2EE78C-75B9-4F38-9905-3349FA255D0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9C66D14-A5D6-48AE-99A8-2DBB61EBC73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C98F576-BBD0-44EC-B94C-5CC6F2ECF7F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6A7B3B5B-4977-4EDD-AED8-769E541A947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9166D086-A304-4E72-A08A-444914D740D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C27DCCA-7B9E-44A5-BF73-2754E223ED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0CF1FC38-18BE-4CD7-B265-8A8C3A5DFD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2A82E13-9394-4DF1-879D-9C8DD6457E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82FDC276-46D9-4979-839A-A18EDC462CB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21FB84D4-A44B-4682-AE50-120C40DD16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D9FC1C53-9CD7-48E3-860F-E204943C20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1BF7117-1FF8-4AFF-BD4A-F638F50AC6C3}"/>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8830A5C9-7662-42C5-A615-47F03131125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AA491A6-B97D-41E3-9BFB-1B61FA421A16}"/>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A03C36AD-C0F0-4EF1-B485-DB988D3A6E1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B94228E-4BF0-4007-B5E9-CDA4E4E9845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552BD971-66EA-41E9-85E4-03114FB4302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B13E90A5-BF5E-4D8A-87D3-B9C9CA206FC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CB6604BC-B786-470A-B900-3662CE0945A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B37471F-AA6B-4E86-98EE-EE567B5F6DE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7D1D780B-E059-4017-83AF-D492DE553E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A95F533-3421-4384-9254-6CC0B8F2FBA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BAB97DD7-DA25-4836-9BE4-21211C2870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CB93217D-0F7D-4983-B0AA-EA7763BCC4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544FE0F6-6323-4E84-ACD9-F70F04E1389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1BB083BB-C0EC-4AFA-B464-41EF24A0CC2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47295AD-268E-43E3-B1CB-217610C3D6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DE6CCD4-2777-473C-8383-11DB214054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7E58F1FF-FDB6-4FF2-8F09-ADEF45C7E78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FEEF688D-A9A6-4C04-99A3-8DE04E7A999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5ACFF844-5885-4CC5-B5F4-15D631D924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65A0EDDE-5840-428C-B961-834907A49B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3F26FC3F-7B78-43A0-B2FF-3288464B84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3D756B-FD80-4A2F-9B47-522224CC7E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81C2698E-C27A-48EC-B6C5-BFDB662DA5F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93344B6-DEB4-4336-83C7-F97E10FBA6F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B57C29A-7690-49EF-AF2A-58A91B830BB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DBBD239-B0CE-4540-B192-BF86956B512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8F0D507A-D89D-472A-AF03-21FE048EF71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6479DE7-35C2-49DE-8A0A-8ED3646D753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3EFF4D9-90A6-40AF-86F5-A141C80552E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1E1DC0C5-2E31-4305-900F-FE8326B7E7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FD2593E-246C-4EE1-BF4E-0745FD36336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07FD6732-E263-4CC5-A108-5F975EE221C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2722673-3E05-4879-9DFA-9363263FA9C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7CC246D-30C6-4040-B09A-D5CBF1051C1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C651E9C-2BFD-4EC6-94DD-1379782D6B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B6B5BCD-DD40-4202-9F39-1A0999B8678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AA309F6-D6C9-4D78-9DF1-EEE75049F1E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AD297CD9-B087-4B8F-9C21-D8074676C0A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087D34BF-1278-4F5D-BFA6-92D841D2A82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04A15D0-7E85-4EB4-9396-8B387A6D25E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8FF38D0-C865-44CB-8D2A-F10BFDD6A76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A3C67FB-1E6B-43AC-A32B-BE03FCE0557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0F2180EA-CAFA-4A92-89F2-EEC3DA3754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56763DF5-D119-4450-AED8-114AFDE0FCA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5C469BC3-A90E-4D97-983D-E8415342EDC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618694C0-459A-44D9-B157-D9D4B47301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36CCBD2B-C044-48B7-8243-7C9C4FAC85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5A0D2C7-A4D3-434B-B55C-7721CA60775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59D18265-508F-4A7D-8FA0-196C75DAB51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521D71EB-DD64-4DF3-AD1E-981A570699B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CA29F8-E2A1-4DE9-A302-9421E6EEF9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7E7265-03B2-448C-9F9D-A966F277B49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2EAA914-0538-4153-A8FD-9F3D481358D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CF65DD3C-5561-4658-A292-0028774106EB}"/>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E0B6934A-EBB4-40D8-AFBA-7C67D1A031E1}"/>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73875E5-7A00-408E-852B-F019A0710E8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B6EBE757-5F59-4850-AD7D-75EE63690592}"/>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E6188F8D-468B-496D-9EFA-B0E6AFAF8C5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97321504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title slide yellow tech&amp;touch">
  <p:cSld name="title slide yellow tech&amp;touch">
    <p:bg>
      <p:bgPr>
        <a:solidFill>
          <a:srgbClr val="FFB511"/>
        </a:solidFill>
        <a:effectLst/>
      </p:bgPr>
    </p:bg>
    <p:spTree>
      <p:nvGrpSpPr>
        <p:cNvPr id="1" name="Shape 1809"/>
        <p:cNvGrpSpPr/>
        <p:nvPr/>
      </p:nvGrpSpPr>
      <p:grpSpPr>
        <a:xfrm>
          <a:off x="0" y="0"/>
          <a:ext cx="0" cy="0"/>
          <a:chOff x="0" y="0"/>
          <a:chExt cx="0" cy="0"/>
        </a:xfrm>
      </p:grpSpPr>
      <p:grpSp>
        <p:nvGrpSpPr>
          <p:cNvPr id="1810" name="Google Shape;1810;p19"/>
          <p:cNvGrpSpPr/>
          <p:nvPr/>
        </p:nvGrpSpPr>
        <p:grpSpPr>
          <a:xfrm>
            <a:off x="6804062" y="1587"/>
            <a:ext cx="5391153" cy="6196724"/>
            <a:chOff x="2448" y="567"/>
            <a:chExt cx="2784" cy="3200"/>
          </a:xfrm>
        </p:grpSpPr>
        <p:sp>
          <p:nvSpPr>
            <p:cNvPr id="1811" name="Google Shape;1811;p19"/>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2" name="Google Shape;1812;p19"/>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3" name="Google Shape;1813;p19"/>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4" name="Google Shape;1814;p19"/>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5" name="Google Shape;1815;p19"/>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6" name="Google Shape;1816;p19"/>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7" name="Google Shape;1817;p19"/>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8" name="Google Shape;1818;p19"/>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19" name="Google Shape;1819;p19"/>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20" name="Google Shape;1820;p19"/>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21" name="Google Shape;1821;p19"/>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22" name="Google Shape;1822;p19"/>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823" name="Google Shape;1823;p19"/>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sp>
        <p:nvSpPr>
          <p:cNvPr id="1824" name="Google Shape;1824;p19"/>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825" name="Google Shape;1825;p19"/>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6" name="Google Shape;1826;p19"/>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827" name="Google Shape;1827;p19"/>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828" name="Google Shape;1828;p19"/>
          <p:cNvGrpSpPr/>
          <p:nvPr/>
        </p:nvGrpSpPr>
        <p:grpSpPr>
          <a:xfrm>
            <a:off x="-294300" y="-297472"/>
            <a:ext cx="12780600" cy="7449775"/>
            <a:chOff x="-294300" y="-297475"/>
            <a:chExt cx="12780600" cy="7449775"/>
          </a:xfrm>
        </p:grpSpPr>
        <p:grpSp>
          <p:nvGrpSpPr>
            <p:cNvPr id="1829" name="Google Shape;1829;p19"/>
            <p:cNvGrpSpPr/>
            <p:nvPr/>
          </p:nvGrpSpPr>
          <p:grpSpPr>
            <a:xfrm>
              <a:off x="-294300" y="0"/>
              <a:ext cx="180000" cy="6858000"/>
              <a:chOff x="-232" y="0"/>
              <a:chExt cx="232" cy="4320"/>
            </a:xfrm>
          </p:grpSpPr>
          <p:cxnSp>
            <p:nvCxnSpPr>
              <p:cNvPr id="1830" name="Google Shape;1830;p1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1" name="Google Shape;1831;p1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2" name="Google Shape;1832;p1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3" name="Google Shape;1833;p1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4" name="Google Shape;1834;p1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5" name="Google Shape;1835;p1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6" name="Google Shape;1836;p1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7" name="Google Shape;1837;p1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8" name="Google Shape;1838;p1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39" name="Google Shape;1839;p1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0" name="Google Shape;1840;p1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1" name="Google Shape;1841;p1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2" name="Google Shape;1842;p1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3" name="Google Shape;1843;p1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4" name="Google Shape;1844;p1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5" name="Google Shape;1845;p1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846" name="Google Shape;1846;p19"/>
            <p:cNvGrpSpPr/>
            <p:nvPr/>
          </p:nvGrpSpPr>
          <p:grpSpPr>
            <a:xfrm>
              <a:off x="12306300" y="0"/>
              <a:ext cx="180000" cy="6858000"/>
              <a:chOff x="-232" y="0"/>
              <a:chExt cx="232" cy="4320"/>
            </a:xfrm>
          </p:grpSpPr>
          <p:cxnSp>
            <p:nvCxnSpPr>
              <p:cNvPr id="1847" name="Google Shape;1847;p1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8" name="Google Shape;1848;p1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49" name="Google Shape;1849;p1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0" name="Google Shape;1850;p1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1" name="Google Shape;1851;p1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2" name="Google Shape;1852;p1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3" name="Google Shape;1853;p1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4" name="Google Shape;1854;p1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5" name="Google Shape;1855;p1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6" name="Google Shape;1856;p1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7" name="Google Shape;1857;p1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8" name="Google Shape;1858;p1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59" name="Google Shape;1859;p1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60" name="Google Shape;1860;p1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61" name="Google Shape;1861;p1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62" name="Google Shape;1862;p1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863" name="Google Shape;1863;p19"/>
            <p:cNvGrpSpPr/>
            <p:nvPr/>
          </p:nvGrpSpPr>
          <p:grpSpPr>
            <a:xfrm>
              <a:off x="1" y="-297475"/>
              <a:ext cx="12192000" cy="180000"/>
              <a:chOff x="0" y="-689"/>
              <a:chExt cx="7680" cy="232"/>
            </a:xfrm>
          </p:grpSpPr>
          <p:cxnSp>
            <p:nvCxnSpPr>
              <p:cNvPr id="1864" name="Google Shape;1864;p1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65" name="Google Shape;1865;p1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66" name="Google Shape;1866;p1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67" name="Google Shape;1867;p1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68" name="Google Shape;1868;p1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69" name="Google Shape;1869;p1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0" name="Google Shape;1870;p1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1" name="Google Shape;1871;p1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2" name="Google Shape;1872;p1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3" name="Google Shape;1873;p1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4" name="Google Shape;1874;p1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5" name="Google Shape;1875;p1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6" name="Google Shape;1876;p1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7" name="Google Shape;1877;p1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8" name="Google Shape;1878;p1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79" name="Google Shape;1879;p1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0" name="Google Shape;1880;p1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1" name="Google Shape;1881;p1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2" name="Google Shape;1882;p1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3" name="Google Shape;1883;p1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4" name="Google Shape;1884;p1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5" name="Google Shape;1885;p1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6" name="Google Shape;1886;p1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7" name="Google Shape;1887;p1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8" name="Google Shape;1888;p1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89" name="Google Shape;1889;p1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890" name="Google Shape;1890;p19"/>
            <p:cNvGrpSpPr/>
            <p:nvPr/>
          </p:nvGrpSpPr>
          <p:grpSpPr>
            <a:xfrm>
              <a:off x="6351" y="6972300"/>
              <a:ext cx="12195174" cy="180000"/>
              <a:chOff x="4" y="-689"/>
              <a:chExt cx="7682" cy="232"/>
            </a:xfrm>
          </p:grpSpPr>
          <p:cxnSp>
            <p:nvCxnSpPr>
              <p:cNvPr id="1891" name="Google Shape;1891;p1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2" name="Google Shape;1892;p1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3" name="Google Shape;1893;p1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4" name="Google Shape;1894;p1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5" name="Google Shape;1895;p1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6" name="Google Shape;1896;p1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7" name="Google Shape;1897;p1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8" name="Google Shape;1898;p1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899" name="Google Shape;1899;p1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0" name="Google Shape;1900;p1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1" name="Google Shape;1901;p1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2" name="Google Shape;1902;p1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3" name="Google Shape;1903;p1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4" name="Google Shape;1904;p1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5" name="Google Shape;1905;p1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6" name="Google Shape;1906;p1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7" name="Google Shape;1907;p1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8" name="Google Shape;1908;p1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09" name="Google Shape;1909;p1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0" name="Google Shape;1910;p1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1" name="Google Shape;1911;p1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2" name="Google Shape;1912;p1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3" name="Google Shape;1913;p1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4" name="Google Shape;1914;p1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5" name="Google Shape;1915;p1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16" name="Google Shape;1916;p1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secHead" preserve="1">
  <p:cSld name="divider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tx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8" name="Logo">
            <a:extLst>
              <a:ext uri="{FF2B5EF4-FFF2-40B4-BE49-F238E27FC236}">
                <a16:creationId xmlns:a16="http://schemas.microsoft.com/office/drawing/2014/main" xmlns="" id="{A3F52B4B-6EF7-4EEB-A4DA-CAD62F7970B1}"/>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97" name="Group 96">
            <a:extLst>
              <a:ext uri="{FF2B5EF4-FFF2-40B4-BE49-F238E27FC236}">
                <a16:creationId xmlns:a16="http://schemas.microsoft.com/office/drawing/2014/main" xmlns="" id="{A903CEF8-B220-4A45-A1AD-43FAE75D805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40DDDF8F-C8D2-4C0E-BB69-C485F32A89D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B171F58-A9A0-4D85-96CD-0CB5CBA094F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2D5C6701-8525-4CA5-87B2-127E06BE70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8AD3343-0A46-4CEA-8206-F4CF1524526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A8FE0CB9-B153-4698-9572-A02D56B228D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939DB790-7445-4E8D-B972-E7312EB61A5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0CECDE0D-3492-4C68-8AEF-3CD547A27B1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70F3EB00-6350-455C-BDA6-5479AD011D7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4D1351DF-2CE0-4438-B8BB-A3CEA1EA16F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FEABBC9B-F8CD-4643-885C-4EFE2D3042F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82E91374-609A-4447-83E5-5B1EC6B94EE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2FFEDDE6-FEC1-4FE2-BBD2-4189DDBFEF2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86D2645F-A0F4-4FB5-858F-7DEA89C7451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101145BB-6025-4FA1-AFF0-9E40A5AD24B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4F33860A-27A5-40E2-B29C-5A4007FF001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E526FD53-18B2-4DB1-8A79-2B489D2FB05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64FFFBE1-C9E1-4973-B074-0F85562FCF1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DE7B673-A7C5-412C-8811-19C33C0CC3FE}"/>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AE799E09-14E5-4FA5-BF9B-98693B64752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11157DDE-C68B-4574-8C36-CDC177AA491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C10A9C34-A998-460F-BC1B-3131FBA9F9C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050E00A-3DE6-4A61-B255-64C880E587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232A347-66DB-47C8-AB4F-96AFB573C7D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C1B2656-E21B-42FC-9D5A-CCF55196F437}"/>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E5D5BC7-50C2-4337-AC86-48F2D633816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8F1361F-D54B-436E-9922-B3376C4736F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989249D-FFEB-4DD0-842A-6D9E66E63A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421614A-009D-4690-907C-86A6C8E62E5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C0B889B-5C3D-467D-BB6F-23461FE13D1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D3E30755-D1B3-4CE5-9DC2-E1DFD6C778D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7022663E-6A1A-480E-804F-38FA16D8B8C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A2A66F3-9A96-4C40-87FE-14EBCD41659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B5796D6-356E-4441-AFDA-7956CA7514E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4FAAE2EF-8928-4C4E-BD85-BD2B063E0B5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321A894-DFC7-42C1-8B64-96FB506881A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39F647-379E-4C93-A424-77B2C13D46A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A902A40B-7A0F-41E6-A16D-A3038F0AEF4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9C2F10AC-F3A3-4202-992C-110D2E2F852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9621372-E5B2-4B5F-9590-736010238AE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A5714D8-6432-47DB-AC78-A6FEF02E45D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670EC0BC-CC42-4991-9689-4E87C3A446D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AC1AE11-9724-4605-B0A6-41D32280E7B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FC0378CD-2135-448F-90E1-819EEE177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973BB53-2649-4351-9583-AA4227AF5D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B0ECC273-A6F7-4FDC-9F5E-28452EF957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D760F54-65F7-4A8E-8236-F33E7DEA37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EE0DB0-E608-4E1C-A896-8677F7D5C5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F64A78-778E-4276-AC02-16D68560168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84FA5A95-31E3-4F70-A5F2-F26B36C678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5ABCAF5-CD71-417C-BCDE-A81F7C69486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068E4E26-7C3C-4373-8AE9-5B36194E991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311026AE-5C90-41AB-9FC5-8A589DBE94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ED3AFCCC-E59A-4EF0-B7A5-C38AC41996D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BFE2FFEE-CED9-4883-B445-086363EA929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E02350E6-7DDF-4C28-9323-AEA4252D39C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5C38A8CD-3883-4A2C-A20C-271EBBCD9B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2D088F99-10EE-40E9-B8F4-C8717D28D9B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5F47E4F6-D0E7-4B39-97C2-E6F5DD6D65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688F889B-CDB5-465E-9643-BDBBE7FC86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6C653EED-74A7-4100-9A14-25BE635328C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680CCD16-5F03-4337-A5D6-723EF5A20E9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B4986BBF-0505-4887-9C8E-29853249900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6268375-822E-4FE0-9A3D-9FBAE9E041B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D8F3D85-7A15-406E-A02B-F4435E86426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5C6D906-14BA-4AB9-B7A6-D1A801AAD87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84CBF0BC-4925-4B8A-9B1C-2BCE3EA6C0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7E296CEF-8ACA-4EB7-84B6-80B67E4DE57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51F12023-3961-4A0D-A45C-C0B71E160F3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D6F300A-E874-4209-BAEE-3B6ABE334F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EAC43F72-E629-4583-9007-78FB74E27F8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1EE6B552-26DB-4AF2-9FB4-A64F7AFDEA0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DA95519D-A9E3-46C1-9C05-F118E7211E1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46871E65-0616-4329-84B9-E703DBC8F34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7C4028E3-0C56-47F5-97C2-B19175CEE69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650AA5F8-A8AD-4FBA-9152-9033444F069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2283314F-303C-46DE-B71E-D8395340B48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D98A50B7-0A0A-4E30-BBAA-49FD6D2BCEB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212529A5-C0F0-4D8D-A6BA-BD55DBF72EB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BC641F-4B37-4AA8-B759-9F7B2FD4BDA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C84BD9D8-80A0-40A5-AEE2-77FBFE3D1BA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C340FFE3-7096-4405-9566-4C6CD1D62F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79B7F5A3-4BEF-497B-A950-B943021A77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4AAE1FB4-45F4-4BBC-80A5-779805DE0D5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74B7CC-7054-4176-88EF-95DB78F9C0B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460B947D-4AE7-452F-9D22-FA23FBCA754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F83CE48A-8977-49FC-94E9-121870DDB55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793E8477-AA51-4560-B337-D22CDEF0EE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F9B8309F-5ADE-4713-8AAB-1536DF6E928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C58C22B-C7F0-480C-A5D6-7BD1AA13BAC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87" name="Slide Number Placeholder 5">
            <a:extLst>
              <a:ext uri="{FF2B5EF4-FFF2-40B4-BE49-F238E27FC236}">
                <a16:creationId xmlns:a16="http://schemas.microsoft.com/office/drawing/2014/main" xmlns="" id="{593E1F55-3732-4CF7-9450-30B0AD731A3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88" name="Footer Placeholder 4">
            <a:extLst>
              <a:ext uri="{FF2B5EF4-FFF2-40B4-BE49-F238E27FC236}">
                <a16:creationId xmlns:a16="http://schemas.microsoft.com/office/drawing/2014/main" xmlns="" id="{E5F72383-3FBE-404E-BC82-DFF4B8AE300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36331650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secHead" preserve="1">
  <p:cSld name="divider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sp>
        <p:nvSpPr>
          <p:cNvPr id="4" name="Footer Placeholder 3">
            <a:extLst>
              <a:ext uri="{FF2B5EF4-FFF2-40B4-BE49-F238E27FC236}">
                <a16:creationId xmlns:a16="http://schemas.microsoft.com/office/drawing/2014/main" xmlns="" id="{549BB64F-6D93-40E1-A500-D8DCD2F6C628}"/>
              </a:ext>
            </a:extLst>
          </p:cNvPr>
          <p:cNvSpPr>
            <a:spLocks noGrp="1"/>
          </p:cNvSpPr>
          <p:nvPr>
            <p:ph type="ftr" sz="quarter" idx="10"/>
          </p:nvPr>
        </p:nvSpPr>
        <p:spPr/>
        <p:txBody>
          <a:bodyPr/>
          <a:lstStyle>
            <a:lvl1pPr>
              <a:defRPr>
                <a:solidFill>
                  <a:schemeClr val="bg1"/>
                </a:solidFill>
              </a:defRPr>
            </a:lvl1pPr>
          </a:lstStyle>
          <a:p>
            <a:r>
              <a:rPr lang="en-US">
                <a:solidFill>
                  <a:srgbClr val="FFFFFF"/>
                </a:solidFill>
              </a:rPr>
              <a:t>© Randstad</a:t>
            </a:r>
            <a:endParaRPr lang="en-GB">
              <a:solidFill>
                <a:srgbClr val="FFFFFF"/>
              </a:solidFill>
            </a:endParaRPr>
          </a:p>
        </p:txBody>
      </p:sp>
      <p:sp>
        <p:nvSpPr>
          <p:cNvPr id="5" name="Slide Number Placeholder 4">
            <a:extLst>
              <a:ext uri="{FF2B5EF4-FFF2-40B4-BE49-F238E27FC236}">
                <a16:creationId xmlns:a16="http://schemas.microsoft.com/office/drawing/2014/main" xmlns="" id="{A4E1F224-4CFF-43A6-8D4F-E16D92323615}"/>
              </a:ext>
            </a:extLst>
          </p:cNvPr>
          <p:cNvSpPr>
            <a:spLocks noGrp="1"/>
          </p:cNvSpPr>
          <p:nvPr>
            <p:ph type="sldNum" sz="quarter" idx="11"/>
          </p:nvPr>
        </p:nvSpPr>
        <p:spPr/>
        <p:txBody>
          <a:bodyPr/>
          <a:lstStyle>
            <a:lvl1pPr>
              <a:defRPr>
                <a:solidFill>
                  <a:schemeClr val="bg1"/>
                </a:solidFill>
              </a:defRPr>
            </a:lvl1pPr>
          </a:lstStyle>
          <a:p>
            <a:fld id="{2A90DB4D-325A-4305-ABF4-0910C1AC2AD1}" type="slidenum">
              <a:rPr lang="en-US" smtClean="0">
                <a:solidFill>
                  <a:srgbClr val="FFFFFF"/>
                </a:solidFill>
              </a:rPr>
              <a:pPr/>
              <a:t>‹N›</a:t>
            </a:fld>
            <a:endParaRPr lang="en-US">
              <a:solidFill>
                <a:srgbClr val="FFFFFF"/>
              </a:solidFill>
            </a:endParaRPr>
          </a:p>
        </p:txBody>
      </p:sp>
      <p:pic>
        <p:nvPicPr>
          <p:cNvPr id="97" name="Picture 96">
            <a:extLst>
              <a:ext uri="{FF2B5EF4-FFF2-40B4-BE49-F238E27FC236}">
                <a16:creationId xmlns:a16="http://schemas.microsoft.com/office/drawing/2014/main" xmlns="" id="{9FE57CB2-5CA8-44B5-9C2C-3E144FF7276A}"/>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9D381C7-B410-4635-9F5E-44390A4EE8A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79151CEA-48AF-4E28-ADD0-EA4E9569248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1AB347D-C5F6-4671-8B02-C3276015369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D811B84F-0DD2-460D-8800-60247900FBA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AC6125FD-F472-4CF2-9F89-5C68EC645B0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643071DB-9B6F-4DD4-AB32-F228CDE0456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10A9936F-346C-4A44-BB34-C379DA343C7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3939FA0F-3511-47A0-AC31-552A73B9AF5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01787FDF-7F2C-410B-8F68-4480B4EE013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F73DF58-0D40-49B0-8A7B-FC619C645E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B62B31D2-6E5B-4B9F-AE04-A7FAD47E89F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E5B6EE8-F0B4-40E2-A598-A7319A1122E7}"/>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312DB007-6EFF-40BB-AFEE-4E5152D9932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90490E2-E3D0-4A1D-9611-752C982E1E5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61767865-AC47-4ED5-B0E0-925BE83781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87BBDD19-E5BD-4BBD-A5BF-F64E6379707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70F242B6-D203-40DA-893D-77EA3EAB56B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A0052345-4337-40D5-BB51-C331B673E71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2FC5B3-B2C5-48FB-87DC-F9FB1B5399B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3CFC9CD-DDA5-4FB9-99CC-E522C0F258E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A453490-5A4A-47CD-8210-1CCC71A89C4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9D0423C7-2A05-40E2-9E15-23C45C78E22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D01FB127-771A-47BC-BAA6-E23EB44DE26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721AEAE5-7A3D-4459-A5B0-EFE0263C6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3713772-8FE9-45DA-851D-FDBAE03444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72FA916-140D-4AC2-B263-66C30B479A8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21FB7225-073F-4A89-8BE4-DCCF3A59164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DE31C65-7F2D-4B4A-B381-54DF36AB098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EA62465F-AB3A-469D-9BB1-6F9C10785F6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EBDFEF6-DFFF-4578-AA0B-6549500E3E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AE37BC86-92FC-4DF2-9F90-A9DA8C00A1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AF01B47F-8A5B-441D-982A-A2B9ABD12D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1BAA1DB8-BDCC-4DCD-B66C-5205DA2D605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6FAE560-D708-4818-B1CC-5DC804DC9A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7346D4C8-BEBE-4486-98B3-5C0C804BC7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EFE5066-1036-4225-AC43-5BF4E566394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6B2499-26DB-4278-B791-566F761E78F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09BBA38-BFFA-44FA-85B4-C2146230876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B5C4145E-920F-432F-BF7B-3DB3712574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06BD812-2511-4475-AEB0-A05F1733F65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64C4389-9E24-4872-95B5-3A92E5BAB93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F76F68F1-F585-4C0C-A592-BA51057F4F6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671C2AA-7112-449D-900F-38B14FCE5F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DC9FDBB-9166-4972-BE55-5CC434A7B84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C23781F-A974-4794-8709-786D7CB23D1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ADB6EC6D-117F-4A74-B1C3-9ADD9FB7F5F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830188D-80E1-412A-A138-B5493BA817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6CCD885-44C2-41F3-BD28-08BC72A11DD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8DCEFF-C22E-42CF-859C-3AD308AA5D5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FF78FBA0-BDC0-429B-9A18-0C94DB8105D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3A3E0BCE-A544-4526-9EF3-C523061F21C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512B158B-0785-47C0-A10A-7D559F804E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89F52659-F407-47DD-9AFB-4341DE846A2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A2B45C07-CA20-4811-A3FA-CC5AD7B6320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85ED6CC-ED59-4333-BC20-347A41ED5E6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1292A4AF-7502-4AC5-807B-F85A7F37E9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CDAA697-F996-4D52-A89A-8D719C09217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E36932ED-AD52-41DC-90C3-7E65A8E424A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2CAA865-211A-4197-BB34-EB5A6C8312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37AE2BAB-6E2C-47AB-8189-0864E4C04CF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1A74C443-059D-47D7-B0A8-35FF91081B0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DD0873B8-2395-48A8-9232-12AE4D00A586}"/>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721B366-9288-4DFB-B8B8-82EAC80B35B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E90EB481-E3E4-4EAC-B976-25B18956DD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1B8FE428-814D-423E-862B-5815719ED9E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60EC1C2-0FB3-4654-A7E6-4349B51AD54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54B430EC-371D-4350-AA7D-F6F8B5AE881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F8D87FF9-4F42-45EC-8BD5-FCE4777C11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ED3433-68B1-445F-90CE-E623C4BE30B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C0CBE8EF-A46A-43A2-9B30-B3E98ED359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2C18545-A13E-4A5C-A6BC-CB2AC0B3DB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4DAE306A-01E5-4061-B131-0F0AD0111A2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14F16FDC-1C64-475B-AAED-E27D38B2D8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5D5DAC9-320F-41F7-9C00-B45BFB23D3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E41B827-CA05-4C09-8EF8-FE7F16E6D7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4E2B584F-B986-4655-A78F-E9645A51971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7C5ED56-27BC-44E2-AE30-923D0CC212C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9806ABC4-0C81-4252-A536-6F2AB3A887F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F253144F-0442-4D0D-BFEA-35A54E22DBE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8576A2-CF1A-4C53-A966-6C8F3B02405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59F7655D-C0A3-43A1-B1EF-4A051C07AF1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147F31AD-5587-4DD8-8811-EE99E47FC8A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60ED6FA3-2139-4DC0-B511-C3E33B79A852}"/>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3F04A02B-65EA-4A8A-A0DC-B66DFFB2CAE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DCCB1B32-34DB-48AD-98F0-98CC64C0C5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0081CCF9-EF4A-4794-9A3E-18C481B125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D1746AE6-C0B6-4DCA-8AF9-E333931540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8605089-E7CB-4714-B7D1-FEAD317E387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0085436E-1BD7-4745-BDF3-A88C9BC398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F6E0233E-2CF5-4A4B-B513-241D7A09E475}"/>
              </a:ext>
            </a:extLst>
          </p:cNvPr>
          <p:cNvSpPr txBox="1">
            <a:spLocks/>
          </p:cNvSpPr>
          <p:nvPr userDrawn="1"/>
        </p:nvSpPr>
        <p:spPr bwMode="gray">
          <a:xfrm>
            <a:off x="6075254" y="6356360"/>
            <a:ext cx="5045871"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CC099D3-A945-49DA-B4A2-42A350355161}"/>
              </a:ext>
            </a:extLst>
          </p:cNvPr>
          <p:cNvSpPr txBox="1">
            <a:spLocks/>
          </p:cNvSpPr>
          <p:nvPr userDrawn="1"/>
        </p:nvSpPr>
        <p:spPr bwMode="gray">
          <a:xfrm>
            <a:off x="11166562" y="6356360"/>
            <a:ext cx="257127"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fld id="{2A90DB4D-325A-4305-ABF4-0910C1AC2AD1}" type="slidenum">
              <a:rPr lang="en-US" smtClean="0">
                <a:solidFill>
                  <a:srgbClr val="FFFFFF"/>
                </a:solidFill>
              </a:rPr>
              <a:pPr>
                <a:buClrTx/>
                <a:buFontTx/>
                <a:buNone/>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65B7B141-20DD-4440-965B-B724BEAE0FD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2071224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secHead" preserve="1">
  <p:cSld name="divider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7B75FF26-835F-47AE-8014-419E6D50CBC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86EDD428-B39A-4D4A-9E92-C45742C1878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13FEFB1F-6EBA-4E1B-8088-A6A54E15D5C1}"/>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E8B7073A-2F78-489E-AECC-05D58667CF6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7656CB8-0B19-4D5B-B4F3-A89D9B67616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310593E7-FC3E-4F91-9F2B-2BE11A26D1E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043185BD-46B6-44AC-A49C-C31E113CB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166F6FD-63AC-482F-9FE3-ABFC1B91B71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8D76439C-C5B5-43F8-AF9D-219BEF19A9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AA05150-DDD3-4587-8B37-25D7445B98D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BBD5ECB-68B6-4B26-87D3-D939A1E0C72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6127D671-EBE5-4DF5-8A7E-21F5ECC03E5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12B371B-F90C-439B-B149-FE38EA9A6A9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F10FDA8-CDBE-4AD6-BD79-65183DF19A2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9B308C1F-2D62-4B27-8DEA-E7E2B26729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3453CD6C-D02F-4752-AD96-15BB12DCD5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E3FDB7AC-BC8C-47AA-B20F-B3BA73A6B4D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733B54E-8700-43C3-98E6-811D45F09FE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DA5B4048-93F0-4019-8C8D-98D20D03719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612D692-A19B-4008-846E-34F7709F2E6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F520D9C8-4B5F-4174-827F-C9FBB212134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49E072AA-0146-442C-9D46-37BE53976C9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02038EC5-0EB3-4EE9-B049-5D648BA9797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5292352A-F4F5-40A8-BD9D-B64191E525D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DAC64F82-530C-497A-81EA-0D3B7F2B757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758C169-DCB1-4FCC-8E3B-C8D90E2883B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42C01AD-D965-4C57-8670-FC1469B460B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FB317F2-E5BD-457E-8E47-C7D375B48A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8F012017-7CDD-4ADB-94D9-9CF9DAE9AE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F4F4B786-8373-4C8A-9FB6-B4274A3545B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74B74E2E-E06A-4C58-825F-C66A5EA176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C2C29F7-47C4-409B-A48B-7441DA8A35F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5170108-380E-466A-964F-9499EC2ADE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B02DD489-B7AC-44FA-A023-C8291E9822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E5F53447-A05B-4109-AEBD-B22470A038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27ADDE59-751D-4935-B34F-6C38498F60B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B4BDFA2-4EBC-4D94-B66B-779B0812845E}"/>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D0A75D41-AD48-4082-812A-4CE90DBA983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B84B2616-0CF0-464B-8F13-A42ADA1F7BC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0131482-CF08-405B-A16E-122FD4009D0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45179071-E691-40DF-9884-61839FFFA9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3747E50B-E06B-4C3D-A0EA-48B9EFD43E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3553DE9-12AE-419B-9DCF-B1103CA9EF5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9911512-53F4-400D-8102-A24B8E76665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AC9A428C-D235-46E3-A802-BE724F84180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6788ADF0-BC34-48C4-91A8-08C5313EF3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01B856C7-4DE4-4C64-AE7B-831C0061C13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32FB3B-303F-4325-872A-26309B8EA76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A9E21DA8-1282-4211-8D28-EFB1B2519A5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133680D1-5082-435D-8667-BF7B47DBFB4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61D2C80E-E437-4CDB-82AC-8D5EF33AFB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6F2D763-C6B8-439E-ABFE-75D97227937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6CAAFE-FF17-4C86-8D39-5BF30E55E1E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A6B11B7-F37E-4036-9762-E5EF1987F8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37932681-FE94-4457-B5E6-681333B9044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ADD2407-A50B-49EF-9CC5-17838B6F0A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9D9DD7A9-C713-4F6B-AFAD-7C1CFD04C8D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C341C8A-6242-4903-B0E7-0C728A3A6F1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66A3C002-820C-4554-9A97-42D37D65319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63C9C33-A398-4473-8A5F-CE3ADC2415C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3484C7E-4ED3-4182-9818-04A627A356C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AC8DC18C-7F3E-4C36-A81D-A4632278865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91B3B631-673E-429A-80EC-71F443649DB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E6222A96-20A6-43D8-927D-9B43912B045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301D9B4-5AEF-4B1E-8797-0E2545F71AE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5008C59-C93F-40DA-9C38-B2EF67797DD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D2502FC-25F5-4205-A091-BF12E96EA9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FF6C60AC-DCA5-4E4E-8FCE-7BD6D963B19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42FEB76C-B08C-4A83-A1F7-023CC85351F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48C2F3E0-67C1-4D2F-A16E-27351E4BA62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6C30B495-3A6A-414A-AB2B-F716FC94B8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4BA19446-E308-4655-A1F7-BD3F47116CD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DFF7564E-2A4B-44D6-A358-106ABFE8749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298D78D9-C22B-455A-8018-854011F7B73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C30F81BB-8BD9-4EE6-BD52-C4B8D84E5E7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06A15E9-7088-4F2F-98AD-6EB9142AFE2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36D922E-59F5-40FA-88BE-2A540F2F16D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CA8B1A70-0A1A-4EDC-88E1-1BDD1C7A798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2DEAFF5D-44BD-4CB7-8922-90BD1E6EFF8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C7F1CD84-968F-46D1-A897-4A87919215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DDB320C1-B8B6-4E0F-B80D-E46C5213CA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1BF574D1-4F74-454A-83D7-4B602511910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93C536E-F1CB-4B2F-87B7-227BE6C6F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E235778-81C3-4822-B417-4CD87057358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12FAAECC-07C5-4B0D-84E8-391C460B4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2196997E-772B-4C0E-A361-B450C89920B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2ECC2FC-B502-498C-86EE-C3F9809C3D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5CF0421-B20A-405A-862F-79FA5F7794A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4CBFF3-D93F-4C8F-BF6D-9463BD809C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B5553E75-2AB5-46DD-87E0-65B53CC3CFB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2518442D-0180-40E7-9D88-53AEA0A80315}"/>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dirty="0">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4C173DE-BEA3-46A6-9010-2ADB88A413A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97E1274E-685C-42D3-8DB0-FF4F33D2989A}"/>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58497752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01548753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bg bwMode="gray">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xmlns="" id="{556EA1FE-2C32-4C75-B535-1AA55AA51E3C}"/>
              </a:ext>
            </a:extLst>
          </p:cNvPr>
          <p:cNvSpPr>
            <a:spLocks noGrp="1"/>
          </p:cNvSpPr>
          <p:nvPr>
            <p:ph sz="half" idx="2" hasCustomPrompt="1"/>
          </p:nvPr>
        </p:nvSpPr>
        <p:spPr>
          <a:xfrm>
            <a:off x="63174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6">
            <a:extLst>
              <a:ext uri="{FF2B5EF4-FFF2-40B4-BE49-F238E27FC236}">
                <a16:creationId xmlns:a16="http://schemas.microsoft.com/office/drawing/2014/main" xmlns="" id="{1E593654-32FC-4192-82A5-D0FDC4A3979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0" name="Footer Placeholder 4">
            <a:extLst>
              <a:ext uri="{FF2B5EF4-FFF2-40B4-BE49-F238E27FC236}">
                <a16:creationId xmlns:a16="http://schemas.microsoft.com/office/drawing/2014/main" xmlns="" id="{D2A9534B-3535-4171-B8BF-C3A27934947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1" name="Slide Number Placeholder 5">
            <a:extLst>
              <a:ext uri="{FF2B5EF4-FFF2-40B4-BE49-F238E27FC236}">
                <a16:creationId xmlns:a16="http://schemas.microsoft.com/office/drawing/2014/main" xmlns="" id="{C7DDADDD-11E4-4840-A5C2-ABF4EFC706F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2" name="Footer Placeholder 4">
            <a:extLst>
              <a:ext uri="{FF2B5EF4-FFF2-40B4-BE49-F238E27FC236}">
                <a16:creationId xmlns:a16="http://schemas.microsoft.com/office/drawing/2014/main" xmlns="" id="{50032124-4DE4-449A-970D-EEFA8F58E4F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74249215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full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600" y="1660524"/>
            <a:ext cx="106668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10666800" cy="3960000"/>
          </a:xfrm>
        </p:spPr>
        <p:txBody>
          <a:bodyPr/>
          <a:lstStyle>
            <a:lvl1pPr marL="0" indent="0">
              <a:buNone/>
              <a:defRPr/>
            </a:lvl1pPr>
          </a:lstStyle>
          <a:p>
            <a:endParaRPr lang="en-GB"/>
          </a:p>
        </p:txBody>
      </p:sp>
      <p:sp>
        <p:nvSpPr>
          <p:cNvPr id="7" name="Rectangle 6">
            <a:extLst>
              <a:ext uri="{FF2B5EF4-FFF2-40B4-BE49-F238E27FC236}">
                <a16:creationId xmlns:a16="http://schemas.microsoft.com/office/drawing/2014/main" xmlns="" id="{ACB027CF-3F7F-4514-9D1D-7070B1A5240A}"/>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1" name="Footer Placeholder 4">
            <a:extLst>
              <a:ext uri="{FF2B5EF4-FFF2-40B4-BE49-F238E27FC236}">
                <a16:creationId xmlns:a16="http://schemas.microsoft.com/office/drawing/2014/main" xmlns="" id="{F295EB11-48FA-488F-99B9-EBC0C7FF4D2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2" name="Slide Number Placeholder 5">
            <a:extLst>
              <a:ext uri="{FF2B5EF4-FFF2-40B4-BE49-F238E27FC236}">
                <a16:creationId xmlns:a16="http://schemas.microsoft.com/office/drawing/2014/main" xmlns="" id="{F866B56C-ED6E-4599-95D8-1AD0B174602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 name="Footer Placeholder 4">
            <a:extLst>
              <a:ext uri="{FF2B5EF4-FFF2-40B4-BE49-F238E27FC236}">
                <a16:creationId xmlns:a16="http://schemas.microsoft.com/office/drawing/2014/main" xmlns="" id="{7682C7B3-DBC0-4166-81BE-9F128B1CE97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15089142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content &amp; picture dar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7AD21965-3D67-4CF2-B3D4-684F94640F2D}"/>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2"/>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4">
            <a:extLst>
              <a:ext uri="{FF2B5EF4-FFF2-40B4-BE49-F238E27FC236}">
                <a16:creationId xmlns:a16="http://schemas.microsoft.com/office/drawing/2014/main" xmlns="" id="{BF450731-6266-48D9-8127-EA6489BE7A5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6" name="Slide Number Placeholder 5">
            <a:extLst>
              <a:ext uri="{FF2B5EF4-FFF2-40B4-BE49-F238E27FC236}">
                <a16:creationId xmlns:a16="http://schemas.microsoft.com/office/drawing/2014/main" xmlns="" id="{1DFDFFD3-9CB9-4D63-8396-E4B62A2FB64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7" name="Footer Placeholder 4">
            <a:extLst>
              <a:ext uri="{FF2B5EF4-FFF2-40B4-BE49-F238E27FC236}">
                <a16:creationId xmlns:a16="http://schemas.microsoft.com/office/drawing/2014/main" xmlns="" id="{83575F9C-0A65-46E2-8E3D-199A428A6A7D}"/>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16368619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ontent &amp; picture 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9FBEE8D5-4745-43D0-AB41-4BFAB7017FD8}"/>
              </a:ext>
            </a:extLst>
          </p:cNvPr>
          <p:cNvSpPr/>
          <p:nvPr userDrawn="1"/>
        </p:nvSpPr>
        <p:spPr>
          <a:xfrm>
            <a:off x="10837717" y="6165886"/>
            <a:ext cx="1354283" cy="692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Picture Placeholder 13">
            <a:extLst>
              <a:ext uri="{FF2B5EF4-FFF2-40B4-BE49-F238E27FC236}">
                <a16:creationId xmlns:a16="http://schemas.microsoft.com/office/drawing/2014/main" xmlns="" id="{49BD1BF8-B72B-4547-9956-E82E0DCC1168}"/>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1"/>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15" name="Footer Placeholder 4">
            <a:extLst>
              <a:ext uri="{FF2B5EF4-FFF2-40B4-BE49-F238E27FC236}">
                <a16:creationId xmlns:a16="http://schemas.microsoft.com/office/drawing/2014/main" xmlns="" id="{8CC796AA-9002-4F86-BD15-E50B35B7578D}"/>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dirty="0">
                <a:solidFill>
                  <a:srgbClr val="0F1941"/>
                </a:solidFill>
              </a:rPr>
              <a:t>© Randstad</a:t>
            </a:r>
            <a:endParaRPr lang="en-GB" dirty="0">
              <a:solidFill>
                <a:srgbClr val="0F1941"/>
              </a:solidFill>
            </a:endParaRPr>
          </a:p>
        </p:txBody>
      </p:sp>
      <p:sp>
        <p:nvSpPr>
          <p:cNvPr id="16" name="Slide Number Placeholder 5">
            <a:extLst>
              <a:ext uri="{FF2B5EF4-FFF2-40B4-BE49-F238E27FC236}">
                <a16:creationId xmlns:a16="http://schemas.microsoft.com/office/drawing/2014/main" xmlns="" id="{70187ACE-2615-4245-9324-52287DF5F38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17" name="Footer Placeholder 4">
            <a:extLst>
              <a:ext uri="{FF2B5EF4-FFF2-40B4-BE49-F238E27FC236}">
                <a16:creationId xmlns:a16="http://schemas.microsoft.com/office/drawing/2014/main" xmlns="" id="{E1B3079B-56DC-4D8E-983D-63580C5E523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188875208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ontent &amp;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EF486957-B3EC-46F3-AA14-784D64E6E2C9}"/>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2AA2CCB6-7ECF-4FF3-873C-84EB5A4E309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 name="Slide Number Placeholder 5">
            <a:extLst>
              <a:ext uri="{FF2B5EF4-FFF2-40B4-BE49-F238E27FC236}">
                <a16:creationId xmlns:a16="http://schemas.microsoft.com/office/drawing/2014/main" xmlns="" id="{15A332C0-5F54-4B2F-98FC-EA36572EE8D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4" name="Footer Placeholder 4">
            <a:extLst>
              <a:ext uri="{FF2B5EF4-FFF2-40B4-BE49-F238E27FC236}">
                <a16:creationId xmlns:a16="http://schemas.microsoft.com/office/drawing/2014/main" xmlns="" id="{719BFC31-8CE5-47E0-9ABF-00777EEC68E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53034823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599"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5112000" cy="3960000"/>
          </a:xfrm>
        </p:spPr>
        <p:txBody>
          <a:bodyPr/>
          <a:lstStyle>
            <a:lvl1pPr marL="0" indent="0">
              <a:buNone/>
              <a:defRPr/>
            </a:lvl1pPr>
          </a:lstStyle>
          <a:p>
            <a:endParaRPr lang="en-GB"/>
          </a:p>
        </p:txBody>
      </p:sp>
      <p:sp>
        <p:nvSpPr>
          <p:cNvPr id="13" name="Text Placeholder 5">
            <a:extLst>
              <a:ext uri="{FF2B5EF4-FFF2-40B4-BE49-F238E27FC236}">
                <a16:creationId xmlns:a16="http://schemas.microsoft.com/office/drawing/2014/main" xmlns="" id="{DD6092BF-785F-4592-8EC9-EFC2A8C3AA01}"/>
              </a:ext>
            </a:extLst>
          </p:cNvPr>
          <p:cNvSpPr>
            <a:spLocks noGrp="1"/>
          </p:cNvSpPr>
          <p:nvPr>
            <p:ph type="body" sz="quarter" idx="14"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4" name="Chart Placeholder 9">
            <a:extLst>
              <a:ext uri="{FF2B5EF4-FFF2-40B4-BE49-F238E27FC236}">
                <a16:creationId xmlns:a16="http://schemas.microsoft.com/office/drawing/2014/main" xmlns="" id="{E88E660D-35A8-4DFE-93D5-35658A22897C}"/>
              </a:ext>
            </a:extLst>
          </p:cNvPr>
          <p:cNvSpPr>
            <a:spLocks noGrp="1"/>
          </p:cNvSpPr>
          <p:nvPr>
            <p:ph type="chart" sz="quarter" idx="15"/>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6B3E381B-D5CB-43D4-9E22-C4323A30C5C2}"/>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F8E9922C-A8BA-491E-81EE-8AF98578EC1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5" name="Slide Number Placeholder 5">
            <a:extLst>
              <a:ext uri="{FF2B5EF4-FFF2-40B4-BE49-F238E27FC236}">
                <a16:creationId xmlns:a16="http://schemas.microsoft.com/office/drawing/2014/main" xmlns="" id="{10F38832-1844-4ED3-8BA1-F5C4B142118B}"/>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6" name="Footer Placeholder 4">
            <a:extLst>
              <a:ext uri="{FF2B5EF4-FFF2-40B4-BE49-F238E27FC236}">
                <a16:creationId xmlns:a16="http://schemas.microsoft.com/office/drawing/2014/main" xmlns="" id="{19B0057D-61EA-429F-BB1D-5E5F353D181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87193314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agenda blue">
  <p:cSld name="agenda blue">
    <p:bg>
      <p:bgPr>
        <a:solidFill>
          <a:srgbClr val="2175D9"/>
        </a:solidFill>
        <a:effectLst/>
      </p:bgPr>
    </p:bg>
    <p:spTree>
      <p:nvGrpSpPr>
        <p:cNvPr id="1" name="Shape 1917"/>
        <p:cNvGrpSpPr/>
        <p:nvPr/>
      </p:nvGrpSpPr>
      <p:grpSpPr>
        <a:xfrm>
          <a:off x="0" y="0"/>
          <a:ext cx="0" cy="0"/>
          <a:chOff x="0" y="0"/>
          <a:chExt cx="0" cy="0"/>
        </a:xfrm>
      </p:grpSpPr>
      <p:grpSp>
        <p:nvGrpSpPr>
          <p:cNvPr id="1918" name="Google Shape;1918;p20"/>
          <p:cNvGrpSpPr/>
          <p:nvPr/>
        </p:nvGrpSpPr>
        <p:grpSpPr>
          <a:xfrm>
            <a:off x="762638" y="1665289"/>
            <a:ext cx="6662575" cy="4108451"/>
            <a:chOff x="762600" y="1665288"/>
            <a:chExt cx="6662575" cy="4108450"/>
          </a:xfrm>
        </p:grpSpPr>
        <p:cxnSp>
          <p:nvCxnSpPr>
            <p:cNvPr id="1919" name="Google Shape;1919;p20"/>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0" name="Google Shape;1920;p20"/>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1" name="Google Shape;1921;p20"/>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2" name="Google Shape;1922;p20"/>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3" name="Google Shape;1923;p20"/>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4" name="Google Shape;1924;p20"/>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5" name="Google Shape;1925;p20"/>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6" name="Google Shape;1926;p20"/>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1927" name="Google Shape;1927;p20"/>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1928" name="Google Shape;1928;p20"/>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9" name="Google Shape;1929;p20"/>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0" name="Google Shape;1930;p20"/>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1" name="Google Shape;1931;p20"/>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2" name="Google Shape;1932;p20"/>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3" name="Google Shape;1933;p20"/>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4" name="Google Shape;1934;p20"/>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5" name="Google Shape;1935;p20"/>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6" name="Google Shape;1936;p20"/>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7" name="Google Shape;1937;p20"/>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8" name="Google Shape;1938;p20"/>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39" name="Google Shape;1939;p20"/>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40" name="Google Shape;1940;p20"/>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41" name="Google Shape;1941;p20"/>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42" name="Google Shape;1942;p20"/>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43" name="Google Shape;1943;p20"/>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1944" name="Google Shape;1944;p20"/>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945" name="Google Shape;1945;p20"/>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1946" name="Google Shape;1946;p20"/>
          <p:cNvGrpSpPr/>
          <p:nvPr/>
        </p:nvGrpSpPr>
        <p:grpSpPr>
          <a:xfrm>
            <a:off x="-294300" y="-297472"/>
            <a:ext cx="12780600" cy="7449775"/>
            <a:chOff x="-294300" y="-297475"/>
            <a:chExt cx="12780600" cy="7449775"/>
          </a:xfrm>
        </p:grpSpPr>
        <p:grpSp>
          <p:nvGrpSpPr>
            <p:cNvPr id="1947" name="Google Shape;1947;p20"/>
            <p:cNvGrpSpPr/>
            <p:nvPr/>
          </p:nvGrpSpPr>
          <p:grpSpPr>
            <a:xfrm>
              <a:off x="-294300" y="0"/>
              <a:ext cx="180000" cy="6858000"/>
              <a:chOff x="-232" y="0"/>
              <a:chExt cx="232" cy="4320"/>
            </a:xfrm>
          </p:grpSpPr>
          <p:cxnSp>
            <p:nvCxnSpPr>
              <p:cNvPr id="1948" name="Google Shape;1948;p2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49" name="Google Shape;1949;p2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0" name="Google Shape;1950;p2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1" name="Google Shape;1951;p2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2" name="Google Shape;1952;p2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3" name="Google Shape;1953;p2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4" name="Google Shape;1954;p2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5" name="Google Shape;1955;p2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6" name="Google Shape;1956;p2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7" name="Google Shape;1957;p2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8" name="Google Shape;1958;p2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59" name="Google Shape;1959;p2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0" name="Google Shape;1960;p2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1" name="Google Shape;1961;p2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2" name="Google Shape;1962;p2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3" name="Google Shape;1963;p2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964" name="Google Shape;1964;p20"/>
            <p:cNvGrpSpPr/>
            <p:nvPr/>
          </p:nvGrpSpPr>
          <p:grpSpPr>
            <a:xfrm>
              <a:off x="12306300" y="0"/>
              <a:ext cx="180000" cy="6858000"/>
              <a:chOff x="-232" y="0"/>
              <a:chExt cx="232" cy="4320"/>
            </a:xfrm>
          </p:grpSpPr>
          <p:cxnSp>
            <p:nvCxnSpPr>
              <p:cNvPr id="1965" name="Google Shape;1965;p2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6" name="Google Shape;1966;p2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7" name="Google Shape;1967;p2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8" name="Google Shape;1968;p2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69" name="Google Shape;1969;p2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0" name="Google Shape;1970;p2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1" name="Google Shape;1971;p2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2" name="Google Shape;1972;p2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3" name="Google Shape;1973;p2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4" name="Google Shape;1974;p2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5" name="Google Shape;1975;p2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6" name="Google Shape;1976;p2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7" name="Google Shape;1977;p2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8" name="Google Shape;1978;p2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79" name="Google Shape;1979;p2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80" name="Google Shape;1980;p2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981" name="Google Shape;1981;p20"/>
            <p:cNvGrpSpPr/>
            <p:nvPr/>
          </p:nvGrpSpPr>
          <p:grpSpPr>
            <a:xfrm>
              <a:off x="1" y="-297475"/>
              <a:ext cx="12192000" cy="180000"/>
              <a:chOff x="0" y="-689"/>
              <a:chExt cx="7680" cy="232"/>
            </a:xfrm>
          </p:grpSpPr>
          <p:cxnSp>
            <p:nvCxnSpPr>
              <p:cNvPr id="1982" name="Google Shape;1982;p2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3" name="Google Shape;1983;p2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4" name="Google Shape;1984;p2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5" name="Google Shape;1985;p2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6" name="Google Shape;1986;p2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7" name="Google Shape;1987;p2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8" name="Google Shape;1988;p2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89" name="Google Shape;1989;p2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0" name="Google Shape;1990;p2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1" name="Google Shape;1991;p2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2" name="Google Shape;1992;p2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3" name="Google Shape;1993;p2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4" name="Google Shape;1994;p2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5" name="Google Shape;1995;p2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6" name="Google Shape;1996;p2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7" name="Google Shape;1997;p2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8" name="Google Shape;1998;p2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999" name="Google Shape;1999;p2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0" name="Google Shape;2000;p2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1" name="Google Shape;2001;p2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2" name="Google Shape;2002;p2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3" name="Google Shape;2003;p2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4" name="Google Shape;2004;p2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5" name="Google Shape;2005;p2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6" name="Google Shape;2006;p2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07" name="Google Shape;2007;p2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008" name="Google Shape;2008;p20"/>
            <p:cNvGrpSpPr/>
            <p:nvPr/>
          </p:nvGrpSpPr>
          <p:grpSpPr>
            <a:xfrm>
              <a:off x="6351" y="6972300"/>
              <a:ext cx="12195174" cy="180000"/>
              <a:chOff x="4" y="-689"/>
              <a:chExt cx="7682" cy="232"/>
            </a:xfrm>
          </p:grpSpPr>
          <p:cxnSp>
            <p:nvCxnSpPr>
              <p:cNvPr id="2009" name="Google Shape;2009;p2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0" name="Google Shape;2010;p2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1" name="Google Shape;2011;p2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2" name="Google Shape;2012;p2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3" name="Google Shape;2013;p2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4" name="Google Shape;2014;p2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5" name="Google Shape;2015;p2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6" name="Google Shape;2016;p2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7" name="Google Shape;2017;p2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8" name="Google Shape;2018;p2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19" name="Google Shape;2019;p2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0" name="Google Shape;2020;p2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1" name="Google Shape;2021;p2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2" name="Google Shape;2022;p2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3" name="Google Shape;2023;p2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4" name="Google Shape;2024;p2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5" name="Google Shape;2025;p2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6" name="Google Shape;2026;p2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7" name="Google Shape;2027;p2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8" name="Google Shape;2028;p2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29" name="Google Shape;2029;p2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0" name="Google Shape;2030;p2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1" name="Google Shape;2031;p2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2" name="Google Shape;2032;p2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3" name="Google Shape;2033;p2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034" name="Google Shape;2034;p2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035" name="Google Shape;2035;p20"/>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6" name="Google Shape;2036;p20"/>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037" name="Google Shape;2037;p20"/>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0D8612-8E25-4B08-8BDB-F61933ADF5EE}"/>
              </a:ext>
            </a:extLst>
          </p:cNvPr>
          <p:cNvSpPr>
            <a:spLocks noGrp="1"/>
          </p:cNvSpPr>
          <p:nvPr>
            <p:ph type="title" hasCustomPrompt="1"/>
          </p:nvPr>
        </p:nvSpPr>
        <p:spPr/>
        <p:txBody>
          <a:bodyPr/>
          <a:lstStyle/>
          <a:p>
            <a:r>
              <a:rPr lang="en-US" dirty="0"/>
              <a:t>click to edit Master title style</a:t>
            </a:r>
            <a:endParaRPr lang="en-GB" dirty="0"/>
          </a:p>
        </p:txBody>
      </p:sp>
      <p:sp>
        <p:nvSpPr>
          <p:cNvPr id="5" name="Rectangle 4">
            <a:extLst>
              <a:ext uri="{FF2B5EF4-FFF2-40B4-BE49-F238E27FC236}">
                <a16:creationId xmlns:a16="http://schemas.microsoft.com/office/drawing/2014/main" xmlns="" id="{A12804E6-9C0A-4FBB-8916-5671FDCFD18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8" name="Footer Placeholder 4">
            <a:extLst>
              <a:ext uri="{FF2B5EF4-FFF2-40B4-BE49-F238E27FC236}">
                <a16:creationId xmlns:a16="http://schemas.microsoft.com/office/drawing/2014/main" xmlns="" id="{B8B52122-3D22-4D82-A87C-8D4FA7BEAA5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9" name="Slide Number Placeholder 5">
            <a:extLst>
              <a:ext uri="{FF2B5EF4-FFF2-40B4-BE49-F238E27FC236}">
                <a16:creationId xmlns:a16="http://schemas.microsoft.com/office/drawing/2014/main" xmlns="" id="{AD03EA6A-D083-44E1-AE43-61FC63C54F5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0" name="Footer Placeholder 4">
            <a:extLst>
              <a:ext uri="{FF2B5EF4-FFF2-40B4-BE49-F238E27FC236}">
                <a16:creationId xmlns:a16="http://schemas.microsoft.com/office/drawing/2014/main" xmlns="" id="{55FD65F7-DF43-4623-8663-23433C4BAF6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8638853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B7E8C40-659D-4843-9E59-E965C497F8E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5" name="Footer Placeholder 4">
            <a:extLst>
              <a:ext uri="{FF2B5EF4-FFF2-40B4-BE49-F238E27FC236}">
                <a16:creationId xmlns:a16="http://schemas.microsoft.com/office/drawing/2014/main" xmlns="" id="{B6F8F29F-AB3F-4803-9F6C-B1FE83E9AE6C}"/>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6" name="Slide Number Placeholder 5">
            <a:extLst>
              <a:ext uri="{FF2B5EF4-FFF2-40B4-BE49-F238E27FC236}">
                <a16:creationId xmlns:a16="http://schemas.microsoft.com/office/drawing/2014/main" xmlns="" id="{0148A5F0-90D9-43B6-A0CC-D3026432933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7" name="Footer Placeholder 4">
            <a:extLst>
              <a:ext uri="{FF2B5EF4-FFF2-40B4-BE49-F238E27FC236}">
                <a16:creationId xmlns:a16="http://schemas.microsoft.com/office/drawing/2014/main" xmlns="" id="{F5DE3D25-3AF2-4177-AA71-9613FB164FD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69770774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9334531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statement picture ligh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accent2"/>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96" name="Rectangle 95">
            <a:extLst>
              <a:ext uri="{FF2B5EF4-FFF2-40B4-BE49-F238E27FC236}">
                <a16:creationId xmlns:a16="http://schemas.microsoft.com/office/drawing/2014/main" xmlns="" id="{93C74D6C-B4CB-4317-A01C-BEDA12B282D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94ECF00E-E292-47DA-B1F6-E213AE9D23F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4D03260B-C440-42F5-88F0-5B6B634972F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B22A5F98-A4A0-4DF9-B232-A7306C9AF4C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00067580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dark">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7" name="Footer Placeholder 4">
            <a:extLst>
              <a:ext uri="{FF2B5EF4-FFF2-40B4-BE49-F238E27FC236}">
                <a16:creationId xmlns:a16="http://schemas.microsoft.com/office/drawing/2014/main" xmlns="" id="{FD751858-F268-496C-A7B6-6EAB59287CF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9D76A634-8BEE-4ECD-99B0-6EE85024E3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0BFEAB39-0DEA-4AB8-A076-DAE1D2EADE5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179862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light">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tx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6" name="Rectangle 95">
            <a:extLst>
              <a:ext uri="{FF2B5EF4-FFF2-40B4-BE49-F238E27FC236}">
                <a16:creationId xmlns:a16="http://schemas.microsoft.com/office/drawing/2014/main" xmlns="" id="{ED109F40-13BA-4630-B7A7-80E73E7E07BD}"/>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A9EF210F-B4BE-4B82-BF7A-6F1708A35E07}"/>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0A52494A-E76F-4B6D-AE46-D30A594F24A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8C95C1F0-C551-4030-99BA-76014DD9698B}"/>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47206923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final slide blue">
    <p:bg bwMode="gray">
      <p:bgPr>
        <a:solidFill>
          <a:srgbClr val="2175D9"/>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CCD67B64-095B-4511-AE6F-9358EBA0D067}"/>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6437D36D-780D-48E8-BC37-46D4983351C2}"/>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D62734D2-12EF-4AF7-AAA0-CEFE95410F1C}"/>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0E6EAA27-1AE7-4D78-A22D-26609899D549}"/>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41B5201E-4DFD-4912-87D4-7C609F82F87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C4C24FA-E8F7-41DF-B3E2-ED523F9CA0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5F980DFF-CBBF-4B1E-9F23-8A4748A98715}"/>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EA3C725-5461-4DF2-B9DE-5D494A3C72E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03CFF32C-DB67-49B1-BF49-DA476C61273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36CAD246-3CA7-43A4-BD74-DF01BB1C3C9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165033FD-3008-4A3A-8DFC-9E382DFB16C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42962546-AD6D-4B00-925C-E1ABF505F26A}"/>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99460200-D52B-4D96-9C8A-8F1E4EEE4AA3}"/>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675F5FF-D24F-4C1C-94C9-5791B51CDB36}"/>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01365608-FA4E-43AC-961C-49A7E3878D79}"/>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5BAC4657-DD59-495D-AFA7-C722F2F77514}"/>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24BAC945-B246-4FE0-900D-FD9B2D2BEF0C}"/>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490F9086-ECA3-45E2-B60B-B402FF5E74B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72F90E7A-2A80-4B04-881C-2A91A822D8D3}"/>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9FBB11B-041D-4D46-9DA0-87040AA0AE1A}"/>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7078F7EE-37F1-4F4F-80EF-ACAA9D33D61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179B62B8-9F4E-4226-B446-FE109833820F}"/>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FB6625B6-A7AD-412C-B893-D31A7E7D005A}"/>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EE891678-F93E-46A5-922C-F99D8BFBFF1F}"/>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6AF2DE2E-2056-4C3D-BA07-D1F885025FD2}"/>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DBB4EC74-E2B8-48AE-90FF-6676EB4B8274}"/>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EA6A8FC3-D077-4771-96E1-5BA2F91A5E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7764FB75-A198-4823-A2C7-37D94F27027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EC6E0F88-DFCC-4A01-B1B3-FD17CA311F3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3AD5B88E-B88C-4F91-A7C2-990F047D85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71B531A9-1DD2-42E4-887C-A0C9F293941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F2307C1F-A456-4DDD-891A-4C870EA3CE0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3BCC0D4D-3EAB-4173-ADF6-382C6E70CF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C97F7EB2-85B7-4321-ADDA-B1555D551C9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5A620B39-6C5B-4BAF-B12C-E4397878D4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233FABDF-3240-4008-8B37-C08262BBE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38CDF0A-C72B-4BE0-ACB4-383CCFC0AF9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4821995D-33F1-4258-B889-36C37AE5620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2C0D955-90AB-4708-98CF-02BCAD23F39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D1C5990-BCDA-4EF1-ACC6-B757723792E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A3EBF801-16C5-43E4-A8A1-DF8B4C3E0F1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F79C3E9D-649B-4992-AAFC-DAD2D63E4A8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B1EA03EC-7B56-4396-B19E-BD7BB622DD98}"/>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84681A8B-24B2-4FAA-B548-3B3D91603BB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50ABEF5-08BC-4474-BA4D-379DFA3B5E4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7E48346A-980F-4F0F-B8AA-1732C78EFEE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0ED5321-7493-4D81-8B3C-86F58171F15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C1E23D6F-8E3F-4792-9475-DF84B68F5A9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0270D384-0843-43CF-B820-9CD951E945C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06B7B04B-F2FF-413C-BB4F-314F41CAA4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6B43E5A-7C5F-4654-BE4B-C1906B6CBB7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C8E9E3-30FA-450A-92C2-59C3F24BE61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DED9B8BA-FEB2-43C3-A72B-690C7CEB2B0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8DC7D57C-948C-481B-8AA0-E8513565B1F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7F3C89C4-4C29-4010-8FC9-8F8C42732C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1C2F37BE-135A-468B-AC65-377F4E4B4EF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E7804FE9-0851-413D-B48F-7653393F77D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3BAF129-D46B-4060-8EA8-0335782050F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8314F5A9-1BBC-4745-AC75-8C571E6235F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E255A2FF-D0AC-4E92-B70E-B7DC69CF7582}"/>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D298C92-6F81-434D-8BDF-8BB35A346EB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6ECBE7F-D178-4A54-8B88-4B4EA59545D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5495F472-B6F6-4167-B6B1-478D329E049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498A9636-72BD-45D8-BC30-5E394BEE5F7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A41D7002-56B5-4B3E-ADF6-C0AD7AC3C4C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429E9206-09BC-4DC2-8040-B6482337984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5B0548A9-3518-4B50-A00B-CDFE14E0469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3E17CD6-BB2D-4AEA-939C-616E017EA2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E321E5A6-7360-48FD-A3DA-10DF126178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F9DDFADE-F364-44D6-BEF7-B73A84FD4F5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14CBAF5-E87F-4B29-BA3F-7D8208B60A2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123D8052-0D01-447C-AD6C-7375E997BC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42196512-1A9A-47CD-AF16-FEEA9E9F205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93CC4C7F-4EC7-445F-B8DE-C1C79E4D4E3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0DA55DC8-7EF2-4417-8BF0-D4371EF083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922C734F-1FF3-4FAF-9D76-309520282B9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91C1DE79-7DDE-4947-98EA-998B85397AD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8488509F-2306-48B3-9072-8C4211D34C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B31DBCD5-4519-4148-8979-EC7CD674D7E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6889757B-370C-4B3B-A126-AA74FEC19F5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569B5A5D-2C64-4CCF-8DB2-077C5D0567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307696F-A599-4115-80A0-3F4DCD8579E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9452BE42-1343-4C85-9B87-3AA2D08850D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74923F60-85F9-4549-8394-A7326DAB837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86AA01B-224C-4CA3-A4B2-B2A69F32FBD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E0B10071-59E6-4E2B-98C5-CBB8FF09C9A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AFBB7FBC-7E31-4B27-8466-1115DBEA41C9}"/>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8F83263B-0203-4214-ADAC-887B872A10C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70B6ADF-9800-4F4B-B1C8-B3BA4A57F37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E7532758-BDF1-45BD-8B98-3818F069135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7D81232C-A97B-40D7-A8F2-407A50E5032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E337FE93-5224-4DB3-BAD0-48117BAA085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5B14738-D673-45E4-91FC-6BE3C11109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1707CD1-D063-4933-B987-5AD70DFC1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FAF5DABE-244D-4CBF-AC2A-616091F67BF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DB209D92-B982-4268-A41B-2DCFE80119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98CF10C6-298B-4D5C-86CA-65571BD7A79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8C7789E1-8B8F-4892-9F6B-5A06030135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45A31AEE-1E6D-4D3D-88BC-4C57DEAF2EB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2AA41E5-EF68-4917-A2CA-37049A64FC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AE563CFD-1E1F-4302-AFDB-4350846A992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7D82D57-9C7E-4DDD-AE13-A6B310E6480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D83E4E10-0EEE-48B0-A364-4F7D3560DE4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6668FE6-0948-48AF-BC08-40C09B59040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458E2F19-7C07-48E3-8EB4-72A37D16C90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050C264A-50A3-4BBD-BA80-CC47B23CF12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65998567-F5E3-4BBB-8ED5-112F962CA78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8128CE8F-1A5C-46C3-8621-4778EC41540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730940F-C4F4-4C0F-962B-D63AF321558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8F4874A5-5E4C-4F52-8D74-586223AA2D9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7E383394-E9B9-4315-BCC7-A62D9705E50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CF1749E4-2D6F-4ECC-BFB9-22A79B3D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A0317130-E516-451B-B19D-DE56D19A80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5228763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final slide dark blue">
    <p:bg bwMode="gray">
      <p:bgPr>
        <a:solidFill>
          <a:srgbClr val="0F1941"/>
        </a:solidFill>
        <a:effectLst/>
      </p:bgPr>
    </p:bg>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xmlns="" id="{891C919E-0DB6-4556-BA4C-9A73B9B10762}"/>
              </a:ext>
            </a:extLst>
          </p:cNvPr>
          <p:cNvGrpSpPr>
            <a:grpSpLocks noChangeAspect="1"/>
          </p:cNvGrpSpPr>
          <p:nvPr userDrawn="1"/>
        </p:nvGrpSpPr>
        <p:grpSpPr bwMode="gray">
          <a:xfrm>
            <a:off x="765177" y="911262"/>
            <a:ext cx="10658475" cy="5026025"/>
            <a:chOff x="482" y="574"/>
            <a:chExt cx="6714" cy="3166"/>
          </a:xfrm>
        </p:grpSpPr>
        <p:sp>
          <p:nvSpPr>
            <p:cNvPr id="11" name="Freeform 6">
              <a:extLst>
                <a:ext uri="{FF2B5EF4-FFF2-40B4-BE49-F238E27FC236}">
                  <a16:creationId xmlns:a16="http://schemas.microsoft.com/office/drawing/2014/main" xmlns="" id="{AA6E5838-42F3-42D9-886B-7FACE2C104A4}"/>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 name="Freeform 7">
              <a:extLst>
                <a:ext uri="{FF2B5EF4-FFF2-40B4-BE49-F238E27FC236}">
                  <a16:creationId xmlns:a16="http://schemas.microsoft.com/office/drawing/2014/main" xmlns="" id="{61D4052F-43C9-4A36-A4AB-5C24996BB94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 name="Freeform 8">
              <a:extLst>
                <a:ext uri="{FF2B5EF4-FFF2-40B4-BE49-F238E27FC236}">
                  <a16:creationId xmlns:a16="http://schemas.microsoft.com/office/drawing/2014/main" xmlns="" id="{C7AE75AB-FF06-4779-A9A7-DD6AC686A337}"/>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 name="Freeform 9">
              <a:extLst>
                <a:ext uri="{FF2B5EF4-FFF2-40B4-BE49-F238E27FC236}">
                  <a16:creationId xmlns:a16="http://schemas.microsoft.com/office/drawing/2014/main" xmlns="" id="{89D4D19B-6028-4242-9898-6D4B6B35E051}"/>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 name="Freeform 10">
              <a:extLst>
                <a:ext uri="{FF2B5EF4-FFF2-40B4-BE49-F238E27FC236}">
                  <a16:creationId xmlns:a16="http://schemas.microsoft.com/office/drawing/2014/main" xmlns="" id="{CCD5607A-763E-4632-9AE0-FF0EC6B050D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 name="Freeform 11">
              <a:extLst>
                <a:ext uri="{FF2B5EF4-FFF2-40B4-BE49-F238E27FC236}">
                  <a16:creationId xmlns:a16="http://schemas.microsoft.com/office/drawing/2014/main" xmlns="" id="{371FF234-A85C-4672-9F3F-08EBE287E032}"/>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 name="Freeform 12">
              <a:extLst>
                <a:ext uri="{FF2B5EF4-FFF2-40B4-BE49-F238E27FC236}">
                  <a16:creationId xmlns:a16="http://schemas.microsoft.com/office/drawing/2014/main" xmlns="" id="{C1C00ABD-5730-4E6E-822F-E947C3E0B335}"/>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 name="Freeform 13">
              <a:extLst>
                <a:ext uri="{FF2B5EF4-FFF2-40B4-BE49-F238E27FC236}">
                  <a16:creationId xmlns:a16="http://schemas.microsoft.com/office/drawing/2014/main" xmlns="" id="{B03AE2A9-3D7F-4AE4-90A0-0FA84EEAB916}"/>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 name="Freeform 14">
              <a:extLst>
                <a:ext uri="{FF2B5EF4-FFF2-40B4-BE49-F238E27FC236}">
                  <a16:creationId xmlns:a16="http://schemas.microsoft.com/office/drawing/2014/main" xmlns="" id="{D7BD20AC-3B43-4BCF-A574-E8D940F8F1DE}"/>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 name="Freeform 15">
              <a:extLst>
                <a:ext uri="{FF2B5EF4-FFF2-40B4-BE49-F238E27FC236}">
                  <a16:creationId xmlns:a16="http://schemas.microsoft.com/office/drawing/2014/main" xmlns="" id="{F4FB4824-5CB4-4E58-80AA-9BD0123BFD6F}"/>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 name="Freeform 16">
              <a:extLst>
                <a:ext uri="{FF2B5EF4-FFF2-40B4-BE49-F238E27FC236}">
                  <a16:creationId xmlns:a16="http://schemas.microsoft.com/office/drawing/2014/main" xmlns="" id="{5BA84E44-086F-442A-906C-07D40A291EF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 name="Freeform 17">
              <a:extLst>
                <a:ext uri="{FF2B5EF4-FFF2-40B4-BE49-F238E27FC236}">
                  <a16:creationId xmlns:a16="http://schemas.microsoft.com/office/drawing/2014/main" xmlns="" id="{38AAF21C-1433-44B4-9AB5-487B354CB66E}"/>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 name="Freeform 18">
              <a:extLst>
                <a:ext uri="{FF2B5EF4-FFF2-40B4-BE49-F238E27FC236}">
                  <a16:creationId xmlns:a16="http://schemas.microsoft.com/office/drawing/2014/main" xmlns="" id="{57C5D29C-6188-4ADA-A8DE-F44E9245154C}"/>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4" name="Freeform 19">
              <a:extLst>
                <a:ext uri="{FF2B5EF4-FFF2-40B4-BE49-F238E27FC236}">
                  <a16:creationId xmlns:a16="http://schemas.microsoft.com/office/drawing/2014/main" xmlns="" id="{69010570-A587-45DC-AACF-2233C578EC67}"/>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5" name="Freeform 20">
              <a:extLst>
                <a:ext uri="{FF2B5EF4-FFF2-40B4-BE49-F238E27FC236}">
                  <a16:creationId xmlns:a16="http://schemas.microsoft.com/office/drawing/2014/main" xmlns="" id="{57F9753C-4247-48FC-8170-88564761BC7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6" name="Freeform 21">
              <a:extLst>
                <a:ext uri="{FF2B5EF4-FFF2-40B4-BE49-F238E27FC236}">
                  <a16:creationId xmlns:a16="http://schemas.microsoft.com/office/drawing/2014/main" xmlns="" id="{7DD4183E-E288-4FAE-8A35-76077C2DF050}"/>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7" name="Freeform 22">
              <a:extLst>
                <a:ext uri="{FF2B5EF4-FFF2-40B4-BE49-F238E27FC236}">
                  <a16:creationId xmlns:a16="http://schemas.microsoft.com/office/drawing/2014/main" xmlns="" id="{EEE1A537-1C36-4B70-8EA1-F6E9836B8E92}"/>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8" name="Freeform 23">
              <a:extLst>
                <a:ext uri="{FF2B5EF4-FFF2-40B4-BE49-F238E27FC236}">
                  <a16:creationId xmlns:a16="http://schemas.microsoft.com/office/drawing/2014/main" xmlns="" id="{039A4EF8-C222-4F5F-BF60-A8A4D37C82A7}"/>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9" name="Freeform 24">
              <a:extLst>
                <a:ext uri="{FF2B5EF4-FFF2-40B4-BE49-F238E27FC236}">
                  <a16:creationId xmlns:a16="http://schemas.microsoft.com/office/drawing/2014/main" xmlns="" id="{E7141EAF-B161-402F-AD4F-4D69B538117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0" name="Freeform 25">
              <a:extLst>
                <a:ext uri="{FF2B5EF4-FFF2-40B4-BE49-F238E27FC236}">
                  <a16:creationId xmlns:a16="http://schemas.microsoft.com/office/drawing/2014/main" xmlns="" id="{7AD12296-FC20-4873-A044-3972C1D4382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1" name="Oval 26">
              <a:extLst>
                <a:ext uri="{FF2B5EF4-FFF2-40B4-BE49-F238E27FC236}">
                  <a16:creationId xmlns:a16="http://schemas.microsoft.com/office/drawing/2014/main" xmlns="" id="{0A718FDD-2A90-4CD2-82C5-C1D841661B0B}"/>
                </a:ext>
              </a:extLst>
            </p:cNvPr>
            <p:cNvSpPr>
              <a:spLocks noChangeArrowheads="1"/>
            </p:cNvSpPr>
            <p:nvPr userDrawn="1"/>
          </p:nvSpPr>
          <p:spPr bwMode="gray">
            <a:xfrm>
              <a:off x="7102" y="2186"/>
              <a:ext cx="94" cy="94"/>
            </a:xfrm>
            <a:prstGeom prst="ellipse">
              <a:avLst/>
            </a:pr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Freeform 27">
              <a:extLst>
                <a:ext uri="{FF2B5EF4-FFF2-40B4-BE49-F238E27FC236}">
                  <a16:creationId xmlns:a16="http://schemas.microsoft.com/office/drawing/2014/main" xmlns="" id="{60CC6BD7-F789-4249-840C-E3DD0AAB710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Freeform 28">
              <a:extLst>
                <a:ext uri="{FF2B5EF4-FFF2-40B4-BE49-F238E27FC236}">
                  <a16:creationId xmlns:a16="http://schemas.microsoft.com/office/drawing/2014/main" xmlns="" id="{16AE0BF9-B260-4012-8E63-B97D436FA0D7}"/>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4" name="Group 33">
            <a:extLst>
              <a:ext uri="{FF2B5EF4-FFF2-40B4-BE49-F238E27FC236}">
                <a16:creationId xmlns:a16="http://schemas.microsoft.com/office/drawing/2014/main" xmlns="" id="{6887760F-5A09-4871-9AAA-739C04130C64}"/>
              </a:ext>
            </a:extLst>
          </p:cNvPr>
          <p:cNvGrpSpPr/>
          <p:nvPr userDrawn="1"/>
        </p:nvGrpSpPr>
        <p:grpSpPr>
          <a:xfrm>
            <a:off x="-294300" y="-297472"/>
            <a:ext cx="12780600" cy="7449775"/>
            <a:chOff x="-294300" y="-297475"/>
            <a:chExt cx="12780600" cy="7449775"/>
          </a:xfrm>
        </p:grpSpPr>
        <p:grpSp>
          <p:nvGrpSpPr>
            <p:cNvPr id="35" name="Group 21">
              <a:extLst>
                <a:ext uri="{FF2B5EF4-FFF2-40B4-BE49-F238E27FC236}">
                  <a16:creationId xmlns:a16="http://schemas.microsoft.com/office/drawing/2014/main" xmlns="" id="{ED74E9D6-BCBD-43BB-97ED-0AB860C2FE93}"/>
                </a:ext>
              </a:extLst>
            </p:cNvPr>
            <p:cNvGrpSpPr>
              <a:grpSpLocks/>
            </p:cNvGrpSpPr>
            <p:nvPr userDrawn="1"/>
          </p:nvGrpSpPr>
          <p:grpSpPr bwMode="auto">
            <a:xfrm>
              <a:off x="-294300" y="0"/>
              <a:ext cx="180000" cy="6858000"/>
              <a:chOff x="-232" y="0"/>
              <a:chExt cx="232" cy="4320"/>
            </a:xfrm>
          </p:grpSpPr>
          <p:sp>
            <p:nvSpPr>
              <p:cNvPr id="107" name="Line 22">
                <a:extLst>
                  <a:ext uri="{FF2B5EF4-FFF2-40B4-BE49-F238E27FC236}">
                    <a16:creationId xmlns:a16="http://schemas.microsoft.com/office/drawing/2014/main" xmlns="" id="{5F3C556C-8885-48F1-8E39-7D7DC2608B7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E787345-8F76-4750-BD32-5FA5D45C4AD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C4041E5F-3943-479E-8EC4-937433A86B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9074CBE-AE3F-4F64-A016-0587EEE5942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2305E7F2-64AB-4D26-8680-D2B4F17E831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F3DD34A9-E64E-44D2-9336-251152DF78F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4706558-AF3F-44E4-9DC3-7979B8773F8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4B29E9FE-8D68-4B6A-9605-2E3B18C6E1B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C0583EBA-7CBB-41E6-AB13-D4E79118030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F6E2BA9-CD9E-4860-A63F-B5C32D4E8A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DDEFE069-3D31-4651-9071-1713911744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566B4443-EF46-4EAB-BA2C-442908EE12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284C0B2-FF8B-4C6D-BA8E-5A6828037F5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C0A5A0E8-706E-4209-AB86-790D473801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63EBE0D-8BD0-48D7-911A-78323CA9F04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56EED64C-CA31-465C-8D9C-EF5FA29D02C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6" name="Group 21">
              <a:extLst>
                <a:ext uri="{FF2B5EF4-FFF2-40B4-BE49-F238E27FC236}">
                  <a16:creationId xmlns:a16="http://schemas.microsoft.com/office/drawing/2014/main" xmlns="" id="{E8B6B780-7768-46F5-971F-B9816AFEF1EA}"/>
                </a:ext>
              </a:extLst>
            </p:cNvPr>
            <p:cNvGrpSpPr>
              <a:grpSpLocks/>
            </p:cNvGrpSpPr>
            <p:nvPr userDrawn="1"/>
          </p:nvGrpSpPr>
          <p:grpSpPr bwMode="auto">
            <a:xfrm>
              <a:off x="12306300" y="0"/>
              <a:ext cx="180000" cy="6858000"/>
              <a:chOff x="-232" y="0"/>
              <a:chExt cx="232" cy="4320"/>
            </a:xfrm>
          </p:grpSpPr>
          <p:sp>
            <p:nvSpPr>
              <p:cNvPr id="91" name="Line 22">
                <a:extLst>
                  <a:ext uri="{FF2B5EF4-FFF2-40B4-BE49-F238E27FC236}">
                    <a16:creationId xmlns:a16="http://schemas.microsoft.com/office/drawing/2014/main" xmlns="" id="{28B561F1-F2D9-4956-A990-264BA1CB72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23">
                <a:extLst>
                  <a:ext uri="{FF2B5EF4-FFF2-40B4-BE49-F238E27FC236}">
                    <a16:creationId xmlns:a16="http://schemas.microsoft.com/office/drawing/2014/main" xmlns="" id="{CB9490EC-5D7A-4BD8-8CF8-7738CE2D234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24">
                <a:extLst>
                  <a:ext uri="{FF2B5EF4-FFF2-40B4-BE49-F238E27FC236}">
                    <a16:creationId xmlns:a16="http://schemas.microsoft.com/office/drawing/2014/main" xmlns="" id="{C5F919EE-4C94-4DA0-8E8E-7E0A2426FDB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25">
                <a:extLst>
                  <a:ext uri="{FF2B5EF4-FFF2-40B4-BE49-F238E27FC236}">
                    <a16:creationId xmlns:a16="http://schemas.microsoft.com/office/drawing/2014/main" xmlns="" id="{07CEB01F-10BA-4FD5-8C07-848FA45490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26">
                <a:extLst>
                  <a:ext uri="{FF2B5EF4-FFF2-40B4-BE49-F238E27FC236}">
                    <a16:creationId xmlns:a16="http://schemas.microsoft.com/office/drawing/2014/main" xmlns="" id="{15AD412C-42F9-4FF0-A7B3-007382D7A08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27">
                <a:extLst>
                  <a:ext uri="{FF2B5EF4-FFF2-40B4-BE49-F238E27FC236}">
                    <a16:creationId xmlns:a16="http://schemas.microsoft.com/office/drawing/2014/main" xmlns="" id="{82E98CD7-2D6C-4E70-BE7A-A8776EB5421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28">
                <a:extLst>
                  <a:ext uri="{FF2B5EF4-FFF2-40B4-BE49-F238E27FC236}">
                    <a16:creationId xmlns:a16="http://schemas.microsoft.com/office/drawing/2014/main" xmlns="" id="{09990407-AB71-44E2-96B4-A2ED4DC7142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31">
                <a:extLst>
                  <a:ext uri="{FF2B5EF4-FFF2-40B4-BE49-F238E27FC236}">
                    <a16:creationId xmlns:a16="http://schemas.microsoft.com/office/drawing/2014/main" xmlns="" id="{1A62304A-1B4C-4F73-B8AB-89F60BCFAA9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32">
                <a:extLst>
                  <a:ext uri="{FF2B5EF4-FFF2-40B4-BE49-F238E27FC236}">
                    <a16:creationId xmlns:a16="http://schemas.microsoft.com/office/drawing/2014/main" xmlns="" id="{71EFD5A7-2743-4418-ADB5-DF0D6833E5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33">
                <a:extLst>
                  <a:ext uri="{FF2B5EF4-FFF2-40B4-BE49-F238E27FC236}">
                    <a16:creationId xmlns:a16="http://schemas.microsoft.com/office/drawing/2014/main" xmlns="" id="{BF925A8B-E36F-4376-9043-56EDBA76638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34">
                <a:extLst>
                  <a:ext uri="{FF2B5EF4-FFF2-40B4-BE49-F238E27FC236}">
                    <a16:creationId xmlns:a16="http://schemas.microsoft.com/office/drawing/2014/main" xmlns="" id="{4FF65C02-250B-4C91-B0BB-276245F0AE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35">
                <a:extLst>
                  <a:ext uri="{FF2B5EF4-FFF2-40B4-BE49-F238E27FC236}">
                    <a16:creationId xmlns:a16="http://schemas.microsoft.com/office/drawing/2014/main" xmlns="" id="{69DFA17A-02D1-44C2-99B5-704D22BDAE3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36">
                <a:extLst>
                  <a:ext uri="{FF2B5EF4-FFF2-40B4-BE49-F238E27FC236}">
                    <a16:creationId xmlns:a16="http://schemas.microsoft.com/office/drawing/2014/main" xmlns="" id="{0AD82D74-4C9A-4D1D-88C9-CFE829ED1D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37">
                <a:extLst>
                  <a:ext uri="{FF2B5EF4-FFF2-40B4-BE49-F238E27FC236}">
                    <a16:creationId xmlns:a16="http://schemas.microsoft.com/office/drawing/2014/main" xmlns="" id="{5E95323C-BD02-4743-9EAF-CF089A69776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38">
                <a:extLst>
                  <a:ext uri="{FF2B5EF4-FFF2-40B4-BE49-F238E27FC236}">
                    <a16:creationId xmlns:a16="http://schemas.microsoft.com/office/drawing/2014/main" xmlns="" id="{6EDA863F-4655-43B2-9255-A48E84C0655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38">
                <a:extLst>
                  <a:ext uri="{FF2B5EF4-FFF2-40B4-BE49-F238E27FC236}">
                    <a16:creationId xmlns:a16="http://schemas.microsoft.com/office/drawing/2014/main" xmlns="" id="{6F8740F2-818C-438D-8670-B349B7E521F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7" name="Group 41">
              <a:extLst>
                <a:ext uri="{FF2B5EF4-FFF2-40B4-BE49-F238E27FC236}">
                  <a16:creationId xmlns:a16="http://schemas.microsoft.com/office/drawing/2014/main" xmlns="" id="{25880BAE-D654-4B38-B42C-4FDF47D32C39}"/>
                </a:ext>
              </a:extLst>
            </p:cNvPr>
            <p:cNvGrpSpPr>
              <a:grpSpLocks/>
            </p:cNvGrpSpPr>
            <p:nvPr userDrawn="1"/>
          </p:nvGrpSpPr>
          <p:grpSpPr bwMode="auto">
            <a:xfrm>
              <a:off x="1" y="-297475"/>
              <a:ext cx="12191999" cy="180000"/>
              <a:chOff x="0" y="-689"/>
              <a:chExt cx="7680" cy="232"/>
            </a:xfrm>
          </p:grpSpPr>
          <p:sp>
            <p:nvSpPr>
              <p:cNvPr id="65" name="Line 42">
                <a:extLst>
                  <a:ext uri="{FF2B5EF4-FFF2-40B4-BE49-F238E27FC236}">
                    <a16:creationId xmlns:a16="http://schemas.microsoft.com/office/drawing/2014/main" xmlns="" id="{F2DD1EFC-0D6A-408E-8DDC-A2D853ADDBE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43">
                <a:extLst>
                  <a:ext uri="{FF2B5EF4-FFF2-40B4-BE49-F238E27FC236}">
                    <a16:creationId xmlns:a16="http://schemas.microsoft.com/office/drawing/2014/main" xmlns="" id="{6FBFD846-7A12-4C95-9CB2-48AB891694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44">
                <a:extLst>
                  <a:ext uri="{FF2B5EF4-FFF2-40B4-BE49-F238E27FC236}">
                    <a16:creationId xmlns:a16="http://schemas.microsoft.com/office/drawing/2014/main" xmlns="" id="{474632FD-E12D-4D88-BEFB-92FA82D158E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68" name="Line 45">
                <a:extLst>
                  <a:ext uri="{FF2B5EF4-FFF2-40B4-BE49-F238E27FC236}">
                    <a16:creationId xmlns:a16="http://schemas.microsoft.com/office/drawing/2014/main" xmlns="" id="{0986CA4D-B3A1-4327-B5D6-B5BD042553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46">
                <a:extLst>
                  <a:ext uri="{FF2B5EF4-FFF2-40B4-BE49-F238E27FC236}">
                    <a16:creationId xmlns:a16="http://schemas.microsoft.com/office/drawing/2014/main" xmlns="" id="{E2983F5E-62C4-46BC-A576-F4A936CA493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47">
                <a:extLst>
                  <a:ext uri="{FF2B5EF4-FFF2-40B4-BE49-F238E27FC236}">
                    <a16:creationId xmlns:a16="http://schemas.microsoft.com/office/drawing/2014/main" xmlns="" id="{45DBCB6F-3F5C-4289-8170-91BBEC976AA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48">
                <a:extLst>
                  <a:ext uri="{FF2B5EF4-FFF2-40B4-BE49-F238E27FC236}">
                    <a16:creationId xmlns:a16="http://schemas.microsoft.com/office/drawing/2014/main" xmlns="" id="{876CB556-12A4-4AB4-82A3-F492F916B6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49">
                <a:extLst>
                  <a:ext uri="{FF2B5EF4-FFF2-40B4-BE49-F238E27FC236}">
                    <a16:creationId xmlns:a16="http://schemas.microsoft.com/office/drawing/2014/main" xmlns="" id="{B8E9DB14-43C5-4D52-9BEB-31BF3088CDA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50">
                <a:extLst>
                  <a:ext uri="{FF2B5EF4-FFF2-40B4-BE49-F238E27FC236}">
                    <a16:creationId xmlns:a16="http://schemas.microsoft.com/office/drawing/2014/main" xmlns="" id="{6422FA88-1427-43B2-B654-A1B0DC33953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51">
                <a:extLst>
                  <a:ext uri="{FF2B5EF4-FFF2-40B4-BE49-F238E27FC236}">
                    <a16:creationId xmlns:a16="http://schemas.microsoft.com/office/drawing/2014/main" xmlns="" id="{726B10BD-B136-4831-BFBD-CD91EC1BA37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52">
                <a:extLst>
                  <a:ext uri="{FF2B5EF4-FFF2-40B4-BE49-F238E27FC236}">
                    <a16:creationId xmlns:a16="http://schemas.microsoft.com/office/drawing/2014/main" xmlns="" id="{7ED8B453-8A36-44AB-969B-883769BB468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53">
                <a:extLst>
                  <a:ext uri="{FF2B5EF4-FFF2-40B4-BE49-F238E27FC236}">
                    <a16:creationId xmlns:a16="http://schemas.microsoft.com/office/drawing/2014/main" xmlns="" id="{917E09CF-4322-46C3-8323-9E5B30870AF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54">
                <a:extLst>
                  <a:ext uri="{FF2B5EF4-FFF2-40B4-BE49-F238E27FC236}">
                    <a16:creationId xmlns:a16="http://schemas.microsoft.com/office/drawing/2014/main" xmlns="" id="{13E86AF4-1A23-4107-B68C-73CFCAD7AE5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55">
                <a:extLst>
                  <a:ext uri="{FF2B5EF4-FFF2-40B4-BE49-F238E27FC236}">
                    <a16:creationId xmlns:a16="http://schemas.microsoft.com/office/drawing/2014/main" xmlns="" id="{3026F9D9-925D-410D-8EAD-87B5DC00F0A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56">
                <a:extLst>
                  <a:ext uri="{FF2B5EF4-FFF2-40B4-BE49-F238E27FC236}">
                    <a16:creationId xmlns:a16="http://schemas.microsoft.com/office/drawing/2014/main" xmlns="" id="{542159F8-B9AF-4FB7-9A02-C13E674F9B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57">
                <a:extLst>
                  <a:ext uri="{FF2B5EF4-FFF2-40B4-BE49-F238E27FC236}">
                    <a16:creationId xmlns:a16="http://schemas.microsoft.com/office/drawing/2014/main" xmlns="" id="{F76E9FCB-6F4A-429C-9317-6179BAB650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1" name="Line 58">
                <a:extLst>
                  <a:ext uri="{FF2B5EF4-FFF2-40B4-BE49-F238E27FC236}">
                    <a16:creationId xmlns:a16="http://schemas.microsoft.com/office/drawing/2014/main" xmlns="" id="{9E5E51CC-81E2-4515-8AE0-F4EBC931306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59">
                <a:extLst>
                  <a:ext uri="{FF2B5EF4-FFF2-40B4-BE49-F238E27FC236}">
                    <a16:creationId xmlns:a16="http://schemas.microsoft.com/office/drawing/2014/main" xmlns="" id="{F0A68277-3267-440A-8B67-EC9FBA9F789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60">
                <a:extLst>
                  <a:ext uri="{FF2B5EF4-FFF2-40B4-BE49-F238E27FC236}">
                    <a16:creationId xmlns:a16="http://schemas.microsoft.com/office/drawing/2014/main" xmlns="" id="{E3BA2D71-D553-4DF4-9159-752E827DBE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4" name="Line 61">
                <a:extLst>
                  <a:ext uri="{FF2B5EF4-FFF2-40B4-BE49-F238E27FC236}">
                    <a16:creationId xmlns:a16="http://schemas.microsoft.com/office/drawing/2014/main" xmlns="" id="{E8DDD957-B0C8-4621-BDAF-1DFD76148AE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62">
                <a:extLst>
                  <a:ext uri="{FF2B5EF4-FFF2-40B4-BE49-F238E27FC236}">
                    <a16:creationId xmlns:a16="http://schemas.microsoft.com/office/drawing/2014/main" xmlns="" id="{40F8CE22-D37B-42BD-A4EF-6FDC240CEE7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63">
                <a:extLst>
                  <a:ext uri="{FF2B5EF4-FFF2-40B4-BE49-F238E27FC236}">
                    <a16:creationId xmlns:a16="http://schemas.microsoft.com/office/drawing/2014/main" xmlns="" id="{E812A4D5-1220-44AB-B8BE-D4219DE2635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64">
                <a:extLst>
                  <a:ext uri="{FF2B5EF4-FFF2-40B4-BE49-F238E27FC236}">
                    <a16:creationId xmlns:a16="http://schemas.microsoft.com/office/drawing/2014/main" xmlns="" id="{9D0F695A-996B-4B66-BEB2-A2CB145653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65">
                <a:extLst>
                  <a:ext uri="{FF2B5EF4-FFF2-40B4-BE49-F238E27FC236}">
                    <a16:creationId xmlns:a16="http://schemas.microsoft.com/office/drawing/2014/main" xmlns="" id="{0FF516A2-EFF2-476A-B925-CF2BD01BD5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44">
                <a:extLst>
                  <a:ext uri="{FF2B5EF4-FFF2-40B4-BE49-F238E27FC236}">
                    <a16:creationId xmlns:a16="http://schemas.microsoft.com/office/drawing/2014/main" xmlns="" id="{9ACBC58D-5BB5-45C8-829B-4756FD3F7CE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90" name="Line 43">
                <a:extLst>
                  <a:ext uri="{FF2B5EF4-FFF2-40B4-BE49-F238E27FC236}">
                    <a16:creationId xmlns:a16="http://schemas.microsoft.com/office/drawing/2014/main" xmlns="" id="{90666D2C-4B36-42DA-92C0-4B12CB91995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8" name="Group 41">
              <a:extLst>
                <a:ext uri="{FF2B5EF4-FFF2-40B4-BE49-F238E27FC236}">
                  <a16:creationId xmlns:a16="http://schemas.microsoft.com/office/drawing/2014/main" xmlns="" id="{AA1FD842-CB81-461E-BD99-6B3DCA2DFEE7}"/>
                </a:ext>
              </a:extLst>
            </p:cNvPr>
            <p:cNvGrpSpPr>
              <a:grpSpLocks/>
            </p:cNvGrpSpPr>
            <p:nvPr userDrawn="1"/>
          </p:nvGrpSpPr>
          <p:grpSpPr bwMode="auto">
            <a:xfrm>
              <a:off x="6351" y="6972300"/>
              <a:ext cx="12195174" cy="180000"/>
              <a:chOff x="4" y="-689"/>
              <a:chExt cx="7682" cy="232"/>
            </a:xfrm>
          </p:grpSpPr>
          <p:sp>
            <p:nvSpPr>
              <p:cNvPr id="39" name="Line 42">
                <a:extLst>
                  <a:ext uri="{FF2B5EF4-FFF2-40B4-BE49-F238E27FC236}">
                    <a16:creationId xmlns:a16="http://schemas.microsoft.com/office/drawing/2014/main" xmlns="" id="{B5B94033-AD0D-453E-90B3-766F1EC91CD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Line 43">
                <a:extLst>
                  <a:ext uri="{FF2B5EF4-FFF2-40B4-BE49-F238E27FC236}">
                    <a16:creationId xmlns:a16="http://schemas.microsoft.com/office/drawing/2014/main" xmlns="" id="{2D716751-B6D4-4F06-A98D-0DD4C00D9B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Line 44">
                <a:extLst>
                  <a:ext uri="{FF2B5EF4-FFF2-40B4-BE49-F238E27FC236}">
                    <a16:creationId xmlns:a16="http://schemas.microsoft.com/office/drawing/2014/main" xmlns="" id="{6863B976-E359-4790-8228-7E5EF9C5A0C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Line 45">
                <a:extLst>
                  <a:ext uri="{FF2B5EF4-FFF2-40B4-BE49-F238E27FC236}">
                    <a16:creationId xmlns:a16="http://schemas.microsoft.com/office/drawing/2014/main" xmlns="" id="{4AB9784A-B0CB-4F15-9BD4-BBD96544932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Line 46">
                <a:extLst>
                  <a:ext uri="{FF2B5EF4-FFF2-40B4-BE49-F238E27FC236}">
                    <a16:creationId xmlns:a16="http://schemas.microsoft.com/office/drawing/2014/main" xmlns="" id="{74408F6E-CEA6-4CD2-A7BF-5598625F9BA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Line 47">
                <a:extLst>
                  <a:ext uri="{FF2B5EF4-FFF2-40B4-BE49-F238E27FC236}">
                    <a16:creationId xmlns:a16="http://schemas.microsoft.com/office/drawing/2014/main" xmlns="" id="{FD467F98-1E6E-406E-8991-4179F228AF0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Line 48">
                <a:extLst>
                  <a:ext uri="{FF2B5EF4-FFF2-40B4-BE49-F238E27FC236}">
                    <a16:creationId xmlns:a16="http://schemas.microsoft.com/office/drawing/2014/main" xmlns="" id="{D3519E5B-E82B-438B-8A73-D1208E462C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Line 49">
                <a:extLst>
                  <a:ext uri="{FF2B5EF4-FFF2-40B4-BE49-F238E27FC236}">
                    <a16:creationId xmlns:a16="http://schemas.microsoft.com/office/drawing/2014/main" xmlns="" id="{8ED5E0D7-4345-476C-B2E7-D4DC722E98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Line 50">
                <a:extLst>
                  <a:ext uri="{FF2B5EF4-FFF2-40B4-BE49-F238E27FC236}">
                    <a16:creationId xmlns:a16="http://schemas.microsoft.com/office/drawing/2014/main" xmlns="" id="{533BED6D-1283-44FD-AB9B-FF3F65DF488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Line 51">
                <a:extLst>
                  <a:ext uri="{FF2B5EF4-FFF2-40B4-BE49-F238E27FC236}">
                    <a16:creationId xmlns:a16="http://schemas.microsoft.com/office/drawing/2014/main" xmlns="" id="{2F514D16-2636-4247-9485-42D7EB1A23C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Line 52">
                <a:extLst>
                  <a:ext uri="{FF2B5EF4-FFF2-40B4-BE49-F238E27FC236}">
                    <a16:creationId xmlns:a16="http://schemas.microsoft.com/office/drawing/2014/main" xmlns="" id="{D84C8873-E007-4836-8495-6EFE8FFB29D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Line 53">
                <a:extLst>
                  <a:ext uri="{FF2B5EF4-FFF2-40B4-BE49-F238E27FC236}">
                    <a16:creationId xmlns:a16="http://schemas.microsoft.com/office/drawing/2014/main" xmlns="" id="{7F8F1983-9664-4AA2-B399-50FFBBE328C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Line 54">
                <a:extLst>
                  <a:ext uri="{FF2B5EF4-FFF2-40B4-BE49-F238E27FC236}">
                    <a16:creationId xmlns:a16="http://schemas.microsoft.com/office/drawing/2014/main" xmlns="" id="{C2F8ED76-1038-4AD5-9133-5A287E5095A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Line 55">
                <a:extLst>
                  <a:ext uri="{FF2B5EF4-FFF2-40B4-BE49-F238E27FC236}">
                    <a16:creationId xmlns:a16="http://schemas.microsoft.com/office/drawing/2014/main" xmlns="" id="{C1472E2B-7895-46CC-AED5-C007146024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Line 56">
                <a:extLst>
                  <a:ext uri="{FF2B5EF4-FFF2-40B4-BE49-F238E27FC236}">
                    <a16:creationId xmlns:a16="http://schemas.microsoft.com/office/drawing/2014/main" xmlns="" id="{09DDB5F1-11E0-46B4-A88E-6740F0EC329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Line 57">
                <a:extLst>
                  <a:ext uri="{FF2B5EF4-FFF2-40B4-BE49-F238E27FC236}">
                    <a16:creationId xmlns:a16="http://schemas.microsoft.com/office/drawing/2014/main" xmlns="" id="{77D69364-110A-4791-9879-536A989F5FC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Line 58">
                <a:extLst>
                  <a:ext uri="{FF2B5EF4-FFF2-40B4-BE49-F238E27FC236}">
                    <a16:creationId xmlns:a16="http://schemas.microsoft.com/office/drawing/2014/main" xmlns="" id="{0E44A8E7-7F7B-4E61-9E9C-33FC3CC756C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Line 59">
                <a:extLst>
                  <a:ext uri="{FF2B5EF4-FFF2-40B4-BE49-F238E27FC236}">
                    <a16:creationId xmlns:a16="http://schemas.microsoft.com/office/drawing/2014/main" xmlns="" id="{DB429037-5108-439F-A2FF-108FEC790F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Line 60">
                <a:extLst>
                  <a:ext uri="{FF2B5EF4-FFF2-40B4-BE49-F238E27FC236}">
                    <a16:creationId xmlns:a16="http://schemas.microsoft.com/office/drawing/2014/main" xmlns="" id="{B0276835-8BA8-42D7-BD2A-2FB5911030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61">
                <a:extLst>
                  <a:ext uri="{FF2B5EF4-FFF2-40B4-BE49-F238E27FC236}">
                    <a16:creationId xmlns:a16="http://schemas.microsoft.com/office/drawing/2014/main" xmlns="" id="{D0CBEF86-48B1-45A7-8074-EAAECFFADDB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62">
                <a:extLst>
                  <a:ext uri="{FF2B5EF4-FFF2-40B4-BE49-F238E27FC236}">
                    <a16:creationId xmlns:a16="http://schemas.microsoft.com/office/drawing/2014/main" xmlns="" id="{78BBB9F4-C503-467C-95CF-1E4658B4E12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63">
                <a:extLst>
                  <a:ext uri="{FF2B5EF4-FFF2-40B4-BE49-F238E27FC236}">
                    <a16:creationId xmlns:a16="http://schemas.microsoft.com/office/drawing/2014/main" xmlns="" id="{99B43505-ABAE-472C-9985-61FBB967D85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64">
                <a:extLst>
                  <a:ext uri="{FF2B5EF4-FFF2-40B4-BE49-F238E27FC236}">
                    <a16:creationId xmlns:a16="http://schemas.microsoft.com/office/drawing/2014/main" xmlns="" id="{EC952336-02F3-4EC7-B427-0667BFA1F7A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65">
                <a:extLst>
                  <a:ext uri="{FF2B5EF4-FFF2-40B4-BE49-F238E27FC236}">
                    <a16:creationId xmlns:a16="http://schemas.microsoft.com/office/drawing/2014/main" xmlns="" id="{6002D42C-6CB4-428E-8347-B1E2480670C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44">
                <a:extLst>
                  <a:ext uri="{FF2B5EF4-FFF2-40B4-BE49-F238E27FC236}">
                    <a16:creationId xmlns:a16="http://schemas.microsoft.com/office/drawing/2014/main" xmlns="" id="{2CFA0A83-FA1A-4129-9DB1-C40C8114FB8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43">
                <a:extLst>
                  <a:ext uri="{FF2B5EF4-FFF2-40B4-BE49-F238E27FC236}">
                    <a16:creationId xmlns:a16="http://schemas.microsoft.com/office/drawing/2014/main" xmlns="" id="{908A37CD-927C-4AA6-A91C-B829A974908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62610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final slide turquoise">
    <p:bg bwMode="gray">
      <p:bgPr>
        <a:solidFill>
          <a:srgbClr val="6BA5B4"/>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C2D7655-8521-494B-8E87-78AE3467EEC4}"/>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0862175D-204F-4B10-8682-5EA8CFB27EE3}"/>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83BB6EFD-71E7-4F96-BD1B-C27922C954C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A72C7EE-ADD9-4231-A385-9DCFE41E2B5E}"/>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F405631C-988B-4D1F-A20D-55D825EA1A8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2463400-87DA-4AA4-9446-0214F4B71BE5}"/>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FFAF80A6-25B6-4E3D-B4E6-E804E9559C80}"/>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EC2232B0-56F2-462F-852C-C5DCBBE1B5A8}"/>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7D7ACAD-616B-41A7-BBF2-602E5909FAF8}"/>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88A0044D-5467-4F70-8F6D-DA57AA5634C9}"/>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B50D5DA-3E62-404B-B272-6E1A573C5054}"/>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109D782B-88F1-4D77-8250-E1812CC33EE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70A36EB7-B546-4C0E-9ADF-018FC49F2310}"/>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EC0143EC-1F5C-4E61-AD0A-671FBF8367AF}"/>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A859700C-AFE3-48B4-A16C-1456674CEF5B}"/>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BAB59C1-498C-4877-8C36-8C212F7F2D00}"/>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AB632D47-D0D5-4A53-B3FF-0C8D045D9F4E}"/>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89D6E456-9B38-4A10-9D0E-BFF9B501AFCE}"/>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1CE6F52F-F8F5-47F4-971B-9C2603A870E9}"/>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82F3078-F97F-4FEE-B28C-9A5812B2BFBC}"/>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BACC6C8A-5FB6-4CC9-820D-3F5F56AC2E8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F96CAE18-3434-45C5-8C53-60EB261BAC2B}"/>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4522E1A0-B2E7-4035-916D-D3D4D5A35C1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ACFCB3F0-5EFF-40CF-8EB1-EF3E3C655BB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B512E478-DB41-46E1-8189-B9EBB22C41C6}"/>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4B4BF36-AA22-43C5-A6C9-F0818CA749E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F1BF5C46-F408-43E6-8E48-CC91F9D913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AD24ECC1-9574-4DCF-B91C-09EB7D2BE63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2E2F1A45-9209-4E6C-8B7B-48773A34691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967D6D62-AEA1-499F-A34B-9C68BF2E155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33C1B241-0E76-4E09-A452-8EA29277182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2D378E8F-BCFC-4286-AC63-4A460FDD333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545F6C1C-BB2B-43B1-8B3D-0BEB7587578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BAF96032-272B-4F1F-A861-6817A002B2C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F661BCC-26F1-4ACD-B68B-B069124423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0FE77F0-6F6C-42AA-A462-FF4A822AE19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1CC4CC0-6D8F-4D54-BB14-C69B989ECF5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F3EC2E02-78CA-44FE-A12B-69468429D10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DB2220DD-4759-4025-B3C5-FA43552189D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550ABED3-F536-41D3-B913-21B3B210D80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5FE2AFDC-4665-4A6F-84A9-A4DCEFDC795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67449C17-9570-497D-AF16-D4D0EC84F9B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0AA8D3F9-5A28-4CDB-933C-94F3672F0F91}"/>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F65F7380-1A73-4B58-9C3F-B4FCCD6FC5A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F715898-71E6-4696-BC6C-2E8B845628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97448121-0B4F-47BB-AE4E-AE83224228F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A685B29-0806-467C-9453-8E73605EDE4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398CF1A-924B-48D6-8E81-CF1D731AD1B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1D7BDEF-0BEC-485D-BF22-4A054158DE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500AE10-5C65-402D-9241-62D16EF69A1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D9EDF3F-4794-48F9-85AF-915B9D00C09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5D4912-DE85-4A87-B921-836C72ADF91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5D0CA0B4-64C3-4F4F-9532-2AF6FCC34670}"/>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CD1C272E-CC34-4106-B145-20CA2F99AF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60AF7685-1B5B-4A75-B0FE-C6FA67AE29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9F2DD2B0-98F9-41EA-BB61-B264F7919EC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906A9795-FD90-4F8B-940F-1AF93F3E77F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92719D96-BC1F-4974-9A85-72995EA6999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0BEA71DC-233F-4183-9C7B-83583B1AF8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897D3AB-E48C-4A6B-B902-6AB495CE5309}"/>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A1A73A59-DD34-425E-9451-3947F797A01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09E2C76-1EB8-4839-8D5C-0CA79181305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2F46CB9D-193F-42EF-9AF9-F129E94924A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9A4851E-6DD4-4F6D-8476-24D5D2A2E8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2A989C9D-2FC4-4CDF-9E2D-260E96A44E2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2E28A27-884F-4BE1-B085-6D366752445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DEF0D1FB-F464-4885-9334-52DEF40F34B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643E7C4-3A45-4611-B1F5-68494260083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7B6CF185-07D6-484A-AB5C-BED7C7D4CFF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79AFA028-A9E7-434B-B633-170FE7FAEDB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7712A904-78B8-46F8-A85D-6E675F438A6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8586F47-C9B1-4A4F-B25F-38001F1D413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10E5E52F-1DA2-4608-BF84-42C77AF87E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2E417186-E3A6-45AD-9404-371C6D9B759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18A9AE2E-8C02-45DD-B754-978D9EED184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2D70B276-095B-4C8F-B961-118F2EC5B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077B5EF5-04B7-4875-88AA-5B777C94079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4A418574-FDA4-484A-BCE6-55C82FC8D21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0B248F9C-3E22-439A-9811-F06C5DD82B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BA55C329-8B5E-48EB-8323-404FECCD8E5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3B54ABE2-90C1-480E-ADA8-C5E4085031E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0FD70DD-B8B9-4280-9D36-B8C09BC48E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35A4872D-646B-489F-B0A7-5FA4B34BA70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4865454E-9E90-4F95-954B-765C11E797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2B37BCB6-BE44-4799-B90B-FF9707FBCD6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933CF16E-1B0B-447A-A109-B32CF53E200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B843D7C-78EF-4C06-BD9F-BB0372CB453B}"/>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BD63CBD-C414-4D3B-9374-7B38A5A5AD6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B48CD8C-A3B0-41D8-A3C5-4B6D3141AA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4A5D6A9C-AFF7-46E0-BC53-B7382B17B3F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6B03746D-6748-4016-8530-12923E4121F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C32F4D6-5511-4C98-A03D-6AE3A098F8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999679E8-E623-4B59-9539-BA323CCAEB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DDDCE8A-93AE-4AA8-9700-F516D0AC5D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DFC4E7B1-2CED-4E39-9397-779115AE83B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31D15137-1558-4188-9CBF-CDC2E903DD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42C1A6B-E8EF-4E7B-92AC-F4F5AFDC535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6307BCDD-BCD7-4565-85F2-26509A18035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E0C5A4D2-2A36-4AFF-B626-DDCCEF4C17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29270D0B-8763-4352-9AD3-C8E283BAED4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5812637-DB52-4D75-8E51-2B29670517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FF36F360-BDFD-40BF-9557-98F7D514071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2547237C-1292-4917-89AF-A2FA90BB368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4ABF4B7C-2DCD-4111-A25C-2A097AD6CDD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CD30D9B8-5A72-4DC8-A748-A0245A0E453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3F652794-D0A0-49A8-879A-280639A1102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CF38F48-84D7-4319-B5E4-C74C3514266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C8CAC67-00A4-4FCC-904B-896787EB5A0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EFF96D5-07B6-491F-AB62-301E1899BAC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ED5A210A-C07C-4C97-8A14-23E875E506E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9384EDCB-49D5-4E1E-9E3F-E05A54C535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83726EB7-23F4-4A87-A9D9-75047E7A783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80ECB506-0674-448C-B130-A8B8DAA7CA22}"/>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587128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final slide cream">
    <p:bg bwMode="gray">
      <p:bgPr>
        <a:solidFill>
          <a:srgbClr val="F7F5F0"/>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D8ABC7A-2845-4B14-AD2E-99803B943803}"/>
              </a:ext>
            </a:extLst>
          </p:cNvPr>
          <p:cNvGrpSpPr>
            <a:grpSpLocks noChangeAspect="1"/>
          </p:cNvGrpSpPr>
          <p:nvPr userDrawn="1"/>
        </p:nvGrpSpPr>
        <p:grpSpPr bwMode="gray">
          <a:xfrm>
            <a:off x="765177" y="911262"/>
            <a:ext cx="10658475" cy="5026025"/>
            <a:chOff x="482" y="574"/>
            <a:chExt cx="6714" cy="3166"/>
          </a:xfrm>
          <a:solidFill>
            <a:srgbClr val="2175D9"/>
          </a:solidFill>
        </p:grpSpPr>
        <p:sp>
          <p:nvSpPr>
            <p:cNvPr id="35" name="Freeform 6">
              <a:extLst>
                <a:ext uri="{FF2B5EF4-FFF2-40B4-BE49-F238E27FC236}">
                  <a16:creationId xmlns:a16="http://schemas.microsoft.com/office/drawing/2014/main" xmlns="" id="{B75946E8-6C94-4DC4-914C-B087074F41CD}"/>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7FE1D10E-9FCE-42D8-AB6E-EA6F4657028B}"/>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8CD7EF8A-4935-4E18-8EAD-77E7D7137316}"/>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01ADED37-238B-4918-A513-967BC071F9DA}"/>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66E13C4D-6579-4CB2-AF6B-3BFAF4D72471}"/>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2094456E-EBBE-472A-B238-EC7F66AFFFF6}"/>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46EADAC-8124-42F1-93A7-47C0CA998C93}"/>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B746546F-609F-47CF-B25D-2D7DD77EC663}"/>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9EFD9946-C43B-456C-9963-6A1A621F2861}"/>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78B077A-5AE9-4B8E-ACFA-CC477CECA99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CD4110CC-8193-4506-AF95-A981D32C417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22CEF7EC-8A15-4CBA-BC1E-7C559F657247}"/>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834300FC-C58F-4062-9323-3B9BAF2434D5}"/>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F2C4A952-0FDF-4244-8F17-C468F32CC8E5}"/>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9812C7D-2701-48A1-BBDF-604D02ADB051}"/>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5B1445D4-3F82-4565-AC15-6F4D4D053785}"/>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4F490AC-C9CE-4ED0-AED2-FEC2E3D2C7EB}"/>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9B76A8E0-5EF1-4B91-A64F-5BA75723CC1C}"/>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71A1B051-E269-4594-87FC-30C835EC571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0B2AFE7F-2CD1-4F55-91BF-00160C651A17}"/>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F7FB48F-FEC7-48A6-B84C-E94DB656D605}"/>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E4B010CC-7685-4215-8FB5-C3E97147A29C}"/>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7C60CE59-D62A-4105-98FA-C7129B08C57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5FB259D8-17A9-4FCA-86C8-07B060F37D6A}"/>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356E6CEE-4F68-4619-A77C-49253C0E8F01}"/>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673DE64E-C689-4991-A344-9D951BB93C9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11BF769C-6781-45C5-8BDB-7C58DE82D16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57786344-9D59-4A00-976B-F4AE27AC4C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21D394D2-BEB6-4F6E-884A-856F8AE0986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964AF1A-4913-499E-9E7E-E86F76FA43A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A9E8D728-6283-47FC-9C6F-877410A6452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7B2B2A2A-AB9B-4B94-AF0A-0B936DB03E0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54D856DE-AD89-4168-8151-3F1F52DCF6B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409BE3F-8EEE-4CFC-970C-BC4705EB009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BA4C80E4-5185-42D8-B8CD-81BB813D5A1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68B3700A-D82B-4667-8509-E2937EF2E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CC77C352-DDF4-4347-ABA8-61FCB7553F4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E53D194-DBBC-4A33-99A5-0C7655ABAE0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0956B40-B4A4-46E8-9548-B9B81847C55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15F19038-DC3D-4209-9E1C-48271A83D01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B42F2DA-4642-4FED-9FA3-1B37E45A13F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744F439-66CF-4286-9787-18EBCCBC9CB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EEDA277E-A52E-4DFA-BABD-923D35A345F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8574C11B-910C-463F-AA0B-FE5F771CCAC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0A53E746-B80C-4227-B40A-AE77593D560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426CAD57-9A00-4DE5-9A99-79FED092750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9A40937F-7AED-437B-8144-46A637B162F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D9B03EC-3D57-4CD0-AD96-95826211C95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ED2FB86-7C0F-4F90-8057-647610E47CB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9FFC8B8B-E5AC-43B2-98EF-B32C189A4D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5FB520E5-CB21-491F-9479-DED25DE2A6D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BF3641C8-8A89-4B20-B313-2BDB8C5A53A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10E01679-8493-4B80-8A40-0494958D23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2B5530A7-39DF-463A-B218-B17F8B60CCB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EF33386-0260-4A89-AA77-F8D695FC23C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0254C934-9A5C-4427-9676-624383ED3E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5413A56B-2598-493F-96A3-C32C5D8C65B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D4F19F1A-376A-4316-8036-BC4BAD773F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45A60CC-AB83-4974-B6B9-A8E0B9A1DA1E}"/>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9563D67-03FC-4F34-8842-5A5A2A8CBF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A0D1ADB8-646D-4D70-8799-E46647F8FD7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9C293241-3773-4C0F-8D44-1B99EA5AE74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5989473-D9FA-462B-B98A-A9EF66DC7E8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C63E63B7-4175-44DF-A827-69974D50FD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37B6AA57-FFB0-4AF2-A45D-DC5C4F0BE2C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620F60AE-3FCD-46D9-ADB6-5A73FB5EBCC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D1A6D1B9-9A61-43FD-A4D9-3A3D657DD63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4AC6487E-52BF-498C-ADCA-9D6EB99453E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58E6E6F0-66C9-4EB9-9644-365B1AA17B7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3FC7BF0-D754-42DD-ABE1-27833357B4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2472617-564C-4E17-977C-CFE37CA86C2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EC62B2DC-ECFA-4F00-ADF7-3E39510F170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C2A4CE4E-0DA8-47D2-B30E-0AE1E4C833F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5ADDB2CB-C732-45D3-9080-41A9888AD61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68C0E83C-91FC-4FCC-813F-3815479FF77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FABF3137-96A7-4A30-B86A-5FE0AAA08F3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CAD0E6DA-EF2E-4651-93B6-4F802749327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EE324E98-B42C-4EEE-B362-A5C9882545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1537BEA0-44F9-486A-AB5D-F1498B69869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C9371C3-6AE0-4AAF-B847-0505F717CD5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FD98E9D7-8BC8-413E-94FF-7FC775F3FBC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21637A0A-2A6E-4E4D-AEC7-EB202DA33E0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5421642D-7A58-4516-AE83-2A2D98A613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FB052426-6F17-42CC-AE4B-2DA0AB53298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0FB49744-6519-4671-A596-40B2CDDF8B6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11A7DFF4-5D4D-4203-86D4-F7A2F0E7214F}"/>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DDF0E2C-0E74-40DC-B767-CAC4D8A9514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1F0B09F7-36CF-4464-9C13-03F94BAC91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01C60BF8-61DD-49B0-A9C3-BDFD1090EF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C17F1D40-80C7-4D4C-8919-6E23CB031E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1EA7F56-876C-4515-BA61-9AF25A35AEC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2869FBC-58B5-4570-A8F7-89B11F71E15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21B13D20-E2B5-4013-892E-F29C471D363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7ED71FE3-AE09-4844-8B24-330CD0A323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0ED02F50-20FB-45E7-9C62-0305B90EF67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42FDE018-F05D-4429-B61F-18E2D18CDA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FCDC1DC8-88AF-49B0-BF9B-118031CDF2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1EE89DF3-2C3E-4D14-8ECA-50C0B83CA7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B76CCD8-B1B6-4A09-85C6-D322018F5F5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BA4425B3-099B-48B6-892D-F80A2334AB1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1DDB4676-E28E-4978-8DBB-5253146E756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4A01CB6F-45A7-4E51-8F6E-F6F0FE7E73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857E558D-B736-4729-ADAB-C40E7D18AB3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C49D48F-1D73-407D-9DF8-8186A5CB34F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4B331C2-88F2-4352-B439-20D7E538464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5DE4B32-040D-479B-8251-F2F5EE8F9F1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33F0C34-90D0-4DD4-B3D8-56F48CF0FE7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BB84CD7-8C6D-4604-85CB-6E555075C55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6407F0B4-2940-4D39-80F3-C239749CE6B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20ED03F3-31C2-4A63-BA82-D92B2C4E7A8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0BF47F11-85A5-4AD5-B347-8E4DAA2C486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31503D40-0D3D-4469-82ED-4B1280E4D21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9145627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agenda dark blue">
  <p:cSld name="agenda dark blue">
    <p:bg>
      <p:bgPr>
        <a:solidFill>
          <a:srgbClr val="0F1941"/>
        </a:solidFill>
        <a:effectLst/>
      </p:bgPr>
    </p:bg>
    <p:spTree>
      <p:nvGrpSpPr>
        <p:cNvPr id="1" name="Shape 2038"/>
        <p:cNvGrpSpPr/>
        <p:nvPr/>
      </p:nvGrpSpPr>
      <p:grpSpPr>
        <a:xfrm>
          <a:off x="0" y="0"/>
          <a:ext cx="0" cy="0"/>
          <a:chOff x="0" y="0"/>
          <a:chExt cx="0" cy="0"/>
        </a:xfrm>
      </p:grpSpPr>
      <p:grpSp>
        <p:nvGrpSpPr>
          <p:cNvPr id="2039" name="Google Shape;2039;p21"/>
          <p:cNvGrpSpPr/>
          <p:nvPr/>
        </p:nvGrpSpPr>
        <p:grpSpPr>
          <a:xfrm>
            <a:off x="762638" y="1665289"/>
            <a:ext cx="6662575" cy="4108451"/>
            <a:chOff x="762600" y="1665288"/>
            <a:chExt cx="6662575" cy="4108450"/>
          </a:xfrm>
        </p:grpSpPr>
        <p:cxnSp>
          <p:nvCxnSpPr>
            <p:cNvPr id="2040" name="Google Shape;2040;p21"/>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1" name="Google Shape;2041;p21"/>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2" name="Google Shape;2042;p21"/>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3" name="Google Shape;2043;p21"/>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4" name="Google Shape;2044;p21"/>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5" name="Google Shape;2045;p21"/>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6" name="Google Shape;2046;p21"/>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7" name="Google Shape;2047;p21"/>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048" name="Google Shape;2048;p21"/>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2049" name="Google Shape;2049;p21"/>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 name="Google Shape;2050;p21"/>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1" name="Google Shape;2051;p21"/>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2" name="Google Shape;2052;p21"/>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3" name="Google Shape;2053;p21"/>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4" name="Google Shape;2054;p21"/>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5" name="Google Shape;2055;p21"/>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6" name="Google Shape;2056;p21"/>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7" name="Google Shape;2057;p21"/>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8" name="Google Shape;2058;p21"/>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59" name="Google Shape;2059;p21"/>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0" name="Google Shape;2060;p21"/>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1" name="Google Shape;2061;p21"/>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2" name="Google Shape;2062;p21"/>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3" name="Google Shape;2063;p21"/>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4" name="Google Shape;2064;p21"/>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065" name="Google Shape;2065;p21"/>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2066" name="Google Shape;2066;p21"/>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067" name="Google Shape;2067;p21"/>
          <p:cNvGrpSpPr/>
          <p:nvPr/>
        </p:nvGrpSpPr>
        <p:grpSpPr>
          <a:xfrm>
            <a:off x="-294300" y="-297472"/>
            <a:ext cx="12780600" cy="7449775"/>
            <a:chOff x="-294300" y="-297475"/>
            <a:chExt cx="12780600" cy="7449775"/>
          </a:xfrm>
        </p:grpSpPr>
        <p:grpSp>
          <p:nvGrpSpPr>
            <p:cNvPr id="2068" name="Google Shape;2068;p21"/>
            <p:cNvGrpSpPr/>
            <p:nvPr/>
          </p:nvGrpSpPr>
          <p:grpSpPr>
            <a:xfrm>
              <a:off x="-294300" y="0"/>
              <a:ext cx="180000" cy="6858000"/>
              <a:chOff x="-232" y="0"/>
              <a:chExt cx="232" cy="4320"/>
            </a:xfrm>
          </p:grpSpPr>
          <p:cxnSp>
            <p:nvCxnSpPr>
              <p:cNvPr id="2069" name="Google Shape;2069;p2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0" name="Google Shape;2070;p2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1" name="Google Shape;2071;p2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2" name="Google Shape;2072;p2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3" name="Google Shape;2073;p2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4" name="Google Shape;2074;p2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5" name="Google Shape;2075;p2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6" name="Google Shape;2076;p2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7" name="Google Shape;2077;p2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8" name="Google Shape;2078;p2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79" name="Google Shape;2079;p2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0" name="Google Shape;2080;p2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1" name="Google Shape;2081;p2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2" name="Google Shape;2082;p2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3" name="Google Shape;2083;p2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4" name="Google Shape;2084;p2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085" name="Google Shape;2085;p21"/>
            <p:cNvGrpSpPr/>
            <p:nvPr/>
          </p:nvGrpSpPr>
          <p:grpSpPr>
            <a:xfrm>
              <a:off x="12306300" y="0"/>
              <a:ext cx="180000" cy="6858000"/>
              <a:chOff x="-232" y="0"/>
              <a:chExt cx="232" cy="4320"/>
            </a:xfrm>
          </p:grpSpPr>
          <p:cxnSp>
            <p:nvCxnSpPr>
              <p:cNvPr id="2086" name="Google Shape;2086;p2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7" name="Google Shape;2087;p2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8" name="Google Shape;2088;p2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89" name="Google Shape;2089;p2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0" name="Google Shape;2090;p2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1" name="Google Shape;2091;p2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2" name="Google Shape;2092;p2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3" name="Google Shape;2093;p2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4" name="Google Shape;2094;p2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5" name="Google Shape;2095;p2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6" name="Google Shape;2096;p2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7" name="Google Shape;2097;p2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8" name="Google Shape;2098;p2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99" name="Google Shape;2099;p2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00" name="Google Shape;2100;p2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01" name="Google Shape;2101;p2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102" name="Google Shape;2102;p21"/>
            <p:cNvGrpSpPr/>
            <p:nvPr/>
          </p:nvGrpSpPr>
          <p:grpSpPr>
            <a:xfrm>
              <a:off x="1" y="-297475"/>
              <a:ext cx="12192000" cy="180000"/>
              <a:chOff x="0" y="-689"/>
              <a:chExt cx="7680" cy="232"/>
            </a:xfrm>
          </p:grpSpPr>
          <p:cxnSp>
            <p:nvCxnSpPr>
              <p:cNvPr id="2103" name="Google Shape;2103;p2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4" name="Google Shape;2104;p2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5" name="Google Shape;2105;p2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6" name="Google Shape;2106;p2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7" name="Google Shape;2107;p2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8" name="Google Shape;2108;p2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09" name="Google Shape;2109;p2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0" name="Google Shape;2110;p2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1" name="Google Shape;2111;p2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2" name="Google Shape;2112;p2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3" name="Google Shape;2113;p2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4" name="Google Shape;2114;p2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5" name="Google Shape;2115;p2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6" name="Google Shape;2116;p2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7" name="Google Shape;2117;p2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8" name="Google Shape;2118;p2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19" name="Google Shape;2119;p2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0" name="Google Shape;2120;p2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1" name="Google Shape;2121;p2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2" name="Google Shape;2122;p2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3" name="Google Shape;2123;p2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4" name="Google Shape;2124;p2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5" name="Google Shape;2125;p2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6" name="Google Shape;2126;p2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7" name="Google Shape;2127;p2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28" name="Google Shape;2128;p2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129" name="Google Shape;2129;p21"/>
            <p:cNvGrpSpPr/>
            <p:nvPr/>
          </p:nvGrpSpPr>
          <p:grpSpPr>
            <a:xfrm>
              <a:off x="6351" y="6972300"/>
              <a:ext cx="12195174" cy="180000"/>
              <a:chOff x="4" y="-689"/>
              <a:chExt cx="7682" cy="232"/>
            </a:xfrm>
          </p:grpSpPr>
          <p:cxnSp>
            <p:nvCxnSpPr>
              <p:cNvPr id="2130" name="Google Shape;2130;p2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1" name="Google Shape;2131;p2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2" name="Google Shape;2132;p2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3" name="Google Shape;2133;p2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4" name="Google Shape;2134;p2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5" name="Google Shape;2135;p2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6" name="Google Shape;2136;p2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7" name="Google Shape;2137;p2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8" name="Google Shape;2138;p2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39" name="Google Shape;2139;p2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0" name="Google Shape;2140;p2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1" name="Google Shape;2141;p2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2" name="Google Shape;2142;p2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3" name="Google Shape;2143;p2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4" name="Google Shape;2144;p2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5" name="Google Shape;2145;p2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6" name="Google Shape;2146;p2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7" name="Google Shape;2147;p2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8" name="Google Shape;2148;p2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49" name="Google Shape;2149;p2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0" name="Google Shape;2150;p2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1" name="Google Shape;2151;p2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2" name="Google Shape;2152;p2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3" name="Google Shape;2153;p2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4" name="Google Shape;2154;p2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155" name="Google Shape;2155;p2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156" name="Google Shape;2156;p2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7" name="Google Shape;2157;p2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158" name="Google Shape;2158;p2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final slide red">
    <p:bg bwMode="gray">
      <p:bgPr>
        <a:solidFill>
          <a:srgbClr val="E74536"/>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10E6C5DA-EB74-4B4C-8A5A-241F5D91230B}"/>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3E6C6BDF-0A85-4850-9188-007A748FB269}"/>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0F9E19DD-EC20-4FB4-9810-6915733BC2D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DFF4CC2D-CA02-41DC-9D42-F23EC38D8A3A}"/>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27CC7A74-6B1D-40F3-8C58-CA04B622F64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8405AB6B-D3BE-41A3-A6D8-89D369FBFE7B}"/>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94B258A0-20E0-4D1A-BE72-E2891E244B2F}"/>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FE8FFD45-D309-4F15-9E1B-D4821E3293EE}"/>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3A343EA5-9092-4FA2-9CAF-5CB688DE6B9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757B78F8-3CC8-4353-B8DA-0A7EA939D805}"/>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B0AC3388-3C41-4767-892F-4606E2D0946C}"/>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825D04F-6606-4B7D-8B61-CF2F0A46E11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BB6B4529-C6EC-4991-B38C-E832B930BBA8}"/>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9F64ABE-9942-4B13-9ABE-62471E91417B}"/>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ECB3490-4CBB-4570-9000-BB39D3D92ED8}"/>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3F781D2D-56EF-4B49-A53B-F20DD577358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30AA8E46-F7DB-49E9-BC34-9BAE4F6A9EA3}"/>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039AD17-8CAF-41CB-8DF2-81CA76B4AF6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492A5CDD-48B7-432D-A9DA-C4D04CB07950}"/>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18E61700-D3A1-49F0-8807-0F2659148AA2}"/>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960E3A6-C641-4532-A939-FDDAB391EFCD}"/>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DE39035B-2E31-414D-9C0E-5AB714B54C28}"/>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DD758458-E190-4859-A29C-D41D966F9522}"/>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44F3A9FF-FE2B-4949-A00E-22CF8DAFE1C3}"/>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D6B35205-7C65-415D-9225-7758FB883F3C}"/>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5D212C9-9B5C-4F57-9923-B2DF840C2BA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30F3D9CE-4D49-49E1-96A9-4E8D130407A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3E917922-D0E4-429A-AF56-02F9D23385C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FE62DB9B-3556-4CB3-A026-3AEC61F0F97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C52452C0-3AE8-451D-96F8-BA5F25A1422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9C425410-15C4-401E-B4E6-820FCE017FA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4116EB11-89AD-465F-91BB-CB01254BC5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553616C-21D6-4EF5-A9DB-AEFCB3D46A5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422B9757-09ED-4C6F-8F9C-4605A4E62B9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6E864337-3916-473E-BE6F-E5A9C4CA61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490D6E5-20C4-471F-8CC1-31FCAA568EC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5DE7BB3A-52E1-44A4-B3AC-4B30CAF9FE6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8DFC1FF1-77F0-4186-A83A-59FA22FE78C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AF6ACB47-FD04-446E-82C7-11D33974BD3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42A2878E-7190-46CF-BDF6-F9407CE57D1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7263E28A-9E37-4DEA-B90B-565CE3E4890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9A3F4383-60AE-4004-89FD-B790B7AC5E8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9B37412B-2311-402A-9F21-CCFAB3271F99}"/>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CB950EA0-0878-41D7-BE80-B5769F93D15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24E9324-4787-4CB6-8E90-0684EA45A0C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BBBDACB3-DB1F-424E-B728-FBA66370C1A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B3E5DBC8-A83E-445B-8C96-35C7370FCC8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F41B4519-D3EF-4FF4-9B76-C9430EFEBCC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65664216-B989-4DD2-A80F-1349123290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A5A66089-8E95-424D-9181-FF63F385197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FC429C4-B259-4E69-838F-706BE149BF9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26C51BB1-E688-4AEF-AC09-0B5EBD476A6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309AA6B5-75D3-4CF8-8C6F-897BB171E4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F66DEAA-D806-46FD-9573-632E89DC1D5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8CC79EED-E332-47E4-965D-EAD7E22F451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B3FF6BDA-3D4B-4AF1-AB82-EA5E64F22E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DA7D2D4A-2197-4E86-B665-35EF762E4A6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179E8857-82CC-45FC-8DA9-D2EFF75D8D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17AA144E-FF2B-4664-8F65-E9DC70CC71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92C7C2E6-F9DE-4F70-895C-81332C6D3D20}"/>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84AC823-CB94-40D5-BFCF-20493D8EB7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F5B56A2B-D742-462F-8CD6-F58DDC790B1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6A773019-0E76-45AF-B579-3BB6878FBD2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17FAE67D-1053-422C-8FD1-4C42E5CCC40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8F2E1CB-092A-46D2-AB5E-78DD0ADF34D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9721739-3417-40D8-8F58-03B74BE3F7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24BDF81F-6EC7-433F-9359-67D25281401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04F161B9-7310-42CD-9EEF-B09A6F00C16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0D7EBFD2-EDFF-4CDB-BD5B-6E9B6E9C35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01420DED-E166-4847-864C-DA8CEBBF318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69BBBF67-8199-4B44-AD8D-CCC8879133E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4A1F7FBF-6404-4659-B0B2-D97EC74EC9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3EFD22DD-AF0B-45DF-AC85-4F9E390A291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8267F59C-FF48-4C95-9B4A-6EB5EC7491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8B481DB8-0EB5-49DC-B348-B6D5D4A32B5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E11D79A8-E930-4215-922D-3257D73AF54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20A8E390-9985-4C87-9166-D8B3E07123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21C02AA3-A2E8-40F5-B422-A13D9B48F99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7AA8E5AB-869D-41E6-B895-75D4184795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9AE52D1E-535D-407E-B71E-6D98AA98FFD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2154D6F1-DEA4-49FD-B441-59AA18DFC66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CDFAFA00-1195-47A6-8130-8068BFE41F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D680E6D8-65AD-4A49-AB03-D968B2D996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840235BF-8629-4313-BD34-2C2033FB37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6770076-2ABA-4C9E-B5D3-C6DFA62BA4F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43D31107-373F-471A-81E6-D439CAFACCB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E3F8BD7-C56C-4771-9218-3B62BB196DE7}"/>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03A96893-7A0B-4249-959C-3E7F079AFA1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3401640D-4F06-4815-A2F6-F6D66308251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8D491F7-7C7E-44B2-B468-6F91ECB5419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F92CC1BE-D654-45F6-8112-FBBCAF0296C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E58090E-21D3-4AB2-A3FA-591C4797689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E384816A-69D3-4B1D-982D-7A588B86092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B7D0B1C0-D539-421B-A278-46C7303C3D8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55D1F9E0-73EE-4613-9780-02B4BC2564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8A855DA3-1EDE-45B7-A9BF-AE1B93508AD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1333078-FDBB-4CE7-A469-D6A4B6EFFAC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139F6A28-FDE2-4AA6-BE86-CFC475D055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B156F48A-42DC-46B4-8DF0-E024073553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3D4097E8-9857-4213-ADB6-D9EF523D574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D2AD914-BCD6-4298-BC2E-0546082E9DE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B94EFB44-E91D-47C9-9491-A20FABA452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74F9E62C-796F-4E5C-AC9D-46303A41DA4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963A5E5F-FA4C-44A7-9AFE-570CB3224A0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953D14BC-33E3-4304-8195-ED5AA7BCA77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66FD04A-194A-4DEE-B6FA-4ED54D5D2E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BBF1EF35-788D-4F00-A7C4-A988AB82A5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02C2D367-F1E3-4CEE-B8EC-E7EB0AC960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4BF9B7E-FA26-4F73-B3B7-26D5DFFF0F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C9B5D454-99D6-4C54-9C60-1B4CC09E7A1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47A27E33-BA60-48D7-9FA4-88F9C1A4299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D2EB37CF-BB98-47F4-80AE-AD5A784EB39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28711479-19C8-455F-A281-CEF24C9DE49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72512139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final slide yellow">
    <p:bg bwMode="gray">
      <p:bgPr>
        <a:solidFill>
          <a:srgbClr val="FFB511"/>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EA8DDAE1-CA87-4E20-8391-CBD8CAEE0DB8}"/>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F151DA5D-18F8-4F3A-9BC1-2912067B22BF}"/>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FDDD283A-3C38-4DB0-A146-9487FBF0A0A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DE7E2E7-2C23-4BBE-A91A-FF3F7540FD1C}"/>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D6E3A3EE-B342-4FEE-9559-0D639472FE7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C7859057-4BA9-40BD-AD92-1FD9857A32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0C52EBEA-FE01-4C7E-8867-AE1B83C4D7E1}"/>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061DFF38-9633-418C-8EEF-9547FDB137C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C763887-70CE-42B4-AEA2-1F32784487CE}"/>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5461D563-8EC0-40C7-8F18-A2F8F1459BF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223F17FE-E35A-46A2-9FA2-412101E8A942}"/>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FE791B3-1EBA-425C-8AF7-3352F382B050}"/>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DB01FD50-BC23-43E1-8E57-69D0B22D839C}"/>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2C7312A6-F8C3-4663-9FA7-897778B8D938}"/>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D608BB7-87D4-43CD-8D9A-0601671D3691}"/>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D3CCE303-A0AE-431E-BF97-68DD53557A96}"/>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1571C56C-8E28-4644-973D-D161BD60B6E8}"/>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C51FF6FB-4706-41BB-93BF-DB612706B3E3}"/>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FCDA8B14-A57F-4413-8B2D-6DFA09BE973E}"/>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F617ECFC-99D0-4C1E-9463-30FACBF3F003}"/>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BA7685D-C4DF-4925-ACF7-53B94A282B9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C0D39BE-1B46-422F-B1EC-9D4670968E3C}"/>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9C5AE197-DBA1-4926-9D82-A7AB6D5D5091}"/>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1CB9D2DD-6AFE-44D8-9070-590C141A10DC}"/>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0C1B877D-6E3B-42C3-B35A-973BAB400C21}"/>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16F85223-E90C-4BB1-A05B-08BA834E95FE}"/>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5A84181A-BE87-4D42-A8E0-78895B0658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FD01D6C3-6B1D-4F62-AD2E-CD1CD409610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425746B3-B7E6-4192-B021-45A38E88CAD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06654377-E5B5-444A-A6F0-C76B34C21A5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5A694F4-DC88-46D9-B537-19885955C74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3387ACBD-7F0B-4591-B778-75D715F721A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4E270BE-0B44-416E-BAF7-30173A4A990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7DD248C1-6F70-4697-BE32-2E53367AF9A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34D8F3BE-BED7-425F-A080-369537634E6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52F75B78-FF65-4F95-A485-2D630CB6EF8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DD05C8B5-F2D8-4F42-9A4F-1A39F12202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1A1C5488-F37A-4ED6-905F-1F9584361ED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CD1F77B5-E055-4524-8D57-6C38D599CD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ABCE6EB8-1C8F-448E-8C67-DA8BC0CFB16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49844037-330E-4E35-891A-BAA780244CB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D57D78F-BF06-4F14-BB64-8AC7D4A106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9E30373-0AA8-4AA2-8F11-CEAAEA211A3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586B034E-9EF7-411F-A7D1-62F38FEC9CD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9ACEF877-527D-4AC7-81AE-0049AE7A72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20991A3A-5460-4233-9C52-FDF77DA108D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5227305-5D4C-4EE5-8493-3B94264DD46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008E21F-1EE3-43D8-9124-457AEBC435C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9A6D549-CE28-43A1-ACB1-67A7AA3EA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B23AB33-C4E9-4ED6-AAA8-F88D76160C3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1C6E6B7-F609-460B-825C-A30D85FF936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AC944947-9A26-45E7-BD5A-14219FF53F0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5FC7B34-C7DF-4724-9A3C-03CCCC540F9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5B34C28-B338-412B-A84A-39D22F45400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CDD6CF10-11A9-458C-8E8F-569C639DD0D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0A8A9BBA-1AEB-4B86-B8CE-D1EAEE27E7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400F56C1-A113-41F8-8C6A-C9382D7D919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E6F59C8F-5C9E-43CC-AFF6-FF031362C8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6217BE5C-A83B-4D85-B5CD-3DA9647C6C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FAB88ED4-B8E9-4108-B5B4-ADC7A3317F4C}"/>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B66F533-1AB7-47A4-B482-C5043F48646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B202639D-CD9B-46BA-A8A8-A6C501A0CEA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F4E45D57-94C3-4F1F-97CE-CDEF0B7F49D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9B9976B8-92D0-499F-A415-7A05E918900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5ABC9C7-9C86-4BF3-B603-E8D843639E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650F8455-4520-406F-8554-97C7AF7D18E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F2FD6758-3CE1-47B4-99BA-1ADDB3A5727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540BE23D-563C-4F35-BFE6-70430E56349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D57ADFD3-119C-4533-8B1C-0FE9E147C13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224BE44D-D7AA-4E55-960A-40E81980D14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81526462-4179-4423-83F7-401A432F68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AB5F4F2F-04B0-4D41-AFA7-6C639C47A2D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FC431E30-B74D-4CC7-B2AD-58C5A6E20A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419FE775-3518-4EDF-8021-590F8CB289F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9E62998D-7587-4743-966F-E1F2D6669B3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4E8E5814-F415-4E8B-A17C-66865D3558E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B1A84A49-BE83-4037-AD77-F47AC587B20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B474198B-C0AD-430D-BE64-DFCED02B8A4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A57ECC2C-20DE-44C2-ACB2-1103CFBD002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76FE6B13-06D4-45B5-9AF3-9091F19CB30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5186529-3B31-426F-91FB-936489AC86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2EF76CD5-3AE8-43DE-BD52-22E0387ED82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BC68E50D-2483-46D4-8CCD-AD7661B2B9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3BC7B2D8-0FE4-4312-B460-80CEBD6CD5F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CC2952EC-916C-4BE8-A4E0-FE5B3833F9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27E24123-ED02-4318-849C-A9C6DDFF55A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933ECF38-5569-4338-AE63-273D0220FE21}"/>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5EBA483E-D09B-428A-9FEC-E1B4F522650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2D064399-98E7-4E17-8641-11AB2849C46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9B028B0-FFD4-43AA-A3E2-BA3ACB3ABFF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8AD4CE93-F4CA-4701-A187-7FDF12433DC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5375568-1E4D-4D0C-B093-DC0C6AAC36B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7C344CE5-8305-4353-973E-5B7A4508C8C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E097B479-D17B-43A5-9B69-782E42BC572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93650659-70EE-466F-AAE9-21835979925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E7A0C90C-6405-4669-B936-480C80C72E7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A94A57E7-3F3A-475C-89D6-1042726655B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E16FB060-2C02-4CFE-AA56-B8865D72A6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CC6029E5-6FE6-4FA5-9978-66CCEC295C7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76CC5D71-F4F2-4AA4-82F8-3BA3DBB86DC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CCE7D810-BC44-426D-9D99-C5DC76FD11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9240423-14B9-4FEA-809F-70A2172264F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EEFD843B-81BF-4F3F-A746-C4107811D3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DCD37B3-48BE-437C-BD66-8389171A56F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5207232-5128-42F6-95F5-16608923C24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CB91BFC0-2EAF-4711-B772-B6033731F1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43B2784F-B762-4F07-BF83-F3CD6A54CD6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AE948EFA-2747-4A0F-AD65-D4655E1680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BE2FC56D-6EF6-4326-AF0F-5710894584C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ACCA50EE-4D60-4937-A760-8A7A8B5EEA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AF718EEC-A3CB-4BA3-8950-9948C5D0DEA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AB1CB3B0-B408-4AED-B607-871888A58AE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EF9ED75D-5BEC-4785-BA83-DDEF2840143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4439629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content &amp; picture dark">
  <p:cSld name="1_content &amp; picture dark">
    <p:spTree>
      <p:nvGrpSpPr>
        <p:cNvPr id="1" name="Shape 4842"/>
        <p:cNvGrpSpPr/>
        <p:nvPr/>
      </p:nvGrpSpPr>
      <p:grpSpPr>
        <a:xfrm>
          <a:off x="0" y="0"/>
          <a:ext cx="0" cy="0"/>
          <a:chOff x="0" y="0"/>
          <a:chExt cx="0" cy="0"/>
        </a:xfrm>
      </p:grpSpPr>
      <p:sp>
        <p:nvSpPr>
          <p:cNvPr id="4843" name="Google Shape;4843;p57"/>
          <p:cNvSpPr>
            <a:spLocks noGrp="1"/>
          </p:cNvSpPr>
          <p:nvPr>
            <p:ph type="pic" idx="2"/>
          </p:nvPr>
        </p:nvSpPr>
        <p:spPr>
          <a:xfrm>
            <a:off x="6180000" y="0"/>
            <a:ext cx="6012000" cy="6858000"/>
          </a:xfrm>
          <a:prstGeom prst="rect">
            <a:avLst/>
          </a:prstGeom>
          <a:solidFill>
            <a:schemeClr val="lt2"/>
          </a:solidFill>
          <a:ln>
            <a:noFill/>
          </a:ln>
        </p:spPr>
        <p:txBody>
          <a:bodyPr spcFirstLastPara="1" wrap="square" lIns="3239438" tIns="71990" rIns="899846" bIns="71990"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4844" name="Google Shape;4844;p57"/>
          <p:cNvSpPr txBox="1">
            <a:spLocks noGrp="1"/>
          </p:cNvSpPr>
          <p:nvPr>
            <p:ph type="title"/>
          </p:nvPr>
        </p:nvSpPr>
        <p:spPr>
          <a:xfrm>
            <a:off x="762600" y="552451"/>
            <a:ext cx="51120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5" name="Google Shape;4845;p57"/>
          <p:cNvSpPr txBox="1">
            <a:spLocks noGrp="1"/>
          </p:cNvSpPr>
          <p:nvPr>
            <p:ph type="body" idx="1"/>
          </p:nvPr>
        </p:nvSpPr>
        <p:spPr>
          <a:xfrm>
            <a:off x="762600" y="1660524"/>
            <a:ext cx="5112000" cy="4500000"/>
          </a:xfrm>
          <a:prstGeom prst="rect">
            <a:avLst/>
          </a:prstGeom>
          <a:noFill/>
          <a:ln>
            <a:noFill/>
          </a:ln>
        </p:spPr>
        <p:txBody>
          <a:bodyPr spcFirstLastPara="1" wrap="square" lIns="0" tIns="71990" rIns="0" bIns="0" anchor="t" anchorCtr="0"/>
          <a:lstStyle>
            <a:lvl1pPr marL="457119" lvl="0" indent="-342842" algn="l">
              <a:lnSpc>
                <a:spcPct val="114000"/>
              </a:lnSpc>
              <a:spcBef>
                <a:spcPts val="0"/>
              </a:spcBef>
              <a:spcAft>
                <a:spcPts val="0"/>
              </a:spcAft>
              <a:buSzPts val="1800"/>
              <a:buChar char="•"/>
              <a:defRPr/>
            </a:lvl1pPr>
            <a:lvl2pPr marL="914241" lvl="1" indent="-342842" algn="l">
              <a:lnSpc>
                <a:spcPct val="114000"/>
              </a:lnSpc>
              <a:spcBef>
                <a:spcPts val="0"/>
              </a:spcBef>
              <a:spcAft>
                <a:spcPts val="0"/>
              </a:spcAft>
              <a:buSzPts val="1800"/>
              <a:buChar char="•"/>
              <a:defRPr/>
            </a:lvl2pPr>
            <a:lvl3pPr marL="1371362" lvl="2" indent="-342842" algn="l">
              <a:lnSpc>
                <a:spcPct val="120000"/>
              </a:lnSpc>
              <a:spcBef>
                <a:spcPts val="0"/>
              </a:spcBef>
              <a:spcAft>
                <a:spcPts val="0"/>
              </a:spcAft>
              <a:buSzPts val="1800"/>
              <a:buChar char="•"/>
              <a:defRPr/>
            </a:lvl3pPr>
            <a:lvl4pPr marL="1828482" lvl="3" indent="-342842" algn="l">
              <a:lnSpc>
                <a:spcPct val="120000"/>
              </a:lnSpc>
              <a:spcBef>
                <a:spcPts val="0"/>
              </a:spcBef>
              <a:spcAft>
                <a:spcPts val="0"/>
              </a:spcAft>
              <a:buSzPts val="1800"/>
              <a:buChar char="•"/>
              <a:defRPr/>
            </a:lvl4pPr>
            <a:lvl5pPr marL="2285606" lvl="4" indent="-342842" algn="l">
              <a:lnSpc>
                <a:spcPct val="120000"/>
              </a:lnSpc>
              <a:spcBef>
                <a:spcPts val="0"/>
              </a:spcBef>
              <a:spcAft>
                <a:spcPts val="0"/>
              </a:spcAft>
              <a:buClr>
                <a:schemeClr val="dk1"/>
              </a:buClr>
              <a:buSzPts val="1800"/>
              <a:buChar char="–"/>
              <a:defRPr/>
            </a:lvl5pPr>
            <a:lvl6pPr marL="2742722" lvl="5" indent="-342842" algn="l">
              <a:lnSpc>
                <a:spcPct val="120000"/>
              </a:lnSpc>
              <a:spcBef>
                <a:spcPts val="0"/>
              </a:spcBef>
              <a:spcAft>
                <a:spcPts val="0"/>
              </a:spcAft>
              <a:buClr>
                <a:schemeClr val="dk1"/>
              </a:buClr>
              <a:buSzPts val="1800"/>
              <a:buChar char="–"/>
              <a:defRPr/>
            </a:lvl6pPr>
            <a:lvl7pPr marL="3199840" lvl="6" indent="-342842" algn="l">
              <a:lnSpc>
                <a:spcPct val="120000"/>
              </a:lnSpc>
              <a:spcBef>
                <a:spcPts val="0"/>
              </a:spcBef>
              <a:spcAft>
                <a:spcPts val="0"/>
              </a:spcAft>
              <a:buClr>
                <a:schemeClr val="dk1"/>
              </a:buClr>
              <a:buSzPts val="1800"/>
              <a:buChar char="–"/>
              <a:defRPr/>
            </a:lvl7pPr>
            <a:lvl8pPr marL="3656959" lvl="7" indent="-342842" algn="l">
              <a:lnSpc>
                <a:spcPct val="120000"/>
              </a:lnSpc>
              <a:spcBef>
                <a:spcPts val="0"/>
              </a:spcBef>
              <a:spcAft>
                <a:spcPts val="0"/>
              </a:spcAft>
              <a:buClr>
                <a:schemeClr val="dk1"/>
              </a:buClr>
              <a:buSzPts val="1800"/>
              <a:buChar char="–"/>
              <a:defRPr/>
            </a:lvl8pPr>
            <a:lvl9pPr marL="4114081" lvl="8" indent="-342842" algn="l">
              <a:lnSpc>
                <a:spcPct val="120000"/>
              </a:lnSpc>
              <a:spcBef>
                <a:spcPts val="0"/>
              </a:spcBef>
              <a:spcAft>
                <a:spcPts val="0"/>
              </a:spcAft>
              <a:buClr>
                <a:schemeClr val="dk1"/>
              </a:buClr>
              <a:buSzPts val="1800"/>
              <a:buChar char="–"/>
              <a:defRPr/>
            </a:lvl9pPr>
          </a:lstStyle>
          <a:p>
            <a:endParaRPr/>
          </a:p>
        </p:txBody>
      </p:sp>
      <p:sp>
        <p:nvSpPr>
          <p:cNvPr id="4846" name="Google Shape;4846;p57"/>
          <p:cNvSpPr txBox="1">
            <a:spLocks noGrp="1"/>
          </p:cNvSpPr>
          <p:nvPr>
            <p:ph type="ftr" idx="11"/>
          </p:nvPr>
        </p:nvSpPr>
        <p:spPr>
          <a:xfrm>
            <a:off x="6075226"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7" name="Google Shape;4847;p57"/>
          <p:cNvSpPr txBox="1">
            <a:spLocks noGrp="1"/>
          </p:cNvSpPr>
          <p:nvPr>
            <p:ph type="sldNum" idx="12"/>
          </p:nvPr>
        </p:nvSpPr>
        <p:spPr>
          <a:xfrm>
            <a:off x="11166534"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4848" name="Google Shape;4848;p5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extLst>
      <p:ext uri="{BB962C8B-B14F-4D97-AF65-F5344CB8AC3E}">
        <p14:creationId xmlns:p14="http://schemas.microsoft.com/office/powerpoint/2010/main" val="29848046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3" name="Rectangle 7">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4"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6"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20" name="Segnaposto contenuto 1"/>
          <p:cNvSpPr>
            <a:spLocks noGrp="1"/>
          </p:cNvSpPr>
          <p:nvPr>
            <p:ph idx="4294967295"/>
          </p:nvPr>
        </p:nvSpPr>
        <p:spPr>
          <a:xfrm>
            <a:off x="1131279" y="1700213"/>
            <a:ext cx="10105292" cy="4032251"/>
          </a:xfrm>
          <a:prstGeom prst="rect">
            <a:avLst/>
          </a:prstGeom>
        </p:spPr>
        <p:txBody>
          <a:bodyPr lIns="121765" tIns="60882" rIns="121765" bIns="60882"/>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 [FONT </a:t>
            </a:r>
            <a:r>
              <a:rPr lang="it-IT" dirty="0" err="1"/>
              <a:t>Arial</a:t>
            </a:r>
            <a:r>
              <a:rPr lang="it-IT" dirty="0"/>
              <a:t> (Corpo) 18]</a:t>
            </a:r>
          </a:p>
          <a:p>
            <a:r>
              <a:rPr lang="it-IT" dirty="0"/>
              <a:t> [FONT </a:t>
            </a:r>
            <a:r>
              <a:rPr lang="it-IT" dirty="0" err="1"/>
              <a:t>Arial</a:t>
            </a:r>
            <a:r>
              <a:rPr lang="it-IT" dirty="0"/>
              <a:t> (Corpo) 11]</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p:txBody>
      </p:sp>
      <p:sp>
        <p:nvSpPr>
          <p:cNvPr id="9" name="Segnaposto numero diapositiva 6">
            <a:extLst/>
          </p:cNvPr>
          <p:cNvSpPr>
            <a:spLocks noGrp="1"/>
          </p:cNvSpPr>
          <p:nvPr>
            <p:ph type="sldNum" sz="quarter" idx="10"/>
          </p:nvPr>
        </p:nvSpPr>
        <p:spPr/>
        <p:txBody>
          <a:bodyPr/>
          <a:lstStyle>
            <a:lvl1pPr>
              <a:defRPr/>
            </a:lvl1pPr>
          </a:lstStyle>
          <a:p>
            <a:pPr>
              <a:defRPr/>
            </a:pPr>
            <a:fld id="{F3F13DD3-56FC-470A-88B5-14AE61546E1A}"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91836540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3" name="Rettangolo 2">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4"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7" name="Segnaposto contenuto 1"/>
          <p:cNvSpPr>
            <a:spLocks noGrp="1"/>
          </p:cNvSpPr>
          <p:nvPr>
            <p:ph idx="4294967295"/>
          </p:nvPr>
        </p:nvSpPr>
        <p:spPr>
          <a:xfrm>
            <a:off x="1131279" y="1700213"/>
            <a:ext cx="10105292" cy="4032251"/>
          </a:xfrm>
          <a:prstGeom prst="rect">
            <a:avLst/>
          </a:prstGeom>
        </p:spPr>
        <p:txBody>
          <a:bodyPr lIns="121765" tIns="60882" rIns="121765" bIns="60882"/>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 [FONT </a:t>
            </a:r>
            <a:r>
              <a:rPr lang="it-IT" dirty="0" err="1"/>
              <a:t>Arial</a:t>
            </a:r>
            <a:r>
              <a:rPr lang="it-IT" dirty="0"/>
              <a:t> (Corpo) 18]</a:t>
            </a:r>
          </a:p>
          <a:p>
            <a:r>
              <a:rPr lang="it-IT" dirty="0"/>
              <a:t> [FONT </a:t>
            </a:r>
            <a:r>
              <a:rPr lang="it-IT" dirty="0" err="1"/>
              <a:t>Arial</a:t>
            </a:r>
            <a:r>
              <a:rPr lang="it-IT" dirty="0"/>
              <a:t> (Corpo) 11]</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p:txBody>
      </p:sp>
      <p:sp>
        <p:nvSpPr>
          <p:cNvPr id="7" name="Segnaposto numero diapositiva 6">
            <a:extLst/>
          </p:cNvPr>
          <p:cNvSpPr>
            <a:spLocks noGrp="1"/>
          </p:cNvSpPr>
          <p:nvPr>
            <p:ph type="sldNum" sz="quarter" idx="10"/>
          </p:nvPr>
        </p:nvSpPr>
        <p:spPr/>
        <p:txBody>
          <a:bodyPr/>
          <a:lstStyle>
            <a:lvl1pPr>
              <a:defRPr>
                <a:solidFill>
                  <a:srgbClr val="7F7F7F"/>
                </a:solidFill>
              </a:defRPr>
            </a:lvl1pPr>
          </a:lstStyle>
          <a:p>
            <a:pPr>
              <a:defRPr/>
            </a:pPr>
            <a:fld id="{5D4C3494-8C22-4162-A94E-F5D342EFAC44}" type="slidenum">
              <a:rPr lang="it-IT" altLang="it-IT"/>
              <a:pPr>
                <a:defRPr/>
              </a:pPr>
              <a:t>‹N›</a:t>
            </a:fld>
            <a:endParaRPr lang="it-IT" altLang="it-IT"/>
          </a:p>
        </p:txBody>
      </p:sp>
    </p:spTree>
    <p:extLst>
      <p:ext uri="{BB962C8B-B14F-4D97-AF65-F5344CB8AC3E}">
        <p14:creationId xmlns:p14="http://schemas.microsoft.com/office/powerpoint/2010/main" val="74863584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showMasterPhAnim="0" preserve="1" userDrawn="1">
  <p:cSld name="3_Layout personalizzato">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3"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2113"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11">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sp>
        <p:nvSpPr>
          <p:cNvPr id="6"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7"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ttangolo 7">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9"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2"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Tree>
    <p:extLst>
      <p:ext uri="{BB962C8B-B14F-4D97-AF65-F5344CB8AC3E}">
        <p14:creationId xmlns:p14="http://schemas.microsoft.com/office/powerpoint/2010/main" val="2610207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showMasterPhAnim="0" preserve="1" userDrawn="1">
  <p:cSld name="1_Layout personalizzato">
    <p:spTree>
      <p:nvGrpSpPr>
        <p:cNvPr id="1" name=""/>
        <p:cNvGrpSpPr/>
        <p:nvPr/>
      </p:nvGrpSpPr>
      <p:grpSpPr>
        <a:xfrm>
          <a:off x="0" y="0"/>
          <a:ext cx="0" cy="0"/>
          <a:chOff x="0" y="0"/>
          <a:chExt cx="0" cy="0"/>
        </a:xfrm>
      </p:grpSpPr>
      <p:sp>
        <p:nvSpPr>
          <p:cNvPr id="3"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4"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3137"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Rectangle 11">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6" name="Rettangolo 5">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sp>
        <p:nvSpPr>
          <p:cNvPr id="7"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8"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ttangolo 8">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10" name="Immagine 23"/>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3"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2" name="Titolo 1"/>
          <p:cNvSpPr>
            <a:spLocks noGrp="1"/>
          </p:cNvSpPr>
          <p:nvPr>
            <p:ph type="title"/>
          </p:nvPr>
        </p:nvSpPr>
        <p:spPr>
          <a:xfrm>
            <a:off x="838201" y="365125"/>
            <a:ext cx="10515600" cy="1325563"/>
          </a:xfrm>
          <a:prstGeom prst="rect">
            <a:avLst/>
          </a:prstGeom>
        </p:spPr>
        <p:txBody>
          <a:bodyPr lIns="121765" tIns="60882" rIns="121765" bIns="60882"/>
          <a:lstStyle/>
          <a:p>
            <a:r>
              <a:rPr lang="it-IT"/>
              <a:t>Fare clic per modificare lo stile del titolo</a:t>
            </a:r>
          </a:p>
        </p:txBody>
      </p:sp>
      <p:sp>
        <p:nvSpPr>
          <p:cNvPr id="14" name="Segnaposto numero diapositiva 2">
            <a:extLst/>
          </p:cNvPr>
          <p:cNvSpPr>
            <a:spLocks noGrp="1"/>
          </p:cNvSpPr>
          <p:nvPr>
            <p:ph type="sldNum" sz="quarter" idx="10"/>
          </p:nvPr>
        </p:nvSpPr>
        <p:spPr>
          <a:xfrm>
            <a:off x="5564555" y="6259513"/>
            <a:ext cx="799124" cy="431800"/>
          </a:xfrm>
        </p:spPr>
        <p:txBody>
          <a:bodyPr/>
          <a:lstStyle>
            <a:lvl1pPr>
              <a:defRPr/>
            </a:lvl1pPr>
          </a:lstStyle>
          <a:p>
            <a:pPr>
              <a:defRPr/>
            </a:pPr>
            <a:r>
              <a:rPr lang="it-IT" altLang="it-IT">
                <a:solidFill>
                  <a:srgbClr val="000000"/>
                </a:solidFill>
              </a:rPr>
              <a:t>1</a:t>
            </a:r>
            <a:endParaRPr lang="it-IT" altLang="it-IT" dirty="0">
              <a:solidFill>
                <a:srgbClr val="000000"/>
              </a:solidFill>
            </a:endParaRPr>
          </a:p>
        </p:txBody>
      </p:sp>
    </p:spTree>
    <p:extLst>
      <p:ext uri="{BB962C8B-B14F-4D97-AF65-F5344CB8AC3E}">
        <p14:creationId xmlns:p14="http://schemas.microsoft.com/office/powerpoint/2010/main" val="156792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showMasterPhAnim="0" preserve="1" userDrawn="1">
  <p:cSld name="Layout personalizzato">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3"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4161"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11">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sp>
        <p:nvSpPr>
          <p:cNvPr id="6"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7"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ttangolo 7">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9"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2"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13" name="Segnaposto numero diapositiva 2">
            <a:extLst/>
          </p:cNvPr>
          <p:cNvSpPr>
            <a:spLocks noGrp="1"/>
          </p:cNvSpPr>
          <p:nvPr>
            <p:ph type="sldNum" sz="quarter" idx="10"/>
          </p:nvPr>
        </p:nvSpPr>
        <p:spPr>
          <a:xfrm>
            <a:off x="5564555" y="6259513"/>
            <a:ext cx="799124" cy="431800"/>
          </a:xfrm>
        </p:spPr>
        <p:txBody>
          <a:bodyPr/>
          <a:lstStyle>
            <a:lvl1pPr>
              <a:defRPr/>
            </a:lvl1pPr>
          </a:lstStyle>
          <a:p>
            <a:pPr>
              <a:defRPr/>
            </a:pPr>
            <a:r>
              <a:rPr lang="it-IT" altLang="it-IT">
                <a:solidFill>
                  <a:srgbClr val="000000"/>
                </a:solidFill>
              </a:rPr>
              <a:t>1</a:t>
            </a:r>
            <a:endParaRPr lang="it-IT" altLang="it-IT" dirty="0">
              <a:solidFill>
                <a:srgbClr val="000000"/>
              </a:solidFill>
            </a:endParaRPr>
          </a:p>
        </p:txBody>
      </p:sp>
    </p:spTree>
    <p:extLst>
      <p:ext uri="{BB962C8B-B14F-4D97-AF65-F5344CB8AC3E}">
        <p14:creationId xmlns:p14="http://schemas.microsoft.com/office/powerpoint/2010/main" val="365184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sp>
        <p:nvSpPr>
          <p:cNvPr id="4" name="Rectangle 7">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5"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6" name="Rettangolo 5">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7"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6" name="Rectangle 3"/>
          <p:cNvSpPr>
            <a:spLocks noGrp="1" noChangeArrowheads="1"/>
          </p:cNvSpPr>
          <p:nvPr>
            <p:ph idx="4294967295"/>
          </p:nvPr>
        </p:nvSpPr>
        <p:spPr>
          <a:xfrm>
            <a:off x="1131279" y="1700213"/>
            <a:ext cx="10105292" cy="4032251"/>
          </a:xfrm>
          <a:prstGeom prst="rect">
            <a:avLst/>
          </a:prstGeom>
        </p:spPr>
        <p:txBody>
          <a:bodyPr lIns="121765" tIns="60882" rIns="121765" bIns="60882"/>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a:t>
            </a:r>
          </a:p>
          <a:p>
            <a:r>
              <a:rPr lang="it-IT" dirty="0"/>
              <a:t> </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a:p>
            <a:r>
              <a:rPr lang="en-GB" altLang="it-IT" dirty="0"/>
              <a:t>	</a:t>
            </a:r>
          </a:p>
        </p:txBody>
      </p:sp>
      <p:sp>
        <p:nvSpPr>
          <p:cNvPr id="17" name="Rectangle 2"/>
          <p:cNvSpPr>
            <a:spLocks noGrp="1" noChangeArrowheads="1"/>
          </p:cNvSpPr>
          <p:nvPr>
            <p:ph type="title" idx="4294967295"/>
          </p:nvPr>
        </p:nvSpPr>
        <p:spPr>
          <a:xfrm>
            <a:off x="158284" y="238125"/>
            <a:ext cx="7356231" cy="863600"/>
          </a:xfrm>
          <a:prstGeom prst="rect">
            <a:avLst/>
          </a:prstGeom>
        </p:spPr>
        <p:txBody>
          <a:bodyPr lIns="121765" tIns="60882" rIns="121765" bIns="60882"/>
          <a:lstStyle/>
          <a:p>
            <a:r>
              <a:rPr lang="it-IT" altLang="it-IT" dirty="0" err="1"/>
              <a:t>Lorem</a:t>
            </a:r>
            <a:r>
              <a:rPr lang="it-IT" altLang="it-IT" dirty="0"/>
              <a:t> </a:t>
            </a:r>
            <a:r>
              <a:rPr lang="it-IT" altLang="it-IT" dirty="0" err="1"/>
              <a:t>ipsum</a:t>
            </a:r>
            <a:r>
              <a:rPr lang="it-IT" altLang="it-IT" dirty="0"/>
              <a:t> </a:t>
            </a:r>
            <a:r>
              <a:rPr lang="it-IT" altLang="it-IT" dirty="0" err="1"/>
              <a:t>dolor</a:t>
            </a:r>
            <a:r>
              <a:rPr lang="it-IT" altLang="it-IT" dirty="0"/>
              <a:t> </a:t>
            </a:r>
            <a:r>
              <a:rPr lang="it-IT" altLang="it-IT" dirty="0" err="1"/>
              <a:t>sit</a:t>
            </a:r>
            <a:r>
              <a:rPr lang="it-IT" altLang="it-IT" dirty="0"/>
              <a:t> </a:t>
            </a:r>
            <a:r>
              <a:rPr lang="it-IT" altLang="it-IT" dirty="0" err="1"/>
              <a:t>amet</a:t>
            </a:r>
            <a:endParaRPr lang="it-IT" altLang="it-IT" dirty="0"/>
          </a:p>
        </p:txBody>
      </p:sp>
      <p:sp>
        <p:nvSpPr>
          <p:cNvPr id="10" name="Rectangle 6">
            <a:extLst/>
          </p:cNvPr>
          <p:cNvSpPr>
            <a:spLocks noGrp="1" noChangeArrowheads="1"/>
          </p:cNvSpPr>
          <p:nvPr>
            <p:ph type="sldNum" sz="quarter" idx="10"/>
          </p:nvPr>
        </p:nvSpPr>
        <p:spPr bwMode="auto">
          <a:xfrm>
            <a:off x="5564555" y="6259513"/>
            <a:ext cx="799124" cy="431800"/>
          </a:xfrm>
          <a:ln>
            <a:miter lim="800000"/>
            <a:headEnd/>
            <a:tailEnd/>
          </a:ln>
        </p:spPr>
        <p:txBody>
          <a:bodyPr/>
          <a:lstStyle>
            <a:lvl1pPr algn="r" eaLnBrk="1" hangingPunct="1">
              <a:defRPr sz="1100" baseline="0"/>
            </a:lvl1pPr>
          </a:lstStyle>
          <a:p>
            <a:pPr>
              <a:defRPr/>
            </a:pPr>
            <a:r>
              <a:rPr lang="it-IT" altLang="it-IT">
                <a:solidFill>
                  <a:srgbClr val="000000"/>
                </a:solidFill>
              </a:rPr>
              <a:t>1</a:t>
            </a:r>
          </a:p>
        </p:txBody>
      </p:sp>
    </p:spTree>
    <p:extLst>
      <p:ext uri="{BB962C8B-B14F-4D97-AF65-F5344CB8AC3E}">
        <p14:creationId xmlns:p14="http://schemas.microsoft.com/office/powerpoint/2010/main" val="212083668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247" y="4406901"/>
            <a:ext cx="10363200" cy="1362075"/>
          </a:xfrm>
          <a:prstGeom prst="rect">
            <a:avLst/>
          </a:prstGeom>
        </p:spPr>
        <p:txBody>
          <a:bodyPr lIns="121765" tIns="60882" rIns="121765" bIns="60882"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247" y="2906713"/>
            <a:ext cx="10363200" cy="1500187"/>
          </a:xfrm>
          <a:prstGeom prst="rect">
            <a:avLst/>
          </a:prstGeom>
        </p:spPr>
        <p:txBody>
          <a:bodyPr lIns="121765" tIns="60882" rIns="121765" bIns="60882" anchor="b"/>
          <a:lstStyle>
            <a:lvl1pPr marL="0" indent="0">
              <a:buNone/>
              <a:defRPr sz="2000"/>
            </a:lvl1pPr>
            <a:lvl2pPr marL="456507" indent="0">
              <a:buNone/>
              <a:defRPr sz="1900"/>
            </a:lvl2pPr>
            <a:lvl3pPr marL="913085" indent="0">
              <a:buNone/>
              <a:defRPr sz="1600"/>
            </a:lvl3pPr>
            <a:lvl4pPr marL="1369628" indent="0">
              <a:buNone/>
              <a:defRPr sz="1500"/>
            </a:lvl4pPr>
            <a:lvl5pPr marL="1826170" indent="0">
              <a:buNone/>
              <a:defRPr sz="1500"/>
            </a:lvl5pPr>
            <a:lvl6pPr marL="2282750" indent="0">
              <a:buNone/>
              <a:defRPr sz="1500"/>
            </a:lvl6pPr>
            <a:lvl7pPr marL="2739254" indent="0">
              <a:buNone/>
              <a:defRPr sz="1500"/>
            </a:lvl7pPr>
            <a:lvl8pPr marL="3195760" indent="0">
              <a:buNone/>
              <a:defRPr sz="1500"/>
            </a:lvl8pPr>
            <a:lvl9pPr marL="3652267" indent="0">
              <a:buNone/>
              <a:defRPr sz="1500"/>
            </a:lvl9pPr>
          </a:lstStyle>
          <a:p>
            <a:pPr lvl="0"/>
            <a:r>
              <a:rPr lang="en-US"/>
              <a:t>Click to edit Master text styles</a:t>
            </a:r>
          </a:p>
        </p:txBody>
      </p:sp>
      <p:sp>
        <p:nvSpPr>
          <p:cNvPr id="4" name="Rectangle 5">
            <a:extLst/>
          </p:cNvPr>
          <p:cNvSpPr>
            <a:spLocks noGrp="1" noChangeArrowheads="1"/>
          </p:cNvSpPr>
          <p:nvPr>
            <p:ph type="ftr" sz="quarter" idx="10"/>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5" name="Rectangle 6">
            <a:extLst/>
          </p:cNvPr>
          <p:cNvSpPr>
            <a:spLocks noGrp="1" noChangeArrowheads="1"/>
          </p:cNvSpPr>
          <p:nvPr>
            <p:ph type="sldNum" sz="quarter" idx="11"/>
          </p:nvPr>
        </p:nvSpPr>
        <p:spPr>
          <a:xfrm>
            <a:off x="5564555" y="6259513"/>
            <a:ext cx="799124" cy="431800"/>
          </a:xfrm>
        </p:spPr>
        <p:txBody>
          <a:bodyPr/>
          <a:lstStyle>
            <a:lvl1pPr>
              <a:defRPr/>
            </a:lvl1pPr>
          </a:lstStyle>
          <a:p>
            <a:pPr>
              <a:defRPr/>
            </a:pPr>
            <a:fld id="{E88F47C5-D5C9-4521-982B-DE49FD15EB6D}"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3796536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matchingName="title slide blue: arrows right">
  <p:cSld name="title slide blue: arrows right">
    <p:bg>
      <p:bgPr>
        <a:solidFill>
          <a:srgbClr val="2175D9"/>
        </a:solidFill>
        <a:effectLst/>
      </p:bgPr>
    </p:bg>
    <p:spTree>
      <p:nvGrpSpPr>
        <p:cNvPr id="1" name="Shape 321"/>
        <p:cNvGrpSpPr/>
        <p:nvPr/>
      </p:nvGrpSpPr>
      <p:grpSpPr>
        <a:xfrm>
          <a:off x="0" y="0"/>
          <a:ext cx="0" cy="0"/>
          <a:chOff x="0" y="0"/>
          <a:chExt cx="0" cy="0"/>
        </a:xfrm>
      </p:grpSpPr>
      <p:sp>
        <p:nvSpPr>
          <p:cNvPr id="322" name="Google Shape;322;p4"/>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23" name="Google Shape;323;p4"/>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24" name="Google Shape;324;p4"/>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5" name="Google Shape;325;p4"/>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326" name="Google Shape;326;p4"/>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 name="Google Shape;327;p4"/>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328" name="Google Shape;328;p4"/>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329" name="Google Shape;329;p4"/>
          <p:cNvGrpSpPr/>
          <p:nvPr/>
        </p:nvGrpSpPr>
        <p:grpSpPr>
          <a:xfrm>
            <a:off x="-294300" y="-297472"/>
            <a:ext cx="12780600" cy="7449775"/>
            <a:chOff x="-294300" y="-297475"/>
            <a:chExt cx="12780600" cy="7449775"/>
          </a:xfrm>
        </p:grpSpPr>
        <p:grpSp>
          <p:nvGrpSpPr>
            <p:cNvPr id="330" name="Google Shape;330;p4"/>
            <p:cNvGrpSpPr/>
            <p:nvPr/>
          </p:nvGrpSpPr>
          <p:grpSpPr>
            <a:xfrm>
              <a:off x="-294300" y="0"/>
              <a:ext cx="180000" cy="6858000"/>
              <a:chOff x="-232" y="0"/>
              <a:chExt cx="232" cy="4320"/>
            </a:xfrm>
          </p:grpSpPr>
          <p:cxnSp>
            <p:nvCxnSpPr>
              <p:cNvPr id="331" name="Google Shape;331;p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 name="Google Shape;332;p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3" name="Google Shape;333;p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4" name="Google Shape;334;p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5" name="Google Shape;335;p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6" name="Google Shape;336;p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7" name="Google Shape;337;p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8" name="Google Shape;338;p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 name="Google Shape;339;p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 name="Google Shape;340;p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 name="Google Shape;341;p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2" name="Google Shape;342;p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3" name="Google Shape;343;p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4" name="Google Shape;344;p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5" name="Google Shape;345;p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6" name="Google Shape;346;p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47" name="Google Shape;347;p4"/>
            <p:cNvGrpSpPr/>
            <p:nvPr/>
          </p:nvGrpSpPr>
          <p:grpSpPr>
            <a:xfrm>
              <a:off x="12306300" y="0"/>
              <a:ext cx="180000" cy="6858000"/>
              <a:chOff x="-232" y="0"/>
              <a:chExt cx="232" cy="4320"/>
            </a:xfrm>
          </p:grpSpPr>
          <p:cxnSp>
            <p:nvCxnSpPr>
              <p:cNvPr id="348" name="Google Shape;348;p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 name="Google Shape;349;p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 name="Google Shape;350;p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 name="Google Shape;351;p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2" name="Google Shape;352;p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3" name="Google Shape;353;p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4" name="Google Shape;354;p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5" name="Google Shape;355;p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6" name="Google Shape;356;p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7" name="Google Shape;357;p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 name="Google Shape;358;p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 name="Google Shape;359;p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 name="Google Shape;360;p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1" name="Google Shape;361;p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2" name="Google Shape;362;p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3" name="Google Shape;363;p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64" name="Google Shape;364;p4"/>
            <p:cNvGrpSpPr/>
            <p:nvPr/>
          </p:nvGrpSpPr>
          <p:grpSpPr>
            <a:xfrm>
              <a:off x="1" y="-297475"/>
              <a:ext cx="12192000" cy="180000"/>
              <a:chOff x="0" y="-689"/>
              <a:chExt cx="7680" cy="232"/>
            </a:xfrm>
          </p:grpSpPr>
          <p:cxnSp>
            <p:nvCxnSpPr>
              <p:cNvPr id="365" name="Google Shape;365;p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 name="Google Shape;366;p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7" name="Google Shape;367;p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8" name="Google Shape;368;p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9" name="Google Shape;369;p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0" name="Google Shape;370;p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1" name="Google Shape;371;p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2" name="Google Shape;372;p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3" name="Google Shape;373;p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 name="Google Shape;374;p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 name="Google Shape;375;p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 name="Google Shape;376;p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 name="Google Shape;377;p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 name="Google Shape;378;p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9" name="Google Shape;379;p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0" name="Google Shape;380;p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1" name="Google Shape;381;p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2" name="Google Shape;382;p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3" name="Google Shape;383;p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4" name="Google Shape;384;p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 name="Google Shape;385;p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 name="Google Shape;386;p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 name="Google Shape;387;p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 name="Google Shape;388;p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 name="Google Shape;389;p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0" name="Google Shape;390;p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91" name="Google Shape;391;p4"/>
            <p:cNvGrpSpPr/>
            <p:nvPr/>
          </p:nvGrpSpPr>
          <p:grpSpPr>
            <a:xfrm>
              <a:off x="6351" y="6972300"/>
              <a:ext cx="12195174" cy="180000"/>
              <a:chOff x="4" y="-689"/>
              <a:chExt cx="7682" cy="232"/>
            </a:xfrm>
          </p:grpSpPr>
          <p:cxnSp>
            <p:nvCxnSpPr>
              <p:cNvPr id="392" name="Google Shape;392;p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3" name="Google Shape;393;p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4" name="Google Shape;394;p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5" name="Google Shape;395;p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 name="Google Shape;396;p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 name="Google Shape;397;p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 name="Google Shape;398;p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 name="Google Shape;399;p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 name="Google Shape;400;p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 name="Google Shape;401;p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2" name="Google Shape;402;p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3" name="Google Shape;403;p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4" name="Google Shape;404;p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5" name="Google Shape;405;p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6" name="Google Shape;406;p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7" name="Google Shape;407;p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 name="Google Shape;408;p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 name="Google Shape;409;p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 name="Google Shape;410;p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 name="Google Shape;411;p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 name="Google Shape;412;p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3" name="Google Shape;413;p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4" name="Google Shape;414;p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5" name="Google Shape;415;p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6" name="Google Shape;416;p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7" name="Google Shape;417;p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agenda turquoise">
  <p:cSld name="agenda turquoise">
    <p:bg>
      <p:bgPr>
        <a:solidFill>
          <a:srgbClr val="6BA5B4"/>
        </a:solidFill>
        <a:effectLst/>
      </p:bgPr>
    </p:bg>
    <p:spTree>
      <p:nvGrpSpPr>
        <p:cNvPr id="1" name="Shape 2159"/>
        <p:cNvGrpSpPr/>
        <p:nvPr/>
      </p:nvGrpSpPr>
      <p:grpSpPr>
        <a:xfrm>
          <a:off x="0" y="0"/>
          <a:ext cx="0" cy="0"/>
          <a:chOff x="0" y="0"/>
          <a:chExt cx="0" cy="0"/>
        </a:xfrm>
      </p:grpSpPr>
      <p:grpSp>
        <p:nvGrpSpPr>
          <p:cNvPr id="2160" name="Google Shape;2160;p22"/>
          <p:cNvGrpSpPr/>
          <p:nvPr/>
        </p:nvGrpSpPr>
        <p:grpSpPr>
          <a:xfrm>
            <a:off x="762638" y="1665289"/>
            <a:ext cx="6662575" cy="4108451"/>
            <a:chOff x="762600" y="1665288"/>
            <a:chExt cx="6662575" cy="4108450"/>
          </a:xfrm>
        </p:grpSpPr>
        <p:cxnSp>
          <p:nvCxnSpPr>
            <p:cNvPr id="2161" name="Google Shape;2161;p22"/>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2" name="Google Shape;2162;p22"/>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3" name="Google Shape;2163;p22"/>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4" name="Google Shape;2164;p22"/>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5" name="Google Shape;2165;p22"/>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6" name="Google Shape;2166;p22"/>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7" name="Google Shape;2167;p22"/>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8" name="Google Shape;2168;p22"/>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169" name="Google Shape;2169;p22"/>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2170" name="Google Shape;2170;p22"/>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1" name="Google Shape;2171;p22"/>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2" name="Google Shape;2172;p22"/>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3" name="Google Shape;2173;p22"/>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4" name="Google Shape;2174;p22"/>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5" name="Google Shape;2175;p22"/>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6" name="Google Shape;2176;p22"/>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7" name="Google Shape;2177;p22"/>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8" name="Google Shape;2178;p22"/>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79" name="Google Shape;2179;p22"/>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0" name="Google Shape;2180;p22"/>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1" name="Google Shape;2181;p22"/>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2" name="Google Shape;2182;p22"/>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3" name="Google Shape;2183;p22"/>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4" name="Google Shape;2184;p22"/>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5" name="Google Shape;2185;p22"/>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186" name="Google Shape;2186;p22"/>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2187" name="Google Shape;2187;p22"/>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188" name="Google Shape;2188;p22"/>
          <p:cNvGrpSpPr/>
          <p:nvPr/>
        </p:nvGrpSpPr>
        <p:grpSpPr>
          <a:xfrm>
            <a:off x="-294300" y="-297472"/>
            <a:ext cx="12780600" cy="7449775"/>
            <a:chOff x="-294300" y="-297475"/>
            <a:chExt cx="12780600" cy="7449775"/>
          </a:xfrm>
        </p:grpSpPr>
        <p:grpSp>
          <p:nvGrpSpPr>
            <p:cNvPr id="2189" name="Google Shape;2189;p22"/>
            <p:cNvGrpSpPr/>
            <p:nvPr/>
          </p:nvGrpSpPr>
          <p:grpSpPr>
            <a:xfrm>
              <a:off x="-294300" y="0"/>
              <a:ext cx="180000" cy="6858000"/>
              <a:chOff x="-232" y="0"/>
              <a:chExt cx="232" cy="4320"/>
            </a:xfrm>
          </p:grpSpPr>
          <p:cxnSp>
            <p:nvCxnSpPr>
              <p:cNvPr id="2190" name="Google Shape;2190;p2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1" name="Google Shape;2191;p2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2" name="Google Shape;2192;p2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3" name="Google Shape;2193;p2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4" name="Google Shape;2194;p2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5" name="Google Shape;2195;p2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6" name="Google Shape;2196;p2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7" name="Google Shape;2197;p2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8" name="Google Shape;2198;p2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99" name="Google Shape;2199;p2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0" name="Google Shape;2200;p2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1" name="Google Shape;2201;p2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2" name="Google Shape;2202;p2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3" name="Google Shape;2203;p2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4" name="Google Shape;2204;p2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5" name="Google Shape;2205;p2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206" name="Google Shape;2206;p22"/>
            <p:cNvGrpSpPr/>
            <p:nvPr/>
          </p:nvGrpSpPr>
          <p:grpSpPr>
            <a:xfrm>
              <a:off x="12306300" y="0"/>
              <a:ext cx="180000" cy="6858000"/>
              <a:chOff x="-232" y="0"/>
              <a:chExt cx="232" cy="4320"/>
            </a:xfrm>
          </p:grpSpPr>
          <p:cxnSp>
            <p:nvCxnSpPr>
              <p:cNvPr id="2207" name="Google Shape;2207;p2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8" name="Google Shape;2208;p2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09" name="Google Shape;2209;p2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0" name="Google Shape;2210;p2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1" name="Google Shape;2211;p2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2" name="Google Shape;2212;p2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3" name="Google Shape;2213;p2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4" name="Google Shape;2214;p2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5" name="Google Shape;2215;p2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6" name="Google Shape;2216;p2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7" name="Google Shape;2217;p2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8" name="Google Shape;2218;p2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19" name="Google Shape;2219;p2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20" name="Google Shape;2220;p2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21" name="Google Shape;2221;p2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22" name="Google Shape;2222;p2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223" name="Google Shape;2223;p22"/>
            <p:cNvGrpSpPr/>
            <p:nvPr/>
          </p:nvGrpSpPr>
          <p:grpSpPr>
            <a:xfrm>
              <a:off x="1" y="-297475"/>
              <a:ext cx="12192000" cy="180000"/>
              <a:chOff x="0" y="-689"/>
              <a:chExt cx="7680" cy="232"/>
            </a:xfrm>
          </p:grpSpPr>
          <p:cxnSp>
            <p:nvCxnSpPr>
              <p:cNvPr id="2224" name="Google Shape;2224;p2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25" name="Google Shape;2225;p2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26" name="Google Shape;2226;p2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27" name="Google Shape;2227;p2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28" name="Google Shape;2228;p2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29" name="Google Shape;2229;p2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0" name="Google Shape;2230;p2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1" name="Google Shape;2231;p2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2" name="Google Shape;2232;p2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3" name="Google Shape;2233;p2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4" name="Google Shape;2234;p2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5" name="Google Shape;2235;p2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6" name="Google Shape;2236;p2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7" name="Google Shape;2237;p2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8" name="Google Shape;2238;p2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39" name="Google Shape;2239;p2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0" name="Google Shape;2240;p2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1" name="Google Shape;2241;p2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2" name="Google Shape;2242;p2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3" name="Google Shape;2243;p2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4" name="Google Shape;2244;p2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5" name="Google Shape;2245;p2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6" name="Google Shape;2246;p2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7" name="Google Shape;2247;p2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8" name="Google Shape;2248;p2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49" name="Google Shape;2249;p2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250" name="Google Shape;2250;p22"/>
            <p:cNvGrpSpPr/>
            <p:nvPr/>
          </p:nvGrpSpPr>
          <p:grpSpPr>
            <a:xfrm>
              <a:off x="6351" y="6972300"/>
              <a:ext cx="12195174" cy="180000"/>
              <a:chOff x="4" y="-689"/>
              <a:chExt cx="7682" cy="232"/>
            </a:xfrm>
          </p:grpSpPr>
          <p:cxnSp>
            <p:nvCxnSpPr>
              <p:cNvPr id="2251" name="Google Shape;2251;p2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2" name="Google Shape;2252;p2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3" name="Google Shape;2253;p2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4" name="Google Shape;2254;p2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5" name="Google Shape;2255;p2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6" name="Google Shape;2256;p2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7" name="Google Shape;2257;p2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8" name="Google Shape;2258;p2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59" name="Google Shape;2259;p2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0" name="Google Shape;2260;p2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1" name="Google Shape;2261;p2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2" name="Google Shape;2262;p2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3" name="Google Shape;2263;p2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4" name="Google Shape;2264;p2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5" name="Google Shape;2265;p2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6" name="Google Shape;2266;p2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7" name="Google Shape;2267;p2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8" name="Google Shape;2268;p2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69" name="Google Shape;2269;p2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0" name="Google Shape;2270;p2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1" name="Google Shape;2271;p2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2" name="Google Shape;2272;p2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3" name="Google Shape;2273;p2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4" name="Google Shape;2274;p2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5" name="Google Shape;2275;p2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276" name="Google Shape;2276;p2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277" name="Google Shape;2277;p22"/>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78" name="Google Shape;2278;p22"/>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279" name="Google Shape;2279;p2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765" tIns="60882" rIns="121765" bIns="60882"/>
          <a:lstStyle/>
          <a:p>
            <a:r>
              <a:rPr lang="en-US"/>
              <a:t>Click to edit Master title style</a:t>
            </a:r>
          </a:p>
        </p:txBody>
      </p:sp>
      <p:sp>
        <p:nvSpPr>
          <p:cNvPr id="3" name="Content Placeholder 2"/>
          <p:cNvSpPr>
            <a:spLocks noGrp="1"/>
          </p:cNvSpPr>
          <p:nvPr>
            <p:ph sz="half" idx="1"/>
          </p:nvPr>
        </p:nvSpPr>
        <p:spPr>
          <a:xfrm>
            <a:off x="609600" y="2286000"/>
            <a:ext cx="5392616" cy="2819400"/>
          </a:xfrm>
          <a:prstGeom prst="rect">
            <a:avLst/>
          </a:prstGeom>
        </p:spPr>
        <p:txBody>
          <a:bodyPr lIns="121765" tIns="60882" rIns="121765" bIns="60882"/>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89784" y="2286000"/>
            <a:ext cx="5392616" cy="2819400"/>
          </a:xfrm>
          <a:prstGeom prst="rect">
            <a:avLst/>
          </a:prstGeom>
        </p:spPr>
        <p:txBody>
          <a:bodyPr lIns="121765" tIns="60882" rIns="121765" bIns="60882"/>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7B764BBB-62F0-473A-88C8-2CC1481551A4}"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91281891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lIns="121765" tIns="60882" rIns="121765" bIns="60882"/>
          <a:lstStyle>
            <a:lvl1pPr>
              <a:defRPr/>
            </a:lvl1pPr>
          </a:lstStyle>
          <a:p>
            <a:r>
              <a:rPr lang="en-US"/>
              <a:t>Click to edit Master title style</a:t>
            </a:r>
          </a:p>
        </p:txBody>
      </p:sp>
      <p:sp>
        <p:nvSpPr>
          <p:cNvPr id="3" name="Text Placeholder 2"/>
          <p:cNvSpPr>
            <a:spLocks noGrp="1"/>
          </p:cNvSpPr>
          <p:nvPr>
            <p:ph type="body" idx="1"/>
          </p:nvPr>
        </p:nvSpPr>
        <p:spPr>
          <a:xfrm>
            <a:off x="609601" y="1535113"/>
            <a:ext cx="5386755" cy="639763"/>
          </a:xfrm>
          <a:prstGeom prst="rect">
            <a:avLst/>
          </a:prstGeom>
        </p:spPr>
        <p:txBody>
          <a:bodyPr lIns="121765" tIns="60882" rIns="121765" bIns="60882" anchor="b"/>
          <a:lstStyle>
            <a:lvl1pPr marL="0" indent="0">
              <a:buNone/>
              <a:defRPr sz="2400" b="1"/>
            </a:lvl1pPr>
            <a:lvl2pPr marL="456507" indent="0">
              <a:buNone/>
              <a:defRPr sz="2000" b="1"/>
            </a:lvl2pPr>
            <a:lvl3pPr marL="913085" indent="0">
              <a:buNone/>
              <a:defRPr sz="1900" b="1"/>
            </a:lvl3pPr>
            <a:lvl4pPr marL="1369628" indent="0">
              <a:buNone/>
              <a:defRPr sz="1600" b="1"/>
            </a:lvl4pPr>
            <a:lvl5pPr marL="1826170" indent="0">
              <a:buNone/>
              <a:defRPr sz="1600" b="1"/>
            </a:lvl5pPr>
            <a:lvl6pPr marL="2282750" indent="0">
              <a:buNone/>
              <a:defRPr sz="1600" b="1"/>
            </a:lvl6pPr>
            <a:lvl7pPr marL="2739254" indent="0">
              <a:buNone/>
              <a:defRPr sz="1600" b="1"/>
            </a:lvl7pPr>
            <a:lvl8pPr marL="3195760" indent="0">
              <a:buNone/>
              <a:defRPr sz="1600" b="1"/>
            </a:lvl8pPr>
            <a:lvl9pPr marL="3652267"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1" y="2174875"/>
            <a:ext cx="5386755" cy="3951288"/>
          </a:xfrm>
          <a:prstGeom prst="rect">
            <a:avLst/>
          </a:prstGeom>
        </p:spPr>
        <p:txBody>
          <a:bodyPr lIns="121765" tIns="60882" rIns="121765" bIns="60882"/>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95" y="1535113"/>
            <a:ext cx="5388708" cy="639763"/>
          </a:xfrm>
          <a:prstGeom prst="rect">
            <a:avLst/>
          </a:prstGeom>
        </p:spPr>
        <p:txBody>
          <a:bodyPr lIns="121765" tIns="60882" rIns="121765" bIns="60882" anchor="b"/>
          <a:lstStyle>
            <a:lvl1pPr marL="0" indent="0">
              <a:buNone/>
              <a:defRPr sz="2400" b="1"/>
            </a:lvl1pPr>
            <a:lvl2pPr marL="456507" indent="0">
              <a:buNone/>
              <a:defRPr sz="2000" b="1"/>
            </a:lvl2pPr>
            <a:lvl3pPr marL="913085" indent="0">
              <a:buNone/>
              <a:defRPr sz="1900" b="1"/>
            </a:lvl3pPr>
            <a:lvl4pPr marL="1369628" indent="0">
              <a:buNone/>
              <a:defRPr sz="1600" b="1"/>
            </a:lvl4pPr>
            <a:lvl5pPr marL="1826170" indent="0">
              <a:buNone/>
              <a:defRPr sz="1600" b="1"/>
            </a:lvl5pPr>
            <a:lvl6pPr marL="2282750" indent="0">
              <a:buNone/>
              <a:defRPr sz="1600" b="1"/>
            </a:lvl6pPr>
            <a:lvl7pPr marL="2739254" indent="0">
              <a:buNone/>
              <a:defRPr sz="1600" b="1"/>
            </a:lvl7pPr>
            <a:lvl8pPr marL="3195760" indent="0">
              <a:buNone/>
              <a:defRPr sz="1600" b="1"/>
            </a:lvl8pPr>
            <a:lvl9pPr marL="365226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695" y="2174875"/>
            <a:ext cx="5388708" cy="3951288"/>
          </a:xfrm>
          <a:prstGeom prst="rect">
            <a:avLst/>
          </a:prstGeom>
        </p:spPr>
        <p:txBody>
          <a:bodyPr lIns="121765" tIns="60882" rIns="121765" bIns="60882"/>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8"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9"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1FB9E1A4-BE88-4475-97C8-1712CA289225}"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62236436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765" tIns="60882" rIns="121765" bIns="60882"/>
          <a:lstStyle/>
          <a:p>
            <a:r>
              <a:rPr lang="en-US"/>
              <a:t>Click to edit Master title style</a:t>
            </a:r>
          </a:p>
        </p:txBody>
      </p:sp>
      <p:sp>
        <p:nvSpPr>
          <p:cNvPr id="3" name="Rectangle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4"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5"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B3A3507F-F5FD-4360-A3BE-FDBE48BE749B}"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93529960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3"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4"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0799EED9-6DB6-45B5-BE5A-CD1045B1AFE2}"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41954581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77" y="273049"/>
            <a:ext cx="4011247" cy="1162051"/>
          </a:xfrm>
          <a:prstGeom prst="rect">
            <a:avLst/>
          </a:prstGeom>
        </p:spPr>
        <p:txBody>
          <a:bodyPr lIns="121765" tIns="60882" rIns="121765" bIns="60882" anchor="b"/>
          <a:lstStyle>
            <a:lvl1pPr algn="l">
              <a:defRPr sz="2000" b="1"/>
            </a:lvl1pPr>
          </a:lstStyle>
          <a:p>
            <a:r>
              <a:rPr lang="en-US"/>
              <a:t>Click to edit Master title style</a:t>
            </a:r>
          </a:p>
        </p:txBody>
      </p:sp>
      <p:sp>
        <p:nvSpPr>
          <p:cNvPr id="3" name="Content Placeholder 2"/>
          <p:cNvSpPr>
            <a:spLocks noGrp="1"/>
          </p:cNvSpPr>
          <p:nvPr>
            <p:ph idx="1"/>
          </p:nvPr>
        </p:nvSpPr>
        <p:spPr>
          <a:xfrm>
            <a:off x="4767384" y="273128"/>
            <a:ext cx="6815016" cy="5853113"/>
          </a:xfrm>
          <a:prstGeom prst="rect">
            <a:avLst/>
          </a:prstGeom>
        </p:spPr>
        <p:txBody>
          <a:bodyPr lIns="121765" tIns="60882" rIns="121765" bIns="60882"/>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77" y="1435104"/>
            <a:ext cx="4011247" cy="4691063"/>
          </a:xfrm>
          <a:prstGeom prst="rect">
            <a:avLst/>
          </a:prstGeom>
        </p:spPr>
        <p:txBody>
          <a:bodyPr lIns="121765" tIns="60882" rIns="121765" bIns="60882"/>
          <a:lstStyle>
            <a:lvl1pPr marL="0" indent="0">
              <a:buNone/>
              <a:defRPr sz="1500"/>
            </a:lvl1pPr>
            <a:lvl2pPr marL="456507" indent="0">
              <a:buNone/>
              <a:defRPr sz="1200"/>
            </a:lvl2pPr>
            <a:lvl3pPr marL="913085" indent="0">
              <a:buNone/>
              <a:defRPr sz="1100"/>
            </a:lvl3pPr>
            <a:lvl4pPr marL="1369628" indent="0">
              <a:buNone/>
              <a:defRPr sz="900"/>
            </a:lvl4pPr>
            <a:lvl5pPr marL="1826170" indent="0">
              <a:buNone/>
              <a:defRPr sz="900"/>
            </a:lvl5pPr>
            <a:lvl6pPr marL="2282750" indent="0">
              <a:buNone/>
              <a:defRPr sz="900"/>
            </a:lvl6pPr>
            <a:lvl7pPr marL="2739254" indent="0">
              <a:buNone/>
              <a:defRPr sz="900"/>
            </a:lvl7pPr>
            <a:lvl8pPr marL="3195760" indent="0">
              <a:buNone/>
              <a:defRPr sz="900"/>
            </a:lvl8pPr>
            <a:lvl9pPr marL="3652267" indent="0">
              <a:buNone/>
              <a:defRPr sz="900"/>
            </a:lvl9pPr>
          </a:lstStyle>
          <a:p>
            <a:pPr lvl="0"/>
            <a:r>
              <a:rPr lang="en-US"/>
              <a:t>Click to edit Master text styles</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A749A73E-92BE-47AD-914F-F5336B97B817}"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36397455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555" y="4800601"/>
            <a:ext cx="7315200" cy="566739"/>
          </a:xfrm>
          <a:prstGeom prst="rect">
            <a:avLst/>
          </a:prstGeom>
        </p:spPr>
        <p:txBody>
          <a:bodyPr lIns="121765" tIns="60882" rIns="121765" bIns="60882"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555" y="612775"/>
            <a:ext cx="7315200" cy="4114800"/>
          </a:xfrm>
          <a:prstGeom prst="rect">
            <a:avLst/>
          </a:prstGeom>
        </p:spPr>
        <p:txBody>
          <a:bodyPr lIns="121765" tIns="60882" rIns="121765" bIns="60882"/>
          <a:lstStyle>
            <a:lvl1pPr marL="0" indent="0">
              <a:buNone/>
              <a:defRPr sz="3200"/>
            </a:lvl1pPr>
            <a:lvl2pPr marL="456507" indent="0">
              <a:buNone/>
              <a:defRPr sz="2800"/>
            </a:lvl2pPr>
            <a:lvl3pPr marL="913085" indent="0">
              <a:buNone/>
              <a:defRPr sz="2400"/>
            </a:lvl3pPr>
            <a:lvl4pPr marL="1369628" indent="0">
              <a:buNone/>
              <a:defRPr sz="2000"/>
            </a:lvl4pPr>
            <a:lvl5pPr marL="1826170" indent="0">
              <a:buNone/>
              <a:defRPr sz="2000"/>
            </a:lvl5pPr>
            <a:lvl6pPr marL="2282750" indent="0">
              <a:buNone/>
              <a:defRPr sz="2000"/>
            </a:lvl6pPr>
            <a:lvl7pPr marL="2739254" indent="0">
              <a:buNone/>
              <a:defRPr sz="2000"/>
            </a:lvl7pPr>
            <a:lvl8pPr marL="3195760" indent="0">
              <a:buNone/>
              <a:defRPr sz="2000"/>
            </a:lvl8pPr>
            <a:lvl9pPr marL="3652267" indent="0">
              <a:buNone/>
              <a:defRPr sz="2000"/>
            </a:lvl9pPr>
          </a:lstStyle>
          <a:p>
            <a:pPr lvl="0"/>
            <a:endParaRPr lang="en-US" noProof="0" dirty="0"/>
          </a:p>
        </p:txBody>
      </p:sp>
      <p:sp>
        <p:nvSpPr>
          <p:cNvPr id="4" name="Text Placeholder 3"/>
          <p:cNvSpPr>
            <a:spLocks noGrp="1"/>
          </p:cNvSpPr>
          <p:nvPr>
            <p:ph type="body" sz="half" idx="2"/>
          </p:nvPr>
        </p:nvSpPr>
        <p:spPr>
          <a:xfrm>
            <a:off x="2389555" y="5367414"/>
            <a:ext cx="7315200" cy="804863"/>
          </a:xfrm>
          <a:prstGeom prst="rect">
            <a:avLst/>
          </a:prstGeom>
        </p:spPr>
        <p:txBody>
          <a:bodyPr lIns="121765" tIns="60882" rIns="121765" bIns="60882"/>
          <a:lstStyle>
            <a:lvl1pPr marL="0" indent="0">
              <a:buNone/>
              <a:defRPr sz="1500"/>
            </a:lvl1pPr>
            <a:lvl2pPr marL="456507" indent="0">
              <a:buNone/>
              <a:defRPr sz="1200"/>
            </a:lvl2pPr>
            <a:lvl3pPr marL="913085" indent="0">
              <a:buNone/>
              <a:defRPr sz="1100"/>
            </a:lvl3pPr>
            <a:lvl4pPr marL="1369628" indent="0">
              <a:buNone/>
              <a:defRPr sz="900"/>
            </a:lvl4pPr>
            <a:lvl5pPr marL="1826170" indent="0">
              <a:buNone/>
              <a:defRPr sz="900"/>
            </a:lvl5pPr>
            <a:lvl6pPr marL="2282750" indent="0">
              <a:buNone/>
              <a:defRPr sz="900"/>
            </a:lvl6pPr>
            <a:lvl7pPr marL="2739254" indent="0">
              <a:buNone/>
              <a:defRPr sz="900"/>
            </a:lvl7pPr>
            <a:lvl8pPr marL="3195760" indent="0">
              <a:buNone/>
              <a:defRPr sz="900"/>
            </a:lvl8pPr>
            <a:lvl9pPr marL="3652267" indent="0">
              <a:buNone/>
              <a:defRPr sz="900"/>
            </a:lvl9pPr>
          </a:lstStyle>
          <a:p>
            <a:pPr lvl="0"/>
            <a:r>
              <a:rPr lang="en-US"/>
              <a:t>Click to edit Master text styles</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A504983A-A5DD-4432-B9D0-BDB2C85137F1}"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76309004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765" tIns="60882" rIns="121765" bIns="60882"/>
          <a:lstStyle/>
          <a:p>
            <a:r>
              <a:rPr lang="en-US"/>
              <a:t>Click to edit Master title style</a:t>
            </a:r>
          </a:p>
        </p:txBody>
      </p:sp>
      <p:sp>
        <p:nvSpPr>
          <p:cNvPr id="3" name="Vertical Text Placeholder 2"/>
          <p:cNvSpPr>
            <a:spLocks noGrp="1"/>
          </p:cNvSpPr>
          <p:nvPr>
            <p:ph type="body" orient="vert" idx="1"/>
          </p:nvPr>
        </p:nvSpPr>
        <p:spPr>
          <a:xfrm>
            <a:off x="609600" y="2286000"/>
            <a:ext cx="10972800" cy="2819400"/>
          </a:xfrm>
          <a:prstGeom prst="rect">
            <a:avLst/>
          </a:prstGeom>
        </p:spPr>
        <p:txBody>
          <a:bodyPr vert="eaVert" lIns="121765" tIns="60882" rIns="121765" bIns="60882"/>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5"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6"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75E6E760-91C6-425A-9A22-ADE1606AED56}"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69293706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1066800"/>
            <a:ext cx="2743200" cy="4038600"/>
          </a:xfrm>
          <a:prstGeom prst="rect">
            <a:avLst/>
          </a:prstGeom>
        </p:spPr>
        <p:txBody>
          <a:bodyPr vert="eaVert" lIns="121765" tIns="60882" rIns="121765" bIns="60882"/>
          <a:lstStyle/>
          <a:p>
            <a:r>
              <a:rPr lang="en-US"/>
              <a:t>Click to edit Master title style</a:t>
            </a:r>
          </a:p>
        </p:txBody>
      </p:sp>
      <p:sp>
        <p:nvSpPr>
          <p:cNvPr id="3" name="Vertical Text Placeholder 2"/>
          <p:cNvSpPr>
            <a:spLocks noGrp="1"/>
          </p:cNvSpPr>
          <p:nvPr>
            <p:ph type="body" orient="vert" idx="1"/>
          </p:nvPr>
        </p:nvSpPr>
        <p:spPr>
          <a:xfrm>
            <a:off x="609677" y="1066800"/>
            <a:ext cx="8042031" cy="4038600"/>
          </a:xfrm>
          <a:prstGeom prst="rect">
            <a:avLst/>
          </a:prstGeom>
        </p:spPr>
        <p:txBody>
          <a:bodyPr vert="eaVert" lIns="121765" tIns="60882" rIns="121765" bIns="60882"/>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p:cNvPr>
          <p:cNvSpPr>
            <a:spLocks noGrp="1" noChangeArrowheads="1"/>
          </p:cNvSpPr>
          <p:nvPr>
            <p:ph type="dt" sz="half" idx="10"/>
          </p:nvPr>
        </p:nvSpPr>
        <p:spPr>
          <a:xfrm>
            <a:off x="609600" y="6324601"/>
            <a:ext cx="2844800" cy="3968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5"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765" tIns="60882" rIns="121765" bIns="60882" numCol="1" anchor="t" anchorCtr="0" compatLnSpc="1">
            <a:prstTxWarp prst="textNoShape">
              <a:avLst/>
            </a:prstTxWarp>
          </a:bodyPr>
          <a:lstStyle>
            <a:lvl1pPr algn="ctr" eaLnBrk="1" hangingPunct="1">
              <a:defRPr/>
            </a:lvl1pPr>
          </a:lstStyle>
          <a:p>
            <a:pPr defTabSz="913085" fontAlgn="base">
              <a:spcBef>
                <a:spcPct val="0"/>
              </a:spcBef>
              <a:spcAft>
                <a:spcPct val="0"/>
              </a:spcAft>
              <a:buClrTx/>
              <a:defRPr/>
            </a:pPr>
            <a:endParaRPr lang="it-IT" altLang="it-IT" sz="2400" kern="1200">
              <a:ea typeface="+mn-ea"/>
              <a:cs typeface="Arial" panose="020B0604020202020204" pitchFamily="34" charset="0"/>
            </a:endParaRPr>
          </a:p>
        </p:txBody>
      </p:sp>
      <p:sp>
        <p:nvSpPr>
          <p:cNvPr id="6"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CDA3B256-EC07-4D88-B829-017743341976}"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337751900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right">
    <p:bg bwMode="gray">
      <p:bgPr>
        <a:solidFill>
          <a:srgbClr val="2175D9"/>
        </a:solidFill>
        <a:effectLst/>
      </p:bgPr>
    </p:bg>
    <p:spTree>
      <p:nvGrpSpPr>
        <p:cNvPr id="1" name=""/>
        <p:cNvGrpSpPr/>
        <p:nvPr/>
      </p:nvGrpSpPr>
      <p:grpSpPr>
        <a:xfrm>
          <a:off x="0" y="0"/>
          <a:ext cx="0" cy="0"/>
          <a:chOff x="0" y="0"/>
          <a:chExt cx="0" cy="0"/>
        </a:xfrm>
      </p:grpSpPr>
      <p:sp>
        <p:nvSpPr>
          <p:cNvPr id="109" name="Freeform: Shape 108">
            <a:extLst>
              <a:ext uri="{FF2B5EF4-FFF2-40B4-BE49-F238E27FC236}">
                <a16:creationId xmlns:a16="http://schemas.microsoft.com/office/drawing/2014/main" xmlns="" id="{2DD997B7-BF8C-4BDF-874C-79A33971CEDB}"/>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102" name="Freeform 13">
            <a:extLst>
              <a:ext uri="{FF2B5EF4-FFF2-40B4-BE49-F238E27FC236}">
                <a16:creationId xmlns:a16="http://schemas.microsoft.com/office/drawing/2014/main" xmlns="" id="{48214925-D1C5-4CED-BF90-C4A6A52B07C2}"/>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7" name="Freeform: Shape 106">
            <a:extLst>
              <a:ext uri="{FF2B5EF4-FFF2-40B4-BE49-F238E27FC236}">
                <a16:creationId xmlns:a16="http://schemas.microsoft.com/office/drawing/2014/main" xmlns="" id="{F0D74AC8-30F3-42C9-9044-9F138E188C58}"/>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0" name="Group 109">
            <a:extLst>
              <a:ext uri="{FF2B5EF4-FFF2-40B4-BE49-F238E27FC236}">
                <a16:creationId xmlns:a16="http://schemas.microsoft.com/office/drawing/2014/main" xmlns="" id="{5B7C1E69-93CF-4115-81D8-4A4A82A21052}"/>
              </a:ext>
            </a:extLst>
          </p:cNvPr>
          <p:cNvGrpSpPr/>
          <p:nvPr userDrawn="1"/>
        </p:nvGrpSpPr>
        <p:grpSpPr>
          <a:xfrm>
            <a:off x="-294300" y="-297472"/>
            <a:ext cx="12780600" cy="7449775"/>
            <a:chOff x="-294300" y="-297475"/>
            <a:chExt cx="12780600" cy="7449775"/>
          </a:xfrm>
        </p:grpSpPr>
        <p:grpSp>
          <p:nvGrpSpPr>
            <p:cNvPr id="111" name="Group 21">
              <a:extLst>
                <a:ext uri="{FF2B5EF4-FFF2-40B4-BE49-F238E27FC236}">
                  <a16:creationId xmlns:a16="http://schemas.microsoft.com/office/drawing/2014/main" xmlns="" id="{5C793554-01C3-4E19-B483-5BBDEC282D34}"/>
                </a:ext>
              </a:extLst>
            </p:cNvPr>
            <p:cNvGrpSpPr>
              <a:grpSpLocks/>
            </p:cNvGrpSpPr>
            <p:nvPr userDrawn="1"/>
          </p:nvGrpSpPr>
          <p:grpSpPr bwMode="auto">
            <a:xfrm>
              <a:off x="-294300" y="0"/>
              <a:ext cx="180000" cy="6858000"/>
              <a:chOff x="-232" y="0"/>
              <a:chExt cx="232" cy="4320"/>
            </a:xfrm>
          </p:grpSpPr>
          <p:sp>
            <p:nvSpPr>
              <p:cNvPr id="184" name="Line 22">
                <a:extLst>
                  <a:ext uri="{FF2B5EF4-FFF2-40B4-BE49-F238E27FC236}">
                    <a16:creationId xmlns:a16="http://schemas.microsoft.com/office/drawing/2014/main" xmlns="" id="{ED38731E-78CC-4CAA-9008-A0C74B81A32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3">
                <a:extLst>
                  <a:ext uri="{FF2B5EF4-FFF2-40B4-BE49-F238E27FC236}">
                    <a16:creationId xmlns:a16="http://schemas.microsoft.com/office/drawing/2014/main" xmlns="" id="{F894D76D-3EAB-490E-BF9C-BDE4C69E6E1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4">
                <a:extLst>
                  <a:ext uri="{FF2B5EF4-FFF2-40B4-BE49-F238E27FC236}">
                    <a16:creationId xmlns:a16="http://schemas.microsoft.com/office/drawing/2014/main" xmlns="" id="{C5EE633F-1079-4BC2-BCE3-80DD0889AF5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5">
                <a:extLst>
                  <a:ext uri="{FF2B5EF4-FFF2-40B4-BE49-F238E27FC236}">
                    <a16:creationId xmlns:a16="http://schemas.microsoft.com/office/drawing/2014/main" xmlns="" id="{C5011F92-7921-409E-81A3-F0D0948393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6">
                <a:extLst>
                  <a:ext uri="{FF2B5EF4-FFF2-40B4-BE49-F238E27FC236}">
                    <a16:creationId xmlns:a16="http://schemas.microsoft.com/office/drawing/2014/main" xmlns="" id="{1B7F8A3B-D394-4810-9E7C-4D8CFEBD14B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7">
                <a:extLst>
                  <a:ext uri="{FF2B5EF4-FFF2-40B4-BE49-F238E27FC236}">
                    <a16:creationId xmlns:a16="http://schemas.microsoft.com/office/drawing/2014/main" xmlns="" id="{19C7DCD2-2F99-4AF7-9394-91F48CAA40B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28">
                <a:extLst>
                  <a:ext uri="{FF2B5EF4-FFF2-40B4-BE49-F238E27FC236}">
                    <a16:creationId xmlns:a16="http://schemas.microsoft.com/office/drawing/2014/main" xmlns="" id="{C5D5A524-6310-4AEF-92DA-73151B22AC0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1">
                <a:extLst>
                  <a:ext uri="{FF2B5EF4-FFF2-40B4-BE49-F238E27FC236}">
                    <a16:creationId xmlns:a16="http://schemas.microsoft.com/office/drawing/2014/main" xmlns="" id="{49B3F499-5660-45FA-9056-2376A01049A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2">
                <a:extLst>
                  <a:ext uri="{FF2B5EF4-FFF2-40B4-BE49-F238E27FC236}">
                    <a16:creationId xmlns:a16="http://schemas.microsoft.com/office/drawing/2014/main" xmlns="" id="{8CCF1ED7-CCC2-43AF-A463-C2B1C34CC7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3">
                <a:extLst>
                  <a:ext uri="{FF2B5EF4-FFF2-40B4-BE49-F238E27FC236}">
                    <a16:creationId xmlns:a16="http://schemas.microsoft.com/office/drawing/2014/main" xmlns="" id="{9683BF86-A8B9-482C-BC09-4FAD4BD3A7C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4">
                <a:extLst>
                  <a:ext uri="{FF2B5EF4-FFF2-40B4-BE49-F238E27FC236}">
                    <a16:creationId xmlns:a16="http://schemas.microsoft.com/office/drawing/2014/main" xmlns="" id="{FDCA1D7F-2A2C-48F0-BCAC-81D254D27C7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5">
                <a:extLst>
                  <a:ext uri="{FF2B5EF4-FFF2-40B4-BE49-F238E27FC236}">
                    <a16:creationId xmlns:a16="http://schemas.microsoft.com/office/drawing/2014/main" xmlns="" id="{1AC4ECB3-B8D8-4759-B5C1-D12281F1C1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6">
                <a:extLst>
                  <a:ext uri="{FF2B5EF4-FFF2-40B4-BE49-F238E27FC236}">
                    <a16:creationId xmlns:a16="http://schemas.microsoft.com/office/drawing/2014/main" xmlns="" id="{A22630E0-EA56-476F-B70B-FACBFF9D2E4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7">
                <a:extLst>
                  <a:ext uri="{FF2B5EF4-FFF2-40B4-BE49-F238E27FC236}">
                    <a16:creationId xmlns:a16="http://schemas.microsoft.com/office/drawing/2014/main" xmlns="" id="{AC12D177-856A-4449-82FB-0912F663254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6E5A9F2F-A09E-484A-8AF1-7215A42484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38">
                <a:extLst>
                  <a:ext uri="{FF2B5EF4-FFF2-40B4-BE49-F238E27FC236}">
                    <a16:creationId xmlns:a16="http://schemas.microsoft.com/office/drawing/2014/main" xmlns="" id="{910A62DE-9FBE-4F55-ABF2-9F879DA7B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21">
              <a:extLst>
                <a:ext uri="{FF2B5EF4-FFF2-40B4-BE49-F238E27FC236}">
                  <a16:creationId xmlns:a16="http://schemas.microsoft.com/office/drawing/2014/main" xmlns="" id="{97B8ED50-EF29-40FF-9194-DF586B20A1AE}"/>
                </a:ext>
              </a:extLst>
            </p:cNvPr>
            <p:cNvGrpSpPr>
              <a:grpSpLocks/>
            </p:cNvGrpSpPr>
            <p:nvPr userDrawn="1"/>
          </p:nvGrpSpPr>
          <p:grpSpPr bwMode="auto">
            <a:xfrm>
              <a:off x="12306300" y="0"/>
              <a:ext cx="180000" cy="6858000"/>
              <a:chOff x="-232" y="0"/>
              <a:chExt cx="232" cy="4320"/>
            </a:xfrm>
          </p:grpSpPr>
          <p:sp>
            <p:nvSpPr>
              <p:cNvPr id="168" name="Line 22">
                <a:extLst>
                  <a:ext uri="{FF2B5EF4-FFF2-40B4-BE49-F238E27FC236}">
                    <a16:creationId xmlns:a16="http://schemas.microsoft.com/office/drawing/2014/main" xmlns="" id="{D1CF0896-C0B8-42F4-833D-69E1DE07DA9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7EB576F5-A1FF-45D0-B7A5-F1AB34F8271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60D213CF-B9C8-41D4-AFB8-3CEE6EE4B9C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1C3E87C6-732F-4502-A397-E932659D3FE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D951D5CE-57B0-441E-AB2F-C1ECF263150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EC78A838-ED21-4E82-8848-9266166F659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DDD279B-AD4E-4BE4-B107-4DB00C34490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A83CE0E8-B74B-4452-B0B6-12FA1C6B9B8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AC89BDA2-2EEA-4D8E-A915-BF2E1675ED2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F4701A31-9811-4294-850B-CDEEA198314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F0D0DD60-3303-4271-8232-F69E64862A0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7DE64CBB-DE75-44C0-A91C-A6804F4E729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6CE6BCA4-506B-4DA9-9AA5-3DD7929DAC9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62200347-F175-4DBD-B6D3-9DE79912C4B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B1BBA2A6-054F-439D-9A8A-FDF078F55A0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CB661810-13C4-4909-8AE8-65D9F001D2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35EE1FF-2D88-4730-8E69-8FB04C8A47BD}"/>
                </a:ext>
              </a:extLst>
            </p:cNvPr>
            <p:cNvGrpSpPr>
              <a:grpSpLocks/>
            </p:cNvGrpSpPr>
            <p:nvPr userDrawn="1"/>
          </p:nvGrpSpPr>
          <p:grpSpPr bwMode="auto">
            <a:xfrm>
              <a:off x="1" y="-297475"/>
              <a:ext cx="12191999" cy="180000"/>
              <a:chOff x="0" y="-689"/>
              <a:chExt cx="7680" cy="232"/>
            </a:xfrm>
          </p:grpSpPr>
          <p:sp>
            <p:nvSpPr>
              <p:cNvPr id="142" name="Line 42">
                <a:extLst>
                  <a:ext uri="{FF2B5EF4-FFF2-40B4-BE49-F238E27FC236}">
                    <a16:creationId xmlns:a16="http://schemas.microsoft.com/office/drawing/2014/main" xmlns="" id="{2D4B9ABB-B0EC-4023-A624-4985220FFE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3">
                <a:extLst>
                  <a:ext uri="{FF2B5EF4-FFF2-40B4-BE49-F238E27FC236}">
                    <a16:creationId xmlns:a16="http://schemas.microsoft.com/office/drawing/2014/main" xmlns="" id="{30FAB905-D405-4BE0-9305-45B9C5FAE27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7B055F25-74CE-492B-8BE1-18CB8256420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5" name="Line 45">
                <a:extLst>
                  <a:ext uri="{FF2B5EF4-FFF2-40B4-BE49-F238E27FC236}">
                    <a16:creationId xmlns:a16="http://schemas.microsoft.com/office/drawing/2014/main" xmlns="" id="{D6ED0356-4AE1-4F68-B9F8-46769FEA9D0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6">
                <a:extLst>
                  <a:ext uri="{FF2B5EF4-FFF2-40B4-BE49-F238E27FC236}">
                    <a16:creationId xmlns:a16="http://schemas.microsoft.com/office/drawing/2014/main" xmlns="" id="{5374A6FA-BE1C-4BA4-BE75-75BEB133A5D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7">
                <a:extLst>
                  <a:ext uri="{FF2B5EF4-FFF2-40B4-BE49-F238E27FC236}">
                    <a16:creationId xmlns:a16="http://schemas.microsoft.com/office/drawing/2014/main" xmlns="" id="{FE06ABDF-6880-48B4-8122-95AD6950141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8">
                <a:extLst>
                  <a:ext uri="{FF2B5EF4-FFF2-40B4-BE49-F238E27FC236}">
                    <a16:creationId xmlns:a16="http://schemas.microsoft.com/office/drawing/2014/main" xmlns="" id="{435A6A11-7CB4-4733-BF01-149DD3BE418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49">
                <a:extLst>
                  <a:ext uri="{FF2B5EF4-FFF2-40B4-BE49-F238E27FC236}">
                    <a16:creationId xmlns:a16="http://schemas.microsoft.com/office/drawing/2014/main" xmlns="" id="{1D20BD05-3B6C-4A6D-8E8E-E5DD5EC597F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0">
                <a:extLst>
                  <a:ext uri="{FF2B5EF4-FFF2-40B4-BE49-F238E27FC236}">
                    <a16:creationId xmlns:a16="http://schemas.microsoft.com/office/drawing/2014/main" xmlns="" id="{67E039A7-5EEC-4E77-97C4-ABAD60A8146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1">
                <a:extLst>
                  <a:ext uri="{FF2B5EF4-FFF2-40B4-BE49-F238E27FC236}">
                    <a16:creationId xmlns:a16="http://schemas.microsoft.com/office/drawing/2014/main" xmlns="" id="{3F4642A5-F688-4062-9991-791683E7CFD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2">
                <a:extLst>
                  <a:ext uri="{FF2B5EF4-FFF2-40B4-BE49-F238E27FC236}">
                    <a16:creationId xmlns:a16="http://schemas.microsoft.com/office/drawing/2014/main" xmlns="" id="{92D2C559-50C7-4A1C-9741-A27C189DA51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3">
                <a:extLst>
                  <a:ext uri="{FF2B5EF4-FFF2-40B4-BE49-F238E27FC236}">
                    <a16:creationId xmlns:a16="http://schemas.microsoft.com/office/drawing/2014/main" xmlns="" id="{649745E8-4586-4C19-995C-007DF00504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4">
                <a:extLst>
                  <a:ext uri="{FF2B5EF4-FFF2-40B4-BE49-F238E27FC236}">
                    <a16:creationId xmlns:a16="http://schemas.microsoft.com/office/drawing/2014/main" xmlns="" id="{C8BA145F-70E9-424E-A7A1-857DF7A0005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5">
                <a:extLst>
                  <a:ext uri="{FF2B5EF4-FFF2-40B4-BE49-F238E27FC236}">
                    <a16:creationId xmlns:a16="http://schemas.microsoft.com/office/drawing/2014/main" xmlns="" id="{774CB210-56D3-4AB5-BBB1-50896AD844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6">
                <a:extLst>
                  <a:ext uri="{FF2B5EF4-FFF2-40B4-BE49-F238E27FC236}">
                    <a16:creationId xmlns:a16="http://schemas.microsoft.com/office/drawing/2014/main" xmlns="" id="{C6DF3DAE-DD84-41C3-B83A-252F383BCCF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7">
                <a:extLst>
                  <a:ext uri="{FF2B5EF4-FFF2-40B4-BE49-F238E27FC236}">
                    <a16:creationId xmlns:a16="http://schemas.microsoft.com/office/drawing/2014/main" xmlns="" id="{5AFBBC0A-F860-4C29-AF37-6332FA00EEF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8">
                <a:extLst>
                  <a:ext uri="{FF2B5EF4-FFF2-40B4-BE49-F238E27FC236}">
                    <a16:creationId xmlns:a16="http://schemas.microsoft.com/office/drawing/2014/main" xmlns="" id="{E0936A27-F74F-4792-BCE2-541FB3E361F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59">
                <a:extLst>
                  <a:ext uri="{FF2B5EF4-FFF2-40B4-BE49-F238E27FC236}">
                    <a16:creationId xmlns:a16="http://schemas.microsoft.com/office/drawing/2014/main" xmlns="" id="{1BA6BDDB-61C2-4BCA-9ABA-7EA2EC35DB4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0">
                <a:extLst>
                  <a:ext uri="{FF2B5EF4-FFF2-40B4-BE49-F238E27FC236}">
                    <a16:creationId xmlns:a16="http://schemas.microsoft.com/office/drawing/2014/main" xmlns="" id="{C88A12A2-F8CE-4A39-A7ED-E4FA7CCBE80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1">
                <a:extLst>
                  <a:ext uri="{FF2B5EF4-FFF2-40B4-BE49-F238E27FC236}">
                    <a16:creationId xmlns:a16="http://schemas.microsoft.com/office/drawing/2014/main" xmlns="" id="{D68635C6-1236-43E5-851E-4070AF85FFA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2">
                <a:extLst>
                  <a:ext uri="{FF2B5EF4-FFF2-40B4-BE49-F238E27FC236}">
                    <a16:creationId xmlns:a16="http://schemas.microsoft.com/office/drawing/2014/main" xmlns="" id="{9BB9F0C0-FCE5-41D8-8733-F26E39448D5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3">
                <a:extLst>
                  <a:ext uri="{FF2B5EF4-FFF2-40B4-BE49-F238E27FC236}">
                    <a16:creationId xmlns:a16="http://schemas.microsoft.com/office/drawing/2014/main" xmlns="" id="{E5B2BDC3-3D31-4380-AD8E-F27639BC52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4">
                <a:extLst>
                  <a:ext uri="{FF2B5EF4-FFF2-40B4-BE49-F238E27FC236}">
                    <a16:creationId xmlns:a16="http://schemas.microsoft.com/office/drawing/2014/main" xmlns="" id="{5FE76FFA-0020-4254-B0FA-AE83F14003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65">
                <a:extLst>
                  <a:ext uri="{FF2B5EF4-FFF2-40B4-BE49-F238E27FC236}">
                    <a16:creationId xmlns:a16="http://schemas.microsoft.com/office/drawing/2014/main" xmlns="" id="{9ACBD74D-52FB-4FD5-9E04-374C1CCB50E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44">
                <a:extLst>
                  <a:ext uri="{FF2B5EF4-FFF2-40B4-BE49-F238E27FC236}">
                    <a16:creationId xmlns:a16="http://schemas.microsoft.com/office/drawing/2014/main" xmlns="" id="{BF0FC3BB-2355-49CF-B273-A61F5AB1D32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7" name="Line 43">
                <a:extLst>
                  <a:ext uri="{FF2B5EF4-FFF2-40B4-BE49-F238E27FC236}">
                    <a16:creationId xmlns:a16="http://schemas.microsoft.com/office/drawing/2014/main" xmlns="" id="{7BE6D51E-B5DF-4382-BB06-60DB20CD7AF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4" name="Group 41">
              <a:extLst>
                <a:ext uri="{FF2B5EF4-FFF2-40B4-BE49-F238E27FC236}">
                  <a16:creationId xmlns:a16="http://schemas.microsoft.com/office/drawing/2014/main" xmlns="" id="{A3C074CD-84AD-45B4-9E70-51D3E68A84B1}"/>
                </a:ext>
              </a:extLst>
            </p:cNvPr>
            <p:cNvGrpSpPr>
              <a:grpSpLocks/>
            </p:cNvGrpSpPr>
            <p:nvPr userDrawn="1"/>
          </p:nvGrpSpPr>
          <p:grpSpPr bwMode="auto">
            <a:xfrm>
              <a:off x="6351" y="6972300"/>
              <a:ext cx="12195174" cy="180000"/>
              <a:chOff x="4" y="-689"/>
              <a:chExt cx="7682" cy="232"/>
            </a:xfrm>
          </p:grpSpPr>
          <p:sp>
            <p:nvSpPr>
              <p:cNvPr id="115" name="Line 42">
                <a:extLst>
                  <a:ext uri="{FF2B5EF4-FFF2-40B4-BE49-F238E27FC236}">
                    <a16:creationId xmlns:a16="http://schemas.microsoft.com/office/drawing/2014/main" xmlns="" id="{8051B8FE-4A29-44E5-8C4E-14E5AE6791F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3">
                <a:extLst>
                  <a:ext uri="{FF2B5EF4-FFF2-40B4-BE49-F238E27FC236}">
                    <a16:creationId xmlns:a16="http://schemas.microsoft.com/office/drawing/2014/main" xmlns="" id="{7F8DAB0D-D400-4351-8939-E1D6B85DE7C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4">
                <a:extLst>
                  <a:ext uri="{FF2B5EF4-FFF2-40B4-BE49-F238E27FC236}">
                    <a16:creationId xmlns:a16="http://schemas.microsoft.com/office/drawing/2014/main" xmlns="" id="{72AC9071-B972-4C6A-824E-F65033F98BD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5">
                <a:extLst>
                  <a:ext uri="{FF2B5EF4-FFF2-40B4-BE49-F238E27FC236}">
                    <a16:creationId xmlns:a16="http://schemas.microsoft.com/office/drawing/2014/main" xmlns="" id="{8337B5BE-6493-43CD-9D69-5E67D2ECF7F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6">
                <a:extLst>
                  <a:ext uri="{FF2B5EF4-FFF2-40B4-BE49-F238E27FC236}">
                    <a16:creationId xmlns:a16="http://schemas.microsoft.com/office/drawing/2014/main" xmlns="" id="{04613847-7548-4771-BA6A-EDD2A4E9498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7">
                <a:extLst>
                  <a:ext uri="{FF2B5EF4-FFF2-40B4-BE49-F238E27FC236}">
                    <a16:creationId xmlns:a16="http://schemas.microsoft.com/office/drawing/2014/main" xmlns="" id="{F4B6C702-78CA-4260-88F4-F4D76C353E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8">
                <a:extLst>
                  <a:ext uri="{FF2B5EF4-FFF2-40B4-BE49-F238E27FC236}">
                    <a16:creationId xmlns:a16="http://schemas.microsoft.com/office/drawing/2014/main" xmlns="" id="{9AFD7E67-AD57-4BE7-991C-30927345FBD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49">
                <a:extLst>
                  <a:ext uri="{FF2B5EF4-FFF2-40B4-BE49-F238E27FC236}">
                    <a16:creationId xmlns:a16="http://schemas.microsoft.com/office/drawing/2014/main" xmlns="" id="{D99ECE5C-53E1-4743-8B38-BCFA4790464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0">
                <a:extLst>
                  <a:ext uri="{FF2B5EF4-FFF2-40B4-BE49-F238E27FC236}">
                    <a16:creationId xmlns:a16="http://schemas.microsoft.com/office/drawing/2014/main" xmlns="" id="{44B037B3-CB30-428A-8CDE-481E0AF0E8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1">
                <a:extLst>
                  <a:ext uri="{FF2B5EF4-FFF2-40B4-BE49-F238E27FC236}">
                    <a16:creationId xmlns:a16="http://schemas.microsoft.com/office/drawing/2014/main" xmlns="" id="{259E9B72-8650-496D-817E-92CBBCCB8B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2">
                <a:extLst>
                  <a:ext uri="{FF2B5EF4-FFF2-40B4-BE49-F238E27FC236}">
                    <a16:creationId xmlns:a16="http://schemas.microsoft.com/office/drawing/2014/main" xmlns="" id="{5E4E0BBB-97C8-4298-ADBE-725C64AF7D4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3">
                <a:extLst>
                  <a:ext uri="{FF2B5EF4-FFF2-40B4-BE49-F238E27FC236}">
                    <a16:creationId xmlns:a16="http://schemas.microsoft.com/office/drawing/2014/main" xmlns="" id="{1AAA1716-D6E9-4885-A854-D82D3A97145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4">
                <a:extLst>
                  <a:ext uri="{FF2B5EF4-FFF2-40B4-BE49-F238E27FC236}">
                    <a16:creationId xmlns:a16="http://schemas.microsoft.com/office/drawing/2014/main" xmlns="" id="{B9FA62BE-D830-4154-BB9C-DD1C5CE4E4C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5">
                <a:extLst>
                  <a:ext uri="{FF2B5EF4-FFF2-40B4-BE49-F238E27FC236}">
                    <a16:creationId xmlns:a16="http://schemas.microsoft.com/office/drawing/2014/main" xmlns="" id="{9619843E-3AB0-434C-93B4-9E2756D5142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6">
                <a:extLst>
                  <a:ext uri="{FF2B5EF4-FFF2-40B4-BE49-F238E27FC236}">
                    <a16:creationId xmlns:a16="http://schemas.microsoft.com/office/drawing/2014/main" xmlns="" id="{01148D30-E2B0-4104-B053-63B0BBDDB72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7">
                <a:extLst>
                  <a:ext uri="{FF2B5EF4-FFF2-40B4-BE49-F238E27FC236}">
                    <a16:creationId xmlns:a16="http://schemas.microsoft.com/office/drawing/2014/main" xmlns="" id="{959652D5-1F03-4CF7-BD75-A2DA7910030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8">
                <a:extLst>
                  <a:ext uri="{FF2B5EF4-FFF2-40B4-BE49-F238E27FC236}">
                    <a16:creationId xmlns:a16="http://schemas.microsoft.com/office/drawing/2014/main" xmlns="" id="{2A380B2E-E357-471B-9857-B93A783F4A1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59">
                <a:extLst>
                  <a:ext uri="{FF2B5EF4-FFF2-40B4-BE49-F238E27FC236}">
                    <a16:creationId xmlns:a16="http://schemas.microsoft.com/office/drawing/2014/main" xmlns="" id="{C739CF62-6A55-4602-A4AF-CE8C79EB94E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0">
                <a:extLst>
                  <a:ext uri="{FF2B5EF4-FFF2-40B4-BE49-F238E27FC236}">
                    <a16:creationId xmlns:a16="http://schemas.microsoft.com/office/drawing/2014/main" xmlns="" id="{B14B08DC-F6FC-4B5F-9EE7-1DC3C0BA53C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1">
                <a:extLst>
                  <a:ext uri="{FF2B5EF4-FFF2-40B4-BE49-F238E27FC236}">
                    <a16:creationId xmlns:a16="http://schemas.microsoft.com/office/drawing/2014/main" xmlns="" id="{15396C7C-C36D-41D9-93E2-5BB6C0227B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2">
                <a:extLst>
                  <a:ext uri="{FF2B5EF4-FFF2-40B4-BE49-F238E27FC236}">
                    <a16:creationId xmlns:a16="http://schemas.microsoft.com/office/drawing/2014/main" xmlns="" id="{D18EA04D-168E-4E4C-B77B-D50439F973C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3">
                <a:extLst>
                  <a:ext uri="{FF2B5EF4-FFF2-40B4-BE49-F238E27FC236}">
                    <a16:creationId xmlns:a16="http://schemas.microsoft.com/office/drawing/2014/main" xmlns="" id="{06EE402F-130C-4981-9694-907B5FD909C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4">
                <a:extLst>
                  <a:ext uri="{FF2B5EF4-FFF2-40B4-BE49-F238E27FC236}">
                    <a16:creationId xmlns:a16="http://schemas.microsoft.com/office/drawing/2014/main" xmlns="" id="{5CE71574-837F-4545-B099-30D50272DB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65">
                <a:extLst>
                  <a:ext uri="{FF2B5EF4-FFF2-40B4-BE49-F238E27FC236}">
                    <a16:creationId xmlns:a16="http://schemas.microsoft.com/office/drawing/2014/main" xmlns="" id="{12314B89-EAE7-49B0-9237-9703CFB5BB5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5A748219-B23A-4A51-9736-DABF82D9797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43">
                <a:extLst>
                  <a:ext uri="{FF2B5EF4-FFF2-40B4-BE49-F238E27FC236}">
                    <a16:creationId xmlns:a16="http://schemas.microsoft.com/office/drawing/2014/main" xmlns="" id="{D21516CD-FA17-4D79-8E39-945E8ED592C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52425007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up">
    <p:bg bwMode="gray">
      <p:bgPr>
        <a:solidFill>
          <a:srgbClr val="2175D9"/>
        </a:solidFill>
        <a:effectLst/>
      </p:bgPr>
    </p:bg>
    <p:spTree>
      <p:nvGrpSpPr>
        <p:cNvPr id="1" name=""/>
        <p:cNvGrpSpPr/>
        <p:nvPr/>
      </p:nvGrpSpPr>
      <p:grpSpPr>
        <a:xfrm>
          <a:off x="0" y="0"/>
          <a:ext cx="0" cy="0"/>
          <a:chOff x="0" y="0"/>
          <a:chExt cx="0" cy="0"/>
        </a:xfrm>
      </p:grpSpPr>
      <p:sp>
        <p:nvSpPr>
          <p:cNvPr id="91" name="Freeform 5">
            <a:extLst>
              <a:ext uri="{FF2B5EF4-FFF2-40B4-BE49-F238E27FC236}">
                <a16:creationId xmlns:a16="http://schemas.microsoft.com/office/drawing/2014/main" xmlns="" id="{F4C802BF-9B53-40BA-8452-D9464704913C}"/>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Shape 97">
            <a:extLst>
              <a:ext uri="{FF2B5EF4-FFF2-40B4-BE49-F238E27FC236}">
                <a16:creationId xmlns:a16="http://schemas.microsoft.com/office/drawing/2014/main" xmlns="" id="{96E9FEAF-10A2-4F6C-9169-24F75DE5900B}"/>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3" name="Freeform 7">
            <a:extLst>
              <a:ext uri="{FF2B5EF4-FFF2-40B4-BE49-F238E27FC236}">
                <a16:creationId xmlns:a16="http://schemas.microsoft.com/office/drawing/2014/main" xmlns="" id="{DFA3E77A-74FD-4F02-AFF0-CC289949BA62}"/>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4" name="Group 113">
            <a:extLst>
              <a:ext uri="{FF2B5EF4-FFF2-40B4-BE49-F238E27FC236}">
                <a16:creationId xmlns:a16="http://schemas.microsoft.com/office/drawing/2014/main" xmlns="" id="{0A8B71BC-D8DA-4C23-BA78-5ABEDA1AD1A0}"/>
              </a:ext>
            </a:extLst>
          </p:cNvPr>
          <p:cNvGrpSpPr/>
          <p:nvPr userDrawn="1"/>
        </p:nvGrpSpPr>
        <p:grpSpPr>
          <a:xfrm>
            <a:off x="-294300" y="-297472"/>
            <a:ext cx="12780600" cy="7449775"/>
            <a:chOff x="-294300" y="-297475"/>
            <a:chExt cx="12780600" cy="7449775"/>
          </a:xfrm>
        </p:grpSpPr>
        <p:grpSp>
          <p:nvGrpSpPr>
            <p:cNvPr id="115" name="Group 21">
              <a:extLst>
                <a:ext uri="{FF2B5EF4-FFF2-40B4-BE49-F238E27FC236}">
                  <a16:creationId xmlns:a16="http://schemas.microsoft.com/office/drawing/2014/main" xmlns="" id="{CF490E14-9A60-416B-A852-6F3D5CF5D7A4}"/>
                </a:ext>
              </a:extLst>
            </p:cNvPr>
            <p:cNvGrpSpPr>
              <a:grpSpLocks/>
            </p:cNvGrpSpPr>
            <p:nvPr userDrawn="1"/>
          </p:nvGrpSpPr>
          <p:grpSpPr bwMode="auto">
            <a:xfrm>
              <a:off x="-294300" y="0"/>
              <a:ext cx="180000" cy="6858000"/>
              <a:chOff x="-232" y="0"/>
              <a:chExt cx="232" cy="4320"/>
            </a:xfrm>
          </p:grpSpPr>
          <p:sp>
            <p:nvSpPr>
              <p:cNvPr id="188" name="Line 22">
                <a:extLst>
                  <a:ext uri="{FF2B5EF4-FFF2-40B4-BE49-F238E27FC236}">
                    <a16:creationId xmlns:a16="http://schemas.microsoft.com/office/drawing/2014/main" xmlns="" id="{8563256E-A652-4B3E-909A-F1AA188CA64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3">
                <a:extLst>
                  <a:ext uri="{FF2B5EF4-FFF2-40B4-BE49-F238E27FC236}">
                    <a16:creationId xmlns:a16="http://schemas.microsoft.com/office/drawing/2014/main" xmlns="" id="{FE31AE51-33B5-4542-AC77-E1888293AD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24">
                <a:extLst>
                  <a:ext uri="{FF2B5EF4-FFF2-40B4-BE49-F238E27FC236}">
                    <a16:creationId xmlns:a16="http://schemas.microsoft.com/office/drawing/2014/main" xmlns="" id="{A18CDA04-2C51-487A-8201-F5BC871780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25">
                <a:extLst>
                  <a:ext uri="{FF2B5EF4-FFF2-40B4-BE49-F238E27FC236}">
                    <a16:creationId xmlns:a16="http://schemas.microsoft.com/office/drawing/2014/main" xmlns="" id="{6626922F-A61F-42FF-B6A9-453996EFA6D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26">
                <a:extLst>
                  <a:ext uri="{FF2B5EF4-FFF2-40B4-BE49-F238E27FC236}">
                    <a16:creationId xmlns:a16="http://schemas.microsoft.com/office/drawing/2014/main" xmlns="" id="{B7E48FD4-340E-47ED-9473-CA8454C2443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27">
                <a:extLst>
                  <a:ext uri="{FF2B5EF4-FFF2-40B4-BE49-F238E27FC236}">
                    <a16:creationId xmlns:a16="http://schemas.microsoft.com/office/drawing/2014/main" xmlns="" id="{BE3BB95B-5087-4DF0-80DC-FB1541F8A18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28">
                <a:extLst>
                  <a:ext uri="{FF2B5EF4-FFF2-40B4-BE49-F238E27FC236}">
                    <a16:creationId xmlns:a16="http://schemas.microsoft.com/office/drawing/2014/main" xmlns="" id="{2011DA3F-1D6D-4DFC-A9D0-440B1772AC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1">
                <a:extLst>
                  <a:ext uri="{FF2B5EF4-FFF2-40B4-BE49-F238E27FC236}">
                    <a16:creationId xmlns:a16="http://schemas.microsoft.com/office/drawing/2014/main" xmlns="" id="{26CFC254-CA8E-441A-A0F0-9E71B964E6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2">
                <a:extLst>
                  <a:ext uri="{FF2B5EF4-FFF2-40B4-BE49-F238E27FC236}">
                    <a16:creationId xmlns:a16="http://schemas.microsoft.com/office/drawing/2014/main" xmlns="" id="{B22FAB65-82D9-4B69-A552-7A5DA367230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3">
                <a:extLst>
                  <a:ext uri="{FF2B5EF4-FFF2-40B4-BE49-F238E27FC236}">
                    <a16:creationId xmlns:a16="http://schemas.microsoft.com/office/drawing/2014/main" xmlns="" id="{8F8CFC35-6240-4391-A8A6-E4582E1D4FA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4">
                <a:extLst>
                  <a:ext uri="{FF2B5EF4-FFF2-40B4-BE49-F238E27FC236}">
                    <a16:creationId xmlns:a16="http://schemas.microsoft.com/office/drawing/2014/main" xmlns="" id="{A0AFC0D6-008A-459D-879C-7C242FF3BB2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35">
                <a:extLst>
                  <a:ext uri="{FF2B5EF4-FFF2-40B4-BE49-F238E27FC236}">
                    <a16:creationId xmlns:a16="http://schemas.microsoft.com/office/drawing/2014/main" xmlns="" id="{492DC2AB-167A-4E5B-8E15-4DBD9573BB3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36">
                <a:extLst>
                  <a:ext uri="{FF2B5EF4-FFF2-40B4-BE49-F238E27FC236}">
                    <a16:creationId xmlns:a16="http://schemas.microsoft.com/office/drawing/2014/main" xmlns="" id="{05CAFE05-46E5-4A5C-AF06-6DE0C3BED04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37">
                <a:extLst>
                  <a:ext uri="{FF2B5EF4-FFF2-40B4-BE49-F238E27FC236}">
                    <a16:creationId xmlns:a16="http://schemas.microsoft.com/office/drawing/2014/main" xmlns="" id="{44CD8B7C-FE72-4B9E-9DC8-295816CD38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38">
                <a:extLst>
                  <a:ext uri="{FF2B5EF4-FFF2-40B4-BE49-F238E27FC236}">
                    <a16:creationId xmlns:a16="http://schemas.microsoft.com/office/drawing/2014/main" xmlns="" id="{1A7FB0A3-EB25-47C1-BE60-3713A636B3C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3" name="Line 38">
                <a:extLst>
                  <a:ext uri="{FF2B5EF4-FFF2-40B4-BE49-F238E27FC236}">
                    <a16:creationId xmlns:a16="http://schemas.microsoft.com/office/drawing/2014/main" xmlns="" id="{C3DFBF82-C185-46B5-B7D8-8986D04931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6" name="Group 21">
              <a:extLst>
                <a:ext uri="{FF2B5EF4-FFF2-40B4-BE49-F238E27FC236}">
                  <a16:creationId xmlns:a16="http://schemas.microsoft.com/office/drawing/2014/main" xmlns="" id="{36CC8C5E-1F39-45D1-9848-230AED4F9478}"/>
                </a:ext>
              </a:extLst>
            </p:cNvPr>
            <p:cNvGrpSpPr>
              <a:grpSpLocks/>
            </p:cNvGrpSpPr>
            <p:nvPr userDrawn="1"/>
          </p:nvGrpSpPr>
          <p:grpSpPr bwMode="auto">
            <a:xfrm>
              <a:off x="12306300" y="0"/>
              <a:ext cx="180000" cy="6858000"/>
              <a:chOff x="-232" y="0"/>
              <a:chExt cx="232" cy="4320"/>
            </a:xfrm>
          </p:grpSpPr>
          <p:sp>
            <p:nvSpPr>
              <p:cNvPr id="172" name="Line 22">
                <a:extLst>
                  <a:ext uri="{FF2B5EF4-FFF2-40B4-BE49-F238E27FC236}">
                    <a16:creationId xmlns:a16="http://schemas.microsoft.com/office/drawing/2014/main" xmlns="" id="{66B3292E-5EE3-49CF-9C40-7A4B2184705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A093359E-5183-4641-BCA7-2FA36CF0196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BAEAA066-FD6D-46E6-9D5B-292099A2BB3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70CFC99-71A1-4F19-B285-B6C5C08BF4D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2DF76692-37D0-4A95-867E-4A4A4ED811A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48568478-6303-491A-9899-D7E95295E28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68339AC6-6ADA-4447-9759-7E26CFEB9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AE962C55-F1A0-4729-90DA-FB5A970C0E9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91904CEE-0935-4E5E-B1A2-AF84BBD3D29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5CD44370-B707-4400-8A28-E5DD346C274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D4F39BF9-FB70-45D5-BA84-74AB0EB4E19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B25FDAC1-9C7F-4C71-8BC7-9FD4B67A4C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F03763C-6D31-4633-91A9-53B61609332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2A10D80-FE35-4383-BB44-AB3042BDC19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C96C8014-8376-42D7-A360-138B7B74B51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93EDE68D-9576-4664-BD89-ED89B4AEA10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7" name="Group 41">
              <a:extLst>
                <a:ext uri="{FF2B5EF4-FFF2-40B4-BE49-F238E27FC236}">
                  <a16:creationId xmlns:a16="http://schemas.microsoft.com/office/drawing/2014/main" xmlns="" id="{06A6C4C7-6F22-45CC-B287-CAADF68FC0D7}"/>
                </a:ext>
              </a:extLst>
            </p:cNvPr>
            <p:cNvGrpSpPr>
              <a:grpSpLocks/>
            </p:cNvGrpSpPr>
            <p:nvPr userDrawn="1"/>
          </p:nvGrpSpPr>
          <p:grpSpPr bwMode="auto">
            <a:xfrm>
              <a:off x="1" y="-297475"/>
              <a:ext cx="12191999" cy="180000"/>
              <a:chOff x="0" y="-689"/>
              <a:chExt cx="7680" cy="232"/>
            </a:xfrm>
          </p:grpSpPr>
          <p:sp>
            <p:nvSpPr>
              <p:cNvPr id="146" name="Line 42">
                <a:extLst>
                  <a:ext uri="{FF2B5EF4-FFF2-40B4-BE49-F238E27FC236}">
                    <a16:creationId xmlns:a16="http://schemas.microsoft.com/office/drawing/2014/main" xmlns="" id="{FA4EAAC9-0B15-4030-925E-B1BE01E3D0C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3">
                <a:extLst>
                  <a:ext uri="{FF2B5EF4-FFF2-40B4-BE49-F238E27FC236}">
                    <a16:creationId xmlns:a16="http://schemas.microsoft.com/office/drawing/2014/main" xmlns="" id="{49DEC72B-C9A5-449C-A80C-31696DDC276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4">
                <a:extLst>
                  <a:ext uri="{FF2B5EF4-FFF2-40B4-BE49-F238E27FC236}">
                    <a16:creationId xmlns:a16="http://schemas.microsoft.com/office/drawing/2014/main" xmlns="" id="{7DE59031-2F54-4E69-92B2-BAF83BD9939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9" name="Line 45">
                <a:extLst>
                  <a:ext uri="{FF2B5EF4-FFF2-40B4-BE49-F238E27FC236}">
                    <a16:creationId xmlns:a16="http://schemas.microsoft.com/office/drawing/2014/main" xmlns="" id="{8FF7EFA6-6B08-4B4D-A677-2BEDA67EE5E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46">
                <a:extLst>
                  <a:ext uri="{FF2B5EF4-FFF2-40B4-BE49-F238E27FC236}">
                    <a16:creationId xmlns:a16="http://schemas.microsoft.com/office/drawing/2014/main" xmlns="" id="{09CF9D5E-2C9D-4CCE-AAA5-B8EA30D9A37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7">
                <a:extLst>
                  <a:ext uri="{FF2B5EF4-FFF2-40B4-BE49-F238E27FC236}">
                    <a16:creationId xmlns:a16="http://schemas.microsoft.com/office/drawing/2014/main" xmlns="" id="{427DD510-1B0D-479A-A88A-9C1CCD1DD16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48">
                <a:extLst>
                  <a:ext uri="{FF2B5EF4-FFF2-40B4-BE49-F238E27FC236}">
                    <a16:creationId xmlns:a16="http://schemas.microsoft.com/office/drawing/2014/main" xmlns="" id="{38CE540A-CC2F-4256-82C8-5800B0715CC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9">
                <a:extLst>
                  <a:ext uri="{FF2B5EF4-FFF2-40B4-BE49-F238E27FC236}">
                    <a16:creationId xmlns:a16="http://schemas.microsoft.com/office/drawing/2014/main" xmlns="" id="{245600BE-E12F-4D27-AFAE-84A1E58C10E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0">
                <a:extLst>
                  <a:ext uri="{FF2B5EF4-FFF2-40B4-BE49-F238E27FC236}">
                    <a16:creationId xmlns:a16="http://schemas.microsoft.com/office/drawing/2014/main" xmlns="" id="{139E9C4A-FB69-4037-91EC-4366E14E174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1">
                <a:extLst>
                  <a:ext uri="{FF2B5EF4-FFF2-40B4-BE49-F238E27FC236}">
                    <a16:creationId xmlns:a16="http://schemas.microsoft.com/office/drawing/2014/main" xmlns="" id="{DA062995-4ADA-4430-BC7A-C00742047F3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2">
                <a:extLst>
                  <a:ext uri="{FF2B5EF4-FFF2-40B4-BE49-F238E27FC236}">
                    <a16:creationId xmlns:a16="http://schemas.microsoft.com/office/drawing/2014/main" xmlns="" id="{CBE14CD6-C617-4A4D-A48F-BE47F2A49AF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3">
                <a:extLst>
                  <a:ext uri="{FF2B5EF4-FFF2-40B4-BE49-F238E27FC236}">
                    <a16:creationId xmlns:a16="http://schemas.microsoft.com/office/drawing/2014/main" xmlns="" id="{D168DF62-30E4-4EFC-8E32-937069404B0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4">
                <a:extLst>
                  <a:ext uri="{FF2B5EF4-FFF2-40B4-BE49-F238E27FC236}">
                    <a16:creationId xmlns:a16="http://schemas.microsoft.com/office/drawing/2014/main" xmlns="" id="{32B6A6BE-0D47-49DD-80D1-69B04C07D81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55">
                <a:extLst>
                  <a:ext uri="{FF2B5EF4-FFF2-40B4-BE49-F238E27FC236}">
                    <a16:creationId xmlns:a16="http://schemas.microsoft.com/office/drawing/2014/main" xmlns="" id="{A374C724-EF2A-41EC-806F-DDFC78C92D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6">
                <a:extLst>
                  <a:ext uri="{FF2B5EF4-FFF2-40B4-BE49-F238E27FC236}">
                    <a16:creationId xmlns:a16="http://schemas.microsoft.com/office/drawing/2014/main" xmlns="" id="{C4C902F5-F6AB-4934-BEC9-4E95DB7B825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7">
                <a:extLst>
                  <a:ext uri="{FF2B5EF4-FFF2-40B4-BE49-F238E27FC236}">
                    <a16:creationId xmlns:a16="http://schemas.microsoft.com/office/drawing/2014/main" xmlns="" id="{173E1328-D500-48F2-A7F3-DBADC8D9A42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8">
                <a:extLst>
                  <a:ext uri="{FF2B5EF4-FFF2-40B4-BE49-F238E27FC236}">
                    <a16:creationId xmlns:a16="http://schemas.microsoft.com/office/drawing/2014/main" xmlns="" id="{BC6A916D-C9D6-4640-91B2-A3182605DA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9">
                <a:extLst>
                  <a:ext uri="{FF2B5EF4-FFF2-40B4-BE49-F238E27FC236}">
                    <a16:creationId xmlns:a16="http://schemas.microsoft.com/office/drawing/2014/main" xmlns="" id="{4C7D8974-506F-40C9-83B7-15F0560479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0">
                <a:extLst>
                  <a:ext uri="{FF2B5EF4-FFF2-40B4-BE49-F238E27FC236}">
                    <a16:creationId xmlns:a16="http://schemas.microsoft.com/office/drawing/2014/main" xmlns="" id="{18381DEA-8B9A-4B31-90FE-4DE46A74DC7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61">
                <a:extLst>
                  <a:ext uri="{FF2B5EF4-FFF2-40B4-BE49-F238E27FC236}">
                    <a16:creationId xmlns:a16="http://schemas.microsoft.com/office/drawing/2014/main" xmlns="" id="{07212AC3-03EF-46D4-8974-65D7CCABBF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62">
                <a:extLst>
                  <a:ext uri="{FF2B5EF4-FFF2-40B4-BE49-F238E27FC236}">
                    <a16:creationId xmlns:a16="http://schemas.microsoft.com/office/drawing/2014/main" xmlns="" id="{908A517D-1295-485F-B0E2-F70DC3094A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63">
                <a:extLst>
                  <a:ext uri="{FF2B5EF4-FFF2-40B4-BE49-F238E27FC236}">
                    <a16:creationId xmlns:a16="http://schemas.microsoft.com/office/drawing/2014/main" xmlns="" id="{1428FCA6-FFC7-4FB1-B85B-AE75E36D32E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64">
                <a:extLst>
                  <a:ext uri="{FF2B5EF4-FFF2-40B4-BE49-F238E27FC236}">
                    <a16:creationId xmlns:a16="http://schemas.microsoft.com/office/drawing/2014/main" xmlns="" id="{4EB5DA61-8090-429C-810C-34163BEA63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65">
                <a:extLst>
                  <a:ext uri="{FF2B5EF4-FFF2-40B4-BE49-F238E27FC236}">
                    <a16:creationId xmlns:a16="http://schemas.microsoft.com/office/drawing/2014/main" xmlns="" id="{0EA33B60-FFB8-4645-B5E1-B299A571E70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44">
                <a:extLst>
                  <a:ext uri="{FF2B5EF4-FFF2-40B4-BE49-F238E27FC236}">
                    <a16:creationId xmlns:a16="http://schemas.microsoft.com/office/drawing/2014/main" xmlns="" id="{BDC0F00E-6100-48D7-B64C-9C72F90F186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71" name="Line 43">
                <a:extLst>
                  <a:ext uri="{FF2B5EF4-FFF2-40B4-BE49-F238E27FC236}">
                    <a16:creationId xmlns:a16="http://schemas.microsoft.com/office/drawing/2014/main" xmlns="" id="{66C4D5D8-6B6F-44C2-8267-1D30645EB66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9" name="Group 41">
              <a:extLst>
                <a:ext uri="{FF2B5EF4-FFF2-40B4-BE49-F238E27FC236}">
                  <a16:creationId xmlns:a16="http://schemas.microsoft.com/office/drawing/2014/main" xmlns="" id="{47C19212-965D-47B9-8ACC-0046355D1E52}"/>
                </a:ext>
              </a:extLst>
            </p:cNvPr>
            <p:cNvGrpSpPr>
              <a:grpSpLocks/>
            </p:cNvGrpSpPr>
            <p:nvPr userDrawn="1"/>
          </p:nvGrpSpPr>
          <p:grpSpPr bwMode="auto">
            <a:xfrm>
              <a:off x="6351" y="6972300"/>
              <a:ext cx="12195174" cy="180000"/>
              <a:chOff x="4" y="-689"/>
              <a:chExt cx="7682" cy="232"/>
            </a:xfrm>
          </p:grpSpPr>
          <p:sp>
            <p:nvSpPr>
              <p:cNvPr id="120" name="Line 42">
                <a:extLst>
                  <a:ext uri="{FF2B5EF4-FFF2-40B4-BE49-F238E27FC236}">
                    <a16:creationId xmlns:a16="http://schemas.microsoft.com/office/drawing/2014/main" xmlns="" id="{A485325D-A86C-4347-84A4-870A7E21F2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3">
                <a:extLst>
                  <a:ext uri="{FF2B5EF4-FFF2-40B4-BE49-F238E27FC236}">
                    <a16:creationId xmlns:a16="http://schemas.microsoft.com/office/drawing/2014/main" xmlns="" id="{EAFD2619-42E7-463E-855D-79B64571DB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4">
                <a:extLst>
                  <a:ext uri="{FF2B5EF4-FFF2-40B4-BE49-F238E27FC236}">
                    <a16:creationId xmlns:a16="http://schemas.microsoft.com/office/drawing/2014/main" xmlns="" id="{89CA5645-BABC-4083-AA57-0AA57831516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45">
                <a:extLst>
                  <a:ext uri="{FF2B5EF4-FFF2-40B4-BE49-F238E27FC236}">
                    <a16:creationId xmlns:a16="http://schemas.microsoft.com/office/drawing/2014/main" xmlns="" id="{96867E8E-ABBB-4D6A-8980-427970004F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46">
                <a:extLst>
                  <a:ext uri="{FF2B5EF4-FFF2-40B4-BE49-F238E27FC236}">
                    <a16:creationId xmlns:a16="http://schemas.microsoft.com/office/drawing/2014/main" xmlns="" id="{A3221B25-E372-4F91-97B7-C3A5CB263C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7">
                <a:extLst>
                  <a:ext uri="{FF2B5EF4-FFF2-40B4-BE49-F238E27FC236}">
                    <a16:creationId xmlns:a16="http://schemas.microsoft.com/office/drawing/2014/main" xmlns="" id="{21153A45-F4FB-4C00-98C2-99CF50D5FFF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8">
                <a:extLst>
                  <a:ext uri="{FF2B5EF4-FFF2-40B4-BE49-F238E27FC236}">
                    <a16:creationId xmlns:a16="http://schemas.microsoft.com/office/drawing/2014/main" xmlns="" id="{9489F16A-C7F0-4C60-A9CA-441A73C112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9">
                <a:extLst>
                  <a:ext uri="{FF2B5EF4-FFF2-40B4-BE49-F238E27FC236}">
                    <a16:creationId xmlns:a16="http://schemas.microsoft.com/office/drawing/2014/main" xmlns="" id="{8FAA8A5C-C8C9-49CE-BCDB-14DE40F799C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0">
                <a:extLst>
                  <a:ext uri="{FF2B5EF4-FFF2-40B4-BE49-F238E27FC236}">
                    <a16:creationId xmlns:a16="http://schemas.microsoft.com/office/drawing/2014/main" xmlns="" id="{183F76B9-62D2-447A-9889-73340F3F80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1">
                <a:extLst>
                  <a:ext uri="{FF2B5EF4-FFF2-40B4-BE49-F238E27FC236}">
                    <a16:creationId xmlns:a16="http://schemas.microsoft.com/office/drawing/2014/main" xmlns="" id="{2E240BC7-50A9-4BF7-943F-E0AAFE08593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2">
                <a:extLst>
                  <a:ext uri="{FF2B5EF4-FFF2-40B4-BE49-F238E27FC236}">
                    <a16:creationId xmlns:a16="http://schemas.microsoft.com/office/drawing/2014/main" xmlns="" id="{BC3B4B62-A2C9-468C-B0A3-C2C046816C8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3">
                <a:extLst>
                  <a:ext uri="{FF2B5EF4-FFF2-40B4-BE49-F238E27FC236}">
                    <a16:creationId xmlns:a16="http://schemas.microsoft.com/office/drawing/2014/main" xmlns="" id="{8CCDC42F-A713-4ADC-964A-867FF2049CE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4">
                <a:extLst>
                  <a:ext uri="{FF2B5EF4-FFF2-40B4-BE49-F238E27FC236}">
                    <a16:creationId xmlns:a16="http://schemas.microsoft.com/office/drawing/2014/main" xmlns="" id="{8404F19B-E0AF-4172-BB04-7A27F378ACE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55">
                <a:extLst>
                  <a:ext uri="{FF2B5EF4-FFF2-40B4-BE49-F238E27FC236}">
                    <a16:creationId xmlns:a16="http://schemas.microsoft.com/office/drawing/2014/main" xmlns="" id="{B7B71264-F19B-48FB-9577-707FE95014F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56">
                <a:extLst>
                  <a:ext uri="{FF2B5EF4-FFF2-40B4-BE49-F238E27FC236}">
                    <a16:creationId xmlns:a16="http://schemas.microsoft.com/office/drawing/2014/main" xmlns="" id="{463A5895-B5A7-4C95-BE32-12DA8C424F4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7">
                <a:extLst>
                  <a:ext uri="{FF2B5EF4-FFF2-40B4-BE49-F238E27FC236}">
                    <a16:creationId xmlns:a16="http://schemas.microsoft.com/office/drawing/2014/main" xmlns="" id="{32BFEBAF-2A11-4F43-97FF-1657A164EBD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8">
                <a:extLst>
                  <a:ext uri="{FF2B5EF4-FFF2-40B4-BE49-F238E27FC236}">
                    <a16:creationId xmlns:a16="http://schemas.microsoft.com/office/drawing/2014/main" xmlns="" id="{83DFB50E-6F74-46E9-8F39-EF8F8B2440B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9">
                <a:extLst>
                  <a:ext uri="{FF2B5EF4-FFF2-40B4-BE49-F238E27FC236}">
                    <a16:creationId xmlns:a16="http://schemas.microsoft.com/office/drawing/2014/main" xmlns="" id="{3ABF6CED-7F7E-4C79-AAC9-38E4C0F0C4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0">
                <a:extLst>
                  <a:ext uri="{FF2B5EF4-FFF2-40B4-BE49-F238E27FC236}">
                    <a16:creationId xmlns:a16="http://schemas.microsoft.com/office/drawing/2014/main" xmlns="" id="{D6D704BB-D92E-4997-84D7-9C65724B979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61">
                <a:extLst>
                  <a:ext uri="{FF2B5EF4-FFF2-40B4-BE49-F238E27FC236}">
                    <a16:creationId xmlns:a16="http://schemas.microsoft.com/office/drawing/2014/main" xmlns="" id="{76697A3A-18B1-4FD5-8BF7-D223503685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62">
                <a:extLst>
                  <a:ext uri="{FF2B5EF4-FFF2-40B4-BE49-F238E27FC236}">
                    <a16:creationId xmlns:a16="http://schemas.microsoft.com/office/drawing/2014/main" xmlns="" id="{A4BC4FAB-CD9E-4F6F-8581-D1279B8FB7B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63">
                <a:extLst>
                  <a:ext uri="{FF2B5EF4-FFF2-40B4-BE49-F238E27FC236}">
                    <a16:creationId xmlns:a16="http://schemas.microsoft.com/office/drawing/2014/main" xmlns="" id="{3C1C2FA7-DF8C-407E-ABFF-88A25AF043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64">
                <a:extLst>
                  <a:ext uri="{FF2B5EF4-FFF2-40B4-BE49-F238E27FC236}">
                    <a16:creationId xmlns:a16="http://schemas.microsoft.com/office/drawing/2014/main" xmlns="" id="{00D27FF0-9365-4550-A6DE-85BDB484847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65">
                <a:extLst>
                  <a:ext uri="{FF2B5EF4-FFF2-40B4-BE49-F238E27FC236}">
                    <a16:creationId xmlns:a16="http://schemas.microsoft.com/office/drawing/2014/main" xmlns="" id="{F3CA9518-E8F2-4F55-BBF3-2302247D72B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F507DFAE-15BA-4772-8F1C-1AEE6525F6D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3">
                <a:extLst>
                  <a:ext uri="{FF2B5EF4-FFF2-40B4-BE49-F238E27FC236}">
                    <a16:creationId xmlns:a16="http://schemas.microsoft.com/office/drawing/2014/main" xmlns="" id="{F94770DB-6E0B-42AE-880A-216CCCDB547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3799804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agenda cream">
  <p:cSld name="agenda cream">
    <p:bg>
      <p:bgPr>
        <a:solidFill>
          <a:srgbClr val="F7F5F0"/>
        </a:solidFill>
        <a:effectLst/>
      </p:bgPr>
    </p:bg>
    <p:spTree>
      <p:nvGrpSpPr>
        <p:cNvPr id="1" name="Shape 2280"/>
        <p:cNvGrpSpPr/>
        <p:nvPr/>
      </p:nvGrpSpPr>
      <p:grpSpPr>
        <a:xfrm>
          <a:off x="0" y="0"/>
          <a:ext cx="0" cy="0"/>
          <a:chOff x="0" y="0"/>
          <a:chExt cx="0" cy="0"/>
        </a:xfrm>
      </p:grpSpPr>
      <p:sp>
        <p:nvSpPr>
          <p:cNvPr id="2281" name="Google Shape;2281;p23"/>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3000"/>
              <a:buFont typeface="Tahoma"/>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2" name="Google Shape;2282;p23"/>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3" name="Google Shape;2283;p23"/>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4" name="Google Shape;2284;p23"/>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5" name="Google Shape;2285;p23"/>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6" name="Google Shape;2286;p23"/>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7" name="Google Shape;2287;p23"/>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8" name="Google Shape;2288;p23"/>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89" name="Google Shape;2289;p23"/>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0" name="Google Shape;2290;p23"/>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1" name="Google Shape;2291;p23"/>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2" name="Google Shape;2292;p23"/>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3" name="Google Shape;2293;p23"/>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4" name="Google Shape;2294;p23"/>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5" name="Google Shape;2295;p23"/>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6" name="Google Shape;2296;p23"/>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297" name="Google Shape;2297;p23"/>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2298" name="Google Shape;2298;p23"/>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299" name="Google Shape;2299;p23"/>
          <p:cNvGrpSpPr/>
          <p:nvPr/>
        </p:nvGrpSpPr>
        <p:grpSpPr>
          <a:xfrm>
            <a:off x="-294300" y="-297472"/>
            <a:ext cx="12780600" cy="7449775"/>
            <a:chOff x="-294300" y="-297475"/>
            <a:chExt cx="12780600" cy="7449775"/>
          </a:xfrm>
        </p:grpSpPr>
        <p:grpSp>
          <p:nvGrpSpPr>
            <p:cNvPr id="2300" name="Google Shape;2300;p23"/>
            <p:cNvGrpSpPr/>
            <p:nvPr/>
          </p:nvGrpSpPr>
          <p:grpSpPr>
            <a:xfrm>
              <a:off x="-294300" y="0"/>
              <a:ext cx="180000" cy="6858000"/>
              <a:chOff x="-232" y="0"/>
              <a:chExt cx="232" cy="4320"/>
            </a:xfrm>
          </p:grpSpPr>
          <p:cxnSp>
            <p:nvCxnSpPr>
              <p:cNvPr id="2301" name="Google Shape;2301;p2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2" name="Google Shape;2302;p2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3" name="Google Shape;2303;p2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4" name="Google Shape;2304;p2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5" name="Google Shape;2305;p2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6" name="Google Shape;2306;p2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7" name="Google Shape;2307;p2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8" name="Google Shape;2308;p2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09" name="Google Shape;2309;p2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0" name="Google Shape;2310;p2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1" name="Google Shape;2311;p2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2" name="Google Shape;2312;p2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3" name="Google Shape;2313;p2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4" name="Google Shape;2314;p2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5" name="Google Shape;2315;p2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6" name="Google Shape;2316;p2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317" name="Google Shape;2317;p23"/>
            <p:cNvGrpSpPr/>
            <p:nvPr/>
          </p:nvGrpSpPr>
          <p:grpSpPr>
            <a:xfrm>
              <a:off x="12306300" y="0"/>
              <a:ext cx="180000" cy="6858000"/>
              <a:chOff x="-232" y="0"/>
              <a:chExt cx="232" cy="4320"/>
            </a:xfrm>
          </p:grpSpPr>
          <p:cxnSp>
            <p:nvCxnSpPr>
              <p:cNvPr id="2318" name="Google Shape;2318;p2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19" name="Google Shape;2319;p2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0" name="Google Shape;2320;p2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1" name="Google Shape;2321;p2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2" name="Google Shape;2322;p2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3" name="Google Shape;2323;p2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4" name="Google Shape;2324;p2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5" name="Google Shape;2325;p2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6" name="Google Shape;2326;p2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7" name="Google Shape;2327;p2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8" name="Google Shape;2328;p2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29" name="Google Shape;2329;p2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30" name="Google Shape;2330;p2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31" name="Google Shape;2331;p2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32" name="Google Shape;2332;p2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33" name="Google Shape;2333;p2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334" name="Google Shape;2334;p23"/>
            <p:cNvGrpSpPr/>
            <p:nvPr/>
          </p:nvGrpSpPr>
          <p:grpSpPr>
            <a:xfrm>
              <a:off x="1" y="-297475"/>
              <a:ext cx="12192000" cy="180000"/>
              <a:chOff x="0" y="-689"/>
              <a:chExt cx="7680" cy="232"/>
            </a:xfrm>
          </p:grpSpPr>
          <p:cxnSp>
            <p:nvCxnSpPr>
              <p:cNvPr id="2335" name="Google Shape;2335;p2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36" name="Google Shape;2336;p2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37" name="Google Shape;2337;p2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38" name="Google Shape;2338;p2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39" name="Google Shape;2339;p2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0" name="Google Shape;2340;p2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1" name="Google Shape;2341;p2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2" name="Google Shape;2342;p2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3" name="Google Shape;2343;p2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4" name="Google Shape;2344;p2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5" name="Google Shape;2345;p2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6" name="Google Shape;2346;p2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7" name="Google Shape;2347;p2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8" name="Google Shape;2348;p2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49" name="Google Shape;2349;p2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0" name="Google Shape;2350;p2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1" name="Google Shape;2351;p2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2" name="Google Shape;2352;p2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3" name="Google Shape;2353;p2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4" name="Google Shape;2354;p2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5" name="Google Shape;2355;p2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6" name="Google Shape;2356;p2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7" name="Google Shape;2357;p2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8" name="Google Shape;2358;p2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59" name="Google Shape;2359;p2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0" name="Google Shape;2360;p2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361" name="Google Shape;2361;p23"/>
            <p:cNvGrpSpPr/>
            <p:nvPr/>
          </p:nvGrpSpPr>
          <p:grpSpPr>
            <a:xfrm>
              <a:off x="6351" y="6972300"/>
              <a:ext cx="12195174" cy="180000"/>
              <a:chOff x="4" y="-689"/>
              <a:chExt cx="7682" cy="232"/>
            </a:xfrm>
          </p:grpSpPr>
          <p:cxnSp>
            <p:nvCxnSpPr>
              <p:cNvPr id="2362" name="Google Shape;2362;p2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3" name="Google Shape;2363;p2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4" name="Google Shape;2364;p2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5" name="Google Shape;2365;p2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6" name="Google Shape;2366;p2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7" name="Google Shape;2367;p2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8" name="Google Shape;2368;p2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69" name="Google Shape;2369;p2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0" name="Google Shape;2370;p2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1" name="Google Shape;2371;p2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2" name="Google Shape;2372;p2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3" name="Google Shape;2373;p2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4" name="Google Shape;2374;p2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5" name="Google Shape;2375;p2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6" name="Google Shape;2376;p2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7" name="Google Shape;2377;p2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8" name="Google Shape;2378;p2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79" name="Google Shape;2379;p2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0" name="Google Shape;2380;p2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1" name="Google Shape;2381;p2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2" name="Google Shape;2382;p2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3" name="Google Shape;2383;p2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4" name="Google Shape;2384;p2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5" name="Google Shape;2385;p2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6" name="Google Shape;2386;p2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387" name="Google Shape;2387;p2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2388" name="Google Shape;2388;p23"/>
          <p:cNvGrpSpPr/>
          <p:nvPr/>
        </p:nvGrpSpPr>
        <p:grpSpPr>
          <a:xfrm>
            <a:off x="762638" y="1665289"/>
            <a:ext cx="6662575" cy="4108451"/>
            <a:chOff x="762600" y="1665288"/>
            <a:chExt cx="6662575" cy="4108450"/>
          </a:xfrm>
        </p:grpSpPr>
        <p:cxnSp>
          <p:nvCxnSpPr>
            <p:cNvPr id="2389" name="Google Shape;2389;p23"/>
            <p:cNvCxnSpPr/>
            <p:nvPr/>
          </p:nvCxnSpPr>
          <p:spPr>
            <a:xfrm>
              <a:off x="762600" y="1665288"/>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0" name="Google Shape;2390;p23"/>
            <p:cNvCxnSpPr/>
            <p:nvPr/>
          </p:nvCxnSpPr>
          <p:spPr>
            <a:xfrm>
              <a:off x="762600" y="2178844"/>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1" name="Google Shape;2391;p23"/>
            <p:cNvCxnSpPr/>
            <p:nvPr/>
          </p:nvCxnSpPr>
          <p:spPr>
            <a:xfrm>
              <a:off x="762600" y="2692400"/>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2" name="Google Shape;2392;p23"/>
            <p:cNvCxnSpPr/>
            <p:nvPr/>
          </p:nvCxnSpPr>
          <p:spPr>
            <a:xfrm>
              <a:off x="762600" y="3205956"/>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3" name="Google Shape;2393;p23"/>
            <p:cNvCxnSpPr/>
            <p:nvPr/>
          </p:nvCxnSpPr>
          <p:spPr>
            <a:xfrm>
              <a:off x="762600" y="3719512"/>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4" name="Google Shape;2394;p23"/>
            <p:cNvCxnSpPr/>
            <p:nvPr/>
          </p:nvCxnSpPr>
          <p:spPr>
            <a:xfrm>
              <a:off x="762600" y="4233068"/>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5" name="Google Shape;2395;p23"/>
            <p:cNvCxnSpPr/>
            <p:nvPr/>
          </p:nvCxnSpPr>
          <p:spPr>
            <a:xfrm>
              <a:off x="762600" y="4746624"/>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6" name="Google Shape;2396;p23"/>
            <p:cNvCxnSpPr/>
            <p:nvPr/>
          </p:nvCxnSpPr>
          <p:spPr>
            <a:xfrm>
              <a:off x="762600" y="5260180"/>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2397" name="Google Shape;2397;p23"/>
            <p:cNvCxnSpPr/>
            <p:nvPr/>
          </p:nvCxnSpPr>
          <p:spPr>
            <a:xfrm>
              <a:off x="762600" y="5773738"/>
              <a:ext cx="6662575" cy="0"/>
            </a:xfrm>
            <a:prstGeom prst="straightConnector1">
              <a:avLst/>
            </a:prstGeom>
            <a:noFill/>
            <a:ln w="9525" cap="flat" cmpd="sng">
              <a:solidFill>
                <a:schemeClr val="dk2"/>
              </a:solidFill>
              <a:prstDash val="solid"/>
              <a:miter lim="800000"/>
              <a:headEnd type="none" w="sm" len="sm"/>
              <a:tailEnd type="none" w="sm" len="sm"/>
            </a:ln>
          </p:spPr>
        </p:cxnSp>
      </p:grpSp>
      <p:sp>
        <p:nvSpPr>
          <p:cNvPr id="2398" name="Google Shape;2398;p2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9" name="Google Shape;2399;p2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2400" name="Google Shape;2400;p2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title slide blue: tech&amp;touch">
    <p:bg bwMode="gray">
      <p:bgPr>
        <a:solidFill>
          <a:srgbClr val="2175D9"/>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1A9BF678-AA3F-4921-9487-A8B377DADD61}"/>
              </a:ext>
            </a:extLst>
          </p:cNvPr>
          <p:cNvGrpSpPr>
            <a:grpSpLocks noChangeAspect="1"/>
          </p:cNvGrpSpPr>
          <p:nvPr userDrawn="1"/>
        </p:nvGrpSpPr>
        <p:grpSpPr bwMode="auto">
          <a:xfrm>
            <a:off x="6804055" y="1587"/>
            <a:ext cx="5391151" cy="6196724"/>
            <a:chOff x="2448" y="567"/>
            <a:chExt cx="2784" cy="3200"/>
          </a:xfrm>
        </p:grpSpPr>
        <p:sp>
          <p:nvSpPr>
            <p:cNvPr id="95" name="Rectangle 5">
              <a:extLst>
                <a:ext uri="{FF2B5EF4-FFF2-40B4-BE49-F238E27FC236}">
                  <a16:creationId xmlns:a16="http://schemas.microsoft.com/office/drawing/2014/main" xmlns="" id="{569B3FD6-F5EB-4FE5-82C3-49F132278DA7}"/>
                </a:ext>
              </a:extLst>
            </p:cNvPr>
            <p:cNvSpPr>
              <a:spLocks noChangeArrowheads="1"/>
            </p:cNvSpPr>
            <p:nvPr userDrawn="1"/>
          </p:nvSpPr>
          <p:spPr bwMode="auto">
            <a:xfrm>
              <a:off x="3920" y="1050"/>
              <a:ext cx="249" cy="7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6" name="Freeform 6">
              <a:extLst>
                <a:ext uri="{FF2B5EF4-FFF2-40B4-BE49-F238E27FC236}">
                  <a16:creationId xmlns:a16="http://schemas.microsoft.com/office/drawing/2014/main" xmlns="" id="{1019D0EC-E3B3-4BF3-9BEC-431ECC32A3E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A27087E-652B-4881-A7A1-787A86933202}"/>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39" name="Freeform 8">
              <a:extLst>
                <a:ext uri="{FF2B5EF4-FFF2-40B4-BE49-F238E27FC236}">
                  <a16:creationId xmlns:a16="http://schemas.microsoft.com/office/drawing/2014/main" xmlns="" id="{E0B9A43C-506C-463A-9365-A172792F85AE}"/>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0" name="Rectangle 9">
              <a:extLst>
                <a:ext uri="{FF2B5EF4-FFF2-40B4-BE49-F238E27FC236}">
                  <a16:creationId xmlns:a16="http://schemas.microsoft.com/office/drawing/2014/main" xmlns="" id="{443EE58D-AC63-4D9D-9A16-A3ACA369FF25}"/>
                </a:ext>
              </a:extLst>
            </p:cNvPr>
            <p:cNvSpPr>
              <a:spLocks noChangeArrowheads="1"/>
            </p:cNvSpPr>
            <p:nvPr userDrawn="1"/>
          </p:nvSpPr>
          <p:spPr bwMode="auto">
            <a:xfrm>
              <a:off x="3303" y="2031"/>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1" name="Rectangle 10">
              <a:extLst>
                <a:ext uri="{FF2B5EF4-FFF2-40B4-BE49-F238E27FC236}">
                  <a16:creationId xmlns:a16="http://schemas.microsoft.com/office/drawing/2014/main" xmlns="" id="{2CABD4CC-D82A-4737-9642-6DA5FE44B9EE}"/>
                </a:ext>
              </a:extLst>
            </p:cNvPr>
            <p:cNvSpPr>
              <a:spLocks noChangeArrowheads="1"/>
            </p:cNvSpPr>
            <p:nvPr userDrawn="1"/>
          </p:nvSpPr>
          <p:spPr bwMode="auto">
            <a:xfrm>
              <a:off x="2969"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2" name="Rectangle 11">
              <a:extLst>
                <a:ext uri="{FF2B5EF4-FFF2-40B4-BE49-F238E27FC236}">
                  <a16:creationId xmlns:a16="http://schemas.microsoft.com/office/drawing/2014/main" xmlns="" id="{2253D88F-7707-4628-855F-4801256569B5}"/>
                </a:ext>
              </a:extLst>
            </p:cNvPr>
            <p:cNvSpPr>
              <a:spLocks noChangeArrowheads="1"/>
            </p:cNvSpPr>
            <p:nvPr userDrawn="1"/>
          </p:nvSpPr>
          <p:spPr bwMode="auto">
            <a:xfrm>
              <a:off x="4496"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3" name="Rectangle 12">
              <a:extLst>
                <a:ext uri="{FF2B5EF4-FFF2-40B4-BE49-F238E27FC236}">
                  <a16:creationId xmlns:a16="http://schemas.microsoft.com/office/drawing/2014/main" xmlns="" id="{080FEE85-7739-4BE5-B182-2558B8CEE1D0}"/>
                </a:ext>
              </a:extLst>
            </p:cNvPr>
            <p:cNvSpPr>
              <a:spLocks noChangeArrowheads="1"/>
            </p:cNvSpPr>
            <p:nvPr userDrawn="1"/>
          </p:nvSpPr>
          <p:spPr bwMode="auto">
            <a:xfrm>
              <a:off x="4351" y="2964"/>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4" name="Freeform 13">
              <a:extLst>
                <a:ext uri="{FF2B5EF4-FFF2-40B4-BE49-F238E27FC236}">
                  <a16:creationId xmlns:a16="http://schemas.microsoft.com/office/drawing/2014/main" xmlns="" id="{52C5379E-9757-41DD-9455-9B9CBFA9ED04}"/>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5" name="Freeform 14">
              <a:extLst>
                <a:ext uri="{FF2B5EF4-FFF2-40B4-BE49-F238E27FC236}">
                  <a16:creationId xmlns:a16="http://schemas.microsoft.com/office/drawing/2014/main" xmlns="" id="{4FA3E3AC-6AFC-4F71-9422-14EB25F0A2D8}"/>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6" name="Rectangle 15">
              <a:extLst>
                <a:ext uri="{FF2B5EF4-FFF2-40B4-BE49-F238E27FC236}">
                  <a16:creationId xmlns:a16="http://schemas.microsoft.com/office/drawing/2014/main" xmlns="" id="{095078F9-8F95-463D-8DF5-F9816E9797C7}"/>
                </a:ext>
              </a:extLst>
            </p:cNvPr>
            <p:cNvSpPr>
              <a:spLocks noChangeArrowheads="1"/>
            </p:cNvSpPr>
            <p:nvPr userDrawn="1"/>
          </p:nvSpPr>
          <p:spPr bwMode="auto">
            <a:xfrm>
              <a:off x="2536" y="567"/>
              <a:ext cx="249" cy="39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7" name="Freeform 16">
              <a:extLst>
                <a:ext uri="{FF2B5EF4-FFF2-40B4-BE49-F238E27FC236}">
                  <a16:creationId xmlns:a16="http://schemas.microsoft.com/office/drawing/2014/main" xmlns="" id="{ACDE5A49-6928-49EC-9963-3E99B2E23214}"/>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48" name="Freeform 17">
              <a:extLst>
                <a:ext uri="{FF2B5EF4-FFF2-40B4-BE49-F238E27FC236}">
                  <a16:creationId xmlns:a16="http://schemas.microsoft.com/office/drawing/2014/main" xmlns="" id="{497F8C88-AD94-4919-9F86-55595190DBA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50" name="Group 149">
            <a:extLst>
              <a:ext uri="{FF2B5EF4-FFF2-40B4-BE49-F238E27FC236}">
                <a16:creationId xmlns:a16="http://schemas.microsoft.com/office/drawing/2014/main" xmlns="" id="{3DB54D9D-D1CD-4F96-8FD3-A356E0A68DA9}"/>
              </a:ext>
            </a:extLst>
          </p:cNvPr>
          <p:cNvGrpSpPr/>
          <p:nvPr userDrawn="1"/>
        </p:nvGrpSpPr>
        <p:grpSpPr>
          <a:xfrm>
            <a:off x="-294300" y="-297472"/>
            <a:ext cx="12780600" cy="7449775"/>
            <a:chOff x="-294300" y="-297475"/>
            <a:chExt cx="12780600" cy="7449775"/>
          </a:xfrm>
        </p:grpSpPr>
        <p:grpSp>
          <p:nvGrpSpPr>
            <p:cNvPr id="151" name="Group 21">
              <a:extLst>
                <a:ext uri="{FF2B5EF4-FFF2-40B4-BE49-F238E27FC236}">
                  <a16:creationId xmlns:a16="http://schemas.microsoft.com/office/drawing/2014/main" xmlns="" id="{72CB5EC3-FF6C-409D-8351-6A47674E5180}"/>
                </a:ext>
              </a:extLst>
            </p:cNvPr>
            <p:cNvGrpSpPr>
              <a:grpSpLocks/>
            </p:cNvGrpSpPr>
            <p:nvPr userDrawn="1"/>
          </p:nvGrpSpPr>
          <p:grpSpPr bwMode="auto">
            <a:xfrm>
              <a:off x="-294300" y="0"/>
              <a:ext cx="180000" cy="6858000"/>
              <a:chOff x="-232" y="0"/>
              <a:chExt cx="232" cy="4320"/>
            </a:xfrm>
          </p:grpSpPr>
          <p:sp>
            <p:nvSpPr>
              <p:cNvPr id="223" name="Line 22">
                <a:extLst>
                  <a:ext uri="{FF2B5EF4-FFF2-40B4-BE49-F238E27FC236}">
                    <a16:creationId xmlns:a16="http://schemas.microsoft.com/office/drawing/2014/main" xmlns="" id="{252D7FE8-BAB7-4058-95AE-09F5AC63496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3">
                <a:extLst>
                  <a:ext uri="{FF2B5EF4-FFF2-40B4-BE49-F238E27FC236}">
                    <a16:creationId xmlns:a16="http://schemas.microsoft.com/office/drawing/2014/main" xmlns="" id="{EC7E017A-27DA-4FCE-985A-A6ABD6151C4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4">
                <a:extLst>
                  <a:ext uri="{FF2B5EF4-FFF2-40B4-BE49-F238E27FC236}">
                    <a16:creationId xmlns:a16="http://schemas.microsoft.com/office/drawing/2014/main" xmlns="" id="{61A0B9CD-CB01-4244-9FD8-0266DE78384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5">
                <a:extLst>
                  <a:ext uri="{FF2B5EF4-FFF2-40B4-BE49-F238E27FC236}">
                    <a16:creationId xmlns:a16="http://schemas.microsoft.com/office/drawing/2014/main" xmlns="" id="{D2E87F3E-E4DB-433F-BA6A-78242F4984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26">
                <a:extLst>
                  <a:ext uri="{FF2B5EF4-FFF2-40B4-BE49-F238E27FC236}">
                    <a16:creationId xmlns:a16="http://schemas.microsoft.com/office/drawing/2014/main" xmlns="" id="{12D1C9A5-4930-463A-BDB2-CCCB92F1DF3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27">
                <a:extLst>
                  <a:ext uri="{FF2B5EF4-FFF2-40B4-BE49-F238E27FC236}">
                    <a16:creationId xmlns:a16="http://schemas.microsoft.com/office/drawing/2014/main" xmlns="" id="{5DD5E765-9BF7-46B9-AB8B-8645386A421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28">
                <a:extLst>
                  <a:ext uri="{FF2B5EF4-FFF2-40B4-BE49-F238E27FC236}">
                    <a16:creationId xmlns:a16="http://schemas.microsoft.com/office/drawing/2014/main" xmlns="" id="{1BE74384-ED95-4657-864D-298D83B962A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1">
                <a:extLst>
                  <a:ext uri="{FF2B5EF4-FFF2-40B4-BE49-F238E27FC236}">
                    <a16:creationId xmlns:a16="http://schemas.microsoft.com/office/drawing/2014/main" xmlns="" id="{7F3213E2-0B03-46F8-9980-3ECA63C1341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2">
                <a:extLst>
                  <a:ext uri="{FF2B5EF4-FFF2-40B4-BE49-F238E27FC236}">
                    <a16:creationId xmlns:a16="http://schemas.microsoft.com/office/drawing/2014/main" xmlns="" id="{6A2B4730-BC36-4F5E-9F77-BAAA98C6F0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3">
                <a:extLst>
                  <a:ext uri="{FF2B5EF4-FFF2-40B4-BE49-F238E27FC236}">
                    <a16:creationId xmlns:a16="http://schemas.microsoft.com/office/drawing/2014/main" xmlns="" id="{BFBE2879-9B39-4EE1-8F4E-9C63A294578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4">
                <a:extLst>
                  <a:ext uri="{FF2B5EF4-FFF2-40B4-BE49-F238E27FC236}">
                    <a16:creationId xmlns:a16="http://schemas.microsoft.com/office/drawing/2014/main" xmlns="" id="{CC8A5B82-1412-46C4-99C4-2B73A5997B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4" name="Line 35">
                <a:extLst>
                  <a:ext uri="{FF2B5EF4-FFF2-40B4-BE49-F238E27FC236}">
                    <a16:creationId xmlns:a16="http://schemas.microsoft.com/office/drawing/2014/main" xmlns="" id="{9564FAF7-DDDB-4AD9-B0DB-23C5C03CE7C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5" name="Line 36">
                <a:extLst>
                  <a:ext uri="{FF2B5EF4-FFF2-40B4-BE49-F238E27FC236}">
                    <a16:creationId xmlns:a16="http://schemas.microsoft.com/office/drawing/2014/main" xmlns="" id="{A70EBFB5-4321-4AC5-9057-C117F978346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6" name="Line 37">
                <a:extLst>
                  <a:ext uri="{FF2B5EF4-FFF2-40B4-BE49-F238E27FC236}">
                    <a16:creationId xmlns:a16="http://schemas.microsoft.com/office/drawing/2014/main" xmlns="" id="{1A5FDE6B-F9F9-4D9F-A34F-840488B0C37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7" name="Line 38">
                <a:extLst>
                  <a:ext uri="{FF2B5EF4-FFF2-40B4-BE49-F238E27FC236}">
                    <a16:creationId xmlns:a16="http://schemas.microsoft.com/office/drawing/2014/main" xmlns="" id="{67111CCC-9234-485F-ABDE-7C20BC885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8" name="Line 38">
                <a:extLst>
                  <a:ext uri="{FF2B5EF4-FFF2-40B4-BE49-F238E27FC236}">
                    <a16:creationId xmlns:a16="http://schemas.microsoft.com/office/drawing/2014/main" xmlns="" id="{4973686A-25F9-4373-8528-F589306C486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2" name="Group 21">
              <a:extLst>
                <a:ext uri="{FF2B5EF4-FFF2-40B4-BE49-F238E27FC236}">
                  <a16:creationId xmlns:a16="http://schemas.microsoft.com/office/drawing/2014/main" xmlns="" id="{C1822B6C-F294-4B67-8D06-563F3DB85563}"/>
                </a:ext>
              </a:extLst>
            </p:cNvPr>
            <p:cNvGrpSpPr>
              <a:grpSpLocks/>
            </p:cNvGrpSpPr>
            <p:nvPr userDrawn="1"/>
          </p:nvGrpSpPr>
          <p:grpSpPr bwMode="auto">
            <a:xfrm>
              <a:off x="12306300" y="0"/>
              <a:ext cx="180000" cy="6858000"/>
              <a:chOff x="-232" y="0"/>
              <a:chExt cx="232" cy="4320"/>
            </a:xfrm>
          </p:grpSpPr>
          <p:sp>
            <p:nvSpPr>
              <p:cNvPr id="207" name="Line 22">
                <a:extLst>
                  <a:ext uri="{FF2B5EF4-FFF2-40B4-BE49-F238E27FC236}">
                    <a16:creationId xmlns:a16="http://schemas.microsoft.com/office/drawing/2014/main" xmlns="" id="{A818B1C2-A396-43B3-83C9-116D56F02E3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3">
                <a:extLst>
                  <a:ext uri="{FF2B5EF4-FFF2-40B4-BE49-F238E27FC236}">
                    <a16:creationId xmlns:a16="http://schemas.microsoft.com/office/drawing/2014/main" xmlns="" id="{B2319F21-091C-447E-B000-E9C0E3C0E13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4">
                <a:extLst>
                  <a:ext uri="{FF2B5EF4-FFF2-40B4-BE49-F238E27FC236}">
                    <a16:creationId xmlns:a16="http://schemas.microsoft.com/office/drawing/2014/main" xmlns="" id="{A5A7D8F5-375E-473E-A0A8-106EE23ADAE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5">
                <a:extLst>
                  <a:ext uri="{FF2B5EF4-FFF2-40B4-BE49-F238E27FC236}">
                    <a16:creationId xmlns:a16="http://schemas.microsoft.com/office/drawing/2014/main" xmlns="" id="{46AF31BF-4D2C-4014-8839-7449BC01355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26">
                <a:extLst>
                  <a:ext uri="{FF2B5EF4-FFF2-40B4-BE49-F238E27FC236}">
                    <a16:creationId xmlns:a16="http://schemas.microsoft.com/office/drawing/2014/main" xmlns="" id="{5D382BA2-9FFA-4A15-8A83-3D8EECFA0A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27">
                <a:extLst>
                  <a:ext uri="{FF2B5EF4-FFF2-40B4-BE49-F238E27FC236}">
                    <a16:creationId xmlns:a16="http://schemas.microsoft.com/office/drawing/2014/main" xmlns="" id="{F3DA0DC2-F494-4A95-8EDD-EE0E374F992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28">
                <a:extLst>
                  <a:ext uri="{FF2B5EF4-FFF2-40B4-BE49-F238E27FC236}">
                    <a16:creationId xmlns:a16="http://schemas.microsoft.com/office/drawing/2014/main" xmlns="" id="{379E0760-5F63-4804-836A-F26A67FE5CB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1">
                <a:extLst>
                  <a:ext uri="{FF2B5EF4-FFF2-40B4-BE49-F238E27FC236}">
                    <a16:creationId xmlns:a16="http://schemas.microsoft.com/office/drawing/2014/main" xmlns="" id="{52922E1F-C908-475B-BB1F-4DBAB63DD4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2">
                <a:extLst>
                  <a:ext uri="{FF2B5EF4-FFF2-40B4-BE49-F238E27FC236}">
                    <a16:creationId xmlns:a16="http://schemas.microsoft.com/office/drawing/2014/main" xmlns="" id="{5E15A4E0-F31A-4812-AFCB-D112E80B9D1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3">
                <a:extLst>
                  <a:ext uri="{FF2B5EF4-FFF2-40B4-BE49-F238E27FC236}">
                    <a16:creationId xmlns:a16="http://schemas.microsoft.com/office/drawing/2014/main" xmlns="" id="{F5F6F6C8-A43C-43E6-9E83-9EE6742CF0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4">
                <a:extLst>
                  <a:ext uri="{FF2B5EF4-FFF2-40B4-BE49-F238E27FC236}">
                    <a16:creationId xmlns:a16="http://schemas.microsoft.com/office/drawing/2014/main" xmlns="" id="{F4056ADF-42E1-4DDB-80FB-3C37C7A9196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5">
                <a:extLst>
                  <a:ext uri="{FF2B5EF4-FFF2-40B4-BE49-F238E27FC236}">
                    <a16:creationId xmlns:a16="http://schemas.microsoft.com/office/drawing/2014/main" xmlns="" id="{6A548070-0839-494D-B9FD-D49142D2C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6">
                <a:extLst>
                  <a:ext uri="{FF2B5EF4-FFF2-40B4-BE49-F238E27FC236}">
                    <a16:creationId xmlns:a16="http://schemas.microsoft.com/office/drawing/2014/main" xmlns="" id="{1BA25150-3F97-44DC-8E55-CA7B649E41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0" name="Line 37">
                <a:extLst>
                  <a:ext uri="{FF2B5EF4-FFF2-40B4-BE49-F238E27FC236}">
                    <a16:creationId xmlns:a16="http://schemas.microsoft.com/office/drawing/2014/main" xmlns="" id="{54AB7618-5A9C-4592-967F-637F95F60358}"/>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38">
                <a:extLst>
                  <a:ext uri="{FF2B5EF4-FFF2-40B4-BE49-F238E27FC236}">
                    <a16:creationId xmlns:a16="http://schemas.microsoft.com/office/drawing/2014/main" xmlns="" id="{5C259070-5E15-4240-BDA2-BCAC05F6471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38">
                <a:extLst>
                  <a:ext uri="{FF2B5EF4-FFF2-40B4-BE49-F238E27FC236}">
                    <a16:creationId xmlns:a16="http://schemas.microsoft.com/office/drawing/2014/main" xmlns="" id="{75417171-2FED-487E-81D4-A8D2D4A663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3" name="Group 41">
              <a:extLst>
                <a:ext uri="{FF2B5EF4-FFF2-40B4-BE49-F238E27FC236}">
                  <a16:creationId xmlns:a16="http://schemas.microsoft.com/office/drawing/2014/main" xmlns="" id="{6ACF6AAB-62C2-4EBA-A471-E9E91572435E}"/>
                </a:ext>
              </a:extLst>
            </p:cNvPr>
            <p:cNvGrpSpPr>
              <a:grpSpLocks/>
            </p:cNvGrpSpPr>
            <p:nvPr userDrawn="1"/>
          </p:nvGrpSpPr>
          <p:grpSpPr bwMode="auto">
            <a:xfrm>
              <a:off x="1" y="-297475"/>
              <a:ext cx="12191999" cy="180000"/>
              <a:chOff x="0" y="-689"/>
              <a:chExt cx="7680" cy="232"/>
            </a:xfrm>
          </p:grpSpPr>
          <p:sp>
            <p:nvSpPr>
              <p:cNvPr id="181" name="Line 42">
                <a:extLst>
                  <a:ext uri="{FF2B5EF4-FFF2-40B4-BE49-F238E27FC236}">
                    <a16:creationId xmlns:a16="http://schemas.microsoft.com/office/drawing/2014/main" xmlns="" id="{E207271E-F41B-400D-A431-8D8D9638275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3">
                <a:extLst>
                  <a:ext uri="{FF2B5EF4-FFF2-40B4-BE49-F238E27FC236}">
                    <a16:creationId xmlns:a16="http://schemas.microsoft.com/office/drawing/2014/main" xmlns="" id="{4E33AF8C-6350-4EAE-9B15-541354E8E3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4">
                <a:extLst>
                  <a:ext uri="{FF2B5EF4-FFF2-40B4-BE49-F238E27FC236}">
                    <a16:creationId xmlns:a16="http://schemas.microsoft.com/office/drawing/2014/main" xmlns="" id="{AFCFCBC4-6935-4624-B55E-A4B99F0C781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4" name="Line 45">
                <a:extLst>
                  <a:ext uri="{FF2B5EF4-FFF2-40B4-BE49-F238E27FC236}">
                    <a16:creationId xmlns:a16="http://schemas.microsoft.com/office/drawing/2014/main" xmlns="" id="{766B4AEC-CE5D-4448-8C78-CC8F06FDD0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6">
                <a:extLst>
                  <a:ext uri="{FF2B5EF4-FFF2-40B4-BE49-F238E27FC236}">
                    <a16:creationId xmlns:a16="http://schemas.microsoft.com/office/drawing/2014/main" xmlns="" id="{55676757-7A8B-4BB5-894D-5762B62DCB0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47">
                <a:extLst>
                  <a:ext uri="{FF2B5EF4-FFF2-40B4-BE49-F238E27FC236}">
                    <a16:creationId xmlns:a16="http://schemas.microsoft.com/office/drawing/2014/main" xmlns="" id="{BDB252CF-3BD9-4AF5-8DDC-8BD8F3B164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48">
                <a:extLst>
                  <a:ext uri="{FF2B5EF4-FFF2-40B4-BE49-F238E27FC236}">
                    <a16:creationId xmlns:a16="http://schemas.microsoft.com/office/drawing/2014/main" xmlns="" id="{4491582B-085B-448F-A902-5F55919A25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49">
                <a:extLst>
                  <a:ext uri="{FF2B5EF4-FFF2-40B4-BE49-F238E27FC236}">
                    <a16:creationId xmlns:a16="http://schemas.microsoft.com/office/drawing/2014/main" xmlns="" id="{08473B85-C91F-43CE-A295-E4CB0B891B2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0">
                <a:extLst>
                  <a:ext uri="{FF2B5EF4-FFF2-40B4-BE49-F238E27FC236}">
                    <a16:creationId xmlns:a16="http://schemas.microsoft.com/office/drawing/2014/main" xmlns="" id="{07B2A2D2-BF86-485F-AF01-D3595C37F4F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1">
                <a:extLst>
                  <a:ext uri="{FF2B5EF4-FFF2-40B4-BE49-F238E27FC236}">
                    <a16:creationId xmlns:a16="http://schemas.microsoft.com/office/drawing/2014/main" xmlns="" id="{99F27B17-D44B-4856-87F7-D64ED1EDC8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2">
                <a:extLst>
                  <a:ext uri="{FF2B5EF4-FFF2-40B4-BE49-F238E27FC236}">
                    <a16:creationId xmlns:a16="http://schemas.microsoft.com/office/drawing/2014/main" xmlns="" id="{2065BE9D-8039-4059-8A2D-046B3F91C87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3">
                <a:extLst>
                  <a:ext uri="{FF2B5EF4-FFF2-40B4-BE49-F238E27FC236}">
                    <a16:creationId xmlns:a16="http://schemas.microsoft.com/office/drawing/2014/main" xmlns="" id="{A62F959A-4503-4B2F-8419-D6A3116D40D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4">
                <a:extLst>
                  <a:ext uri="{FF2B5EF4-FFF2-40B4-BE49-F238E27FC236}">
                    <a16:creationId xmlns:a16="http://schemas.microsoft.com/office/drawing/2014/main" xmlns="" id="{0E2C43D5-8C57-4F22-A68E-3A2DA9E9721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5">
                <a:extLst>
                  <a:ext uri="{FF2B5EF4-FFF2-40B4-BE49-F238E27FC236}">
                    <a16:creationId xmlns:a16="http://schemas.microsoft.com/office/drawing/2014/main" xmlns="" id="{FB284375-FAC0-448D-B57F-CEC54BB72E1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6">
                <a:extLst>
                  <a:ext uri="{FF2B5EF4-FFF2-40B4-BE49-F238E27FC236}">
                    <a16:creationId xmlns:a16="http://schemas.microsoft.com/office/drawing/2014/main" xmlns="" id="{4482C734-B652-49CE-A3B0-4D2FCC05CC5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57">
                <a:extLst>
                  <a:ext uri="{FF2B5EF4-FFF2-40B4-BE49-F238E27FC236}">
                    <a16:creationId xmlns:a16="http://schemas.microsoft.com/office/drawing/2014/main" xmlns="" id="{53B247BE-826A-4647-850B-ADF05CC42C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58">
                <a:extLst>
                  <a:ext uri="{FF2B5EF4-FFF2-40B4-BE49-F238E27FC236}">
                    <a16:creationId xmlns:a16="http://schemas.microsoft.com/office/drawing/2014/main" xmlns="" id="{DA81FE47-00FD-41A0-A6D5-202174A3877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59">
                <a:extLst>
                  <a:ext uri="{FF2B5EF4-FFF2-40B4-BE49-F238E27FC236}">
                    <a16:creationId xmlns:a16="http://schemas.microsoft.com/office/drawing/2014/main" xmlns="" id="{DD4EC336-9E70-488C-9699-93C97ED9F45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0">
                <a:extLst>
                  <a:ext uri="{FF2B5EF4-FFF2-40B4-BE49-F238E27FC236}">
                    <a16:creationId xmlns:a16="http://schemas.microsoft.com/office/drawing/2014/main" xmlns="" id="{386EE22D-3E44-495B-99B6-A473447AAD7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1">
                <a:extLst>
                  <a:ext uri="{FF2B5EF4-FFF2-40B4-BE49-F238E27FC236}">
                    <a16:creationId xmlns:a16="http://schemas.microsoft.com/office/drawing/2014/main" xmlns="" id="{A337DF04-33E7-4479-82EB-327C21523EE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2">
                <a:extLst>
                  <a:ext uri="{FF2B5EF4-FFF2-40B4-BE49-F238E27FC236}">
                    <a16:creationId xmlns:a16="http://schemas.microsoft.com/office/drawing/2014/main" xmlns="" id="{AE74A819-AF43-45C9-82EE-7A2778C3114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63">
                <a:extLst>
                  <a:ext uri="{FF2B5EF4-FFF2-40B4-BE49-F238E27FC236}">
                    <a16:creationId xmlns:a16="http://schemas.microsoft.com/office/drawing/2014/main" xmlns="" id="{57DDFCC6-DFC7-49DB-9ACC-D93B68F426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3" name="Line 64">
                <a:extLst>
                  <a:ext uri="{FF2B5EF4-FFF2-40B4-BE49-F238E27FC236}">
                    <a16:creationId xmlns:a16="http://schemas.microsoft.com/office/drawing/2014/main" xmlns="" id="{CA922D35-3C30-4359-B846-FECCDA5250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4" name="Line 65">
                <a:extLst>
                  <a:ext uri="{FF2B5EF4-FFF2-40B4-BE49-F238E27FC236}">
                    <a16:creationId xmlns:a16="http://schemas.microsoft.com/office/drawing/2014/main" xmlns="" id="{99851C9F-6D84-4050-9C23-678A0B7C606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44">
                <a:extLst>
                  <a:ext uri="{FF2B5EF4-FFF2-40B4-BE49-F238E27FC236}">
                    <a16:creationId xmlns:a16="http://schemas.microsoft.com/office/drawing/2014/main" xmlns="" id="{721A1F9A-09CC-4150-BA61-5C83146F57C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6" name="Line 43">
                <a:extLst>
                  <a:ext uri="{FF2B5EF4-FFF2-40B4-BE49-F238E27FC236}">
                    <a16:creationId xmlns:a16="http://schemas.microsoft.com/office/drawing/2014/main" xmlns="" id="{FDEC610A-6B02-409C-BC6F-7DC9F44B4D6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4" name="Group 41">
              <a:extLst>
                <a:ext uri="{FF2B5EF4-FFF2-40B4-BE49-F238E27FC236}">
                  <a16:creationId xmlns:a16="http://schemas.microsoft.com/office/drawing/2014/main" xmlns="" id="{511A5961-D05F-4435-B66E-D12AF8D2D844}"/>
                </a:ext>
              </a:extLst>
            </p:cNvPr>
            <p:cNvGrpSpPr>
              <a:grpSpLocks/>
            </p:cNvGrpSpPr>
            <p:nvPr userDrawn="1"/>
          </p:nvGrpSpPr>
          <p:grpSpPr bwMode="auto">
            <a:xfrm>
              <a:off x="6351" y="6972300"/>
              <a:ext cx="12195174" cy="180000"/>
              <a:chOff x="4" y="-689"/>
              <a:chExt cx="7682" cy="232"/>
            </a:xfrm>
          </p:grpSpPr>
          <p:sp>
            <p:nvSpPr>
              <p:cNvPr id="155" name="Line 42">
                <a:extLst>
                  <a:ext uri="{FF2B5EF4-FFF2-40B4-BE49-F238E27FC236}">
                    <a16:creationId xmlns:a16="http://schemas.microsoft.com/office/drawing/2014/main" xmlns="" id="{F6FA312D-32C3-4A2E-B866-02403E598F6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3">
                <a:extLst>
                  <a:ext uri="{FF2B5EF4-FFF2-40B4-BE49-F238E27FC236}">
                    <a16:creationId xmlns:a16="http://schemas.microsoft.com/office/drawing/2014/main" xmlns="" id="{51D36B82-C2EE-4338-9337-8FE8567F6D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4">
                <a:extLst>
                  <a:ext uri="{FF2B5EF4-FFF2-40B4-BE49-F238E27FC236}">
                    <a16:creationId xmlns:a16="http://schemas.microsoft.com/office/drawing/2014/main" xmlns="" id="{31E32394-8F14-45CA-A155-969E12F1A3C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5">
                <a:extLst>
                  <a:ext uri="{FF2B5EF4-FFF2-40B4-BE49-F238E27FC236}">
                    <a16:creationId xmlns:a16="http://schemas.microsoft.com/office/drawing/2014/main" xmlns="" id="{1C74A5C1-B53F-4CD1-8D98-5DCB68FDB23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6">
                <a:extLst>
                  <a:ext uri="{FF2B5EF4-FFF2-40B4-BE49-F238E27FC236}">
                    <a16:creationId xmlns:a16="http://schemas.microsoft.com/office/drawing/2014/main" xmlns="" id="{6772D252-2FDF-4442-B44B-6390CA9D8D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47">
                <a:extLst>
                  <a:ext uri="{FF2B5EF4-FFF2-40B4-BE49-F238E27FC236}">
                    <a16:creationId xmlns:a16="http://schemas.microsoft.com/office/drawing/2014/main" xmlns="" id="{BCD692F8-74B5-4104-BD75-0360F345E9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48">
                <a:extLst>
                  <a:ext uri="{FF2B5EF4-FFF2-40B4-BE49-F238E27FC236}">
                    <a16:creationId xmlns:a16="http://schemas.microsoft.com/office/drawing/2014/main" xmlns="" id="{A93089B2-8DC3-4FB8-88B3-29F08347FC7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49">
                <a:extLst>
                  <a:ext uri="{FF2B5EF4-FFF2-40B4-BE49-F238E27FC236}">
                    <a16:creationId xmlns:a16="http://schemas.microsoft.com/office/drawing/2014/main" xmlns="" id="{FFD3B870-A998-42B5-A94E-AA6B8477C7A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0">
                <a:extLst>
                  <a:ext uri="{FF2B5EF4-FFF2-40B4-BE49-F238E27FC236}">
                    <a16:creationId xmlns:a16="http://schemas.microsoft.com/office/drawing/2014/main" xmlns="" id="{6F105518-2EBD-40DD-95D7-E6D4B1AC7E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1">
                <a:extLst>
                  <a:ext uri="{FF2B5EF4-FFF2-40B4-BE49-F238E27FC236}">
                    <a16:creationId xmlns:a16="http://schemas.microsoft.com/office/drawing/2014/main" xmlns="" id="{70CDE36F-CDF8-4844-A5D6-B3128CFF342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2">
                <a:extLst>
                  <a:ext uri="{FF2B5EF4-FFF2-40B4-BE49-F238E27FC236}">
                    <a16:creationId xmlns:a16="http://schemas.microsoft.com/office/drawing/2014/main" xmlns="" id="{7DCB2AB4-FDDE-4191-8DD5-A5BB1890ECB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3">
                <a:extLst>
                  <a:ext uri="{FF2B5EF4-FFF2-40B4-BE49-F238E27FC236}">
                    <a16:creationId xmlns:a16="http://schemas.microsoft.com/office/drawing/2014/main" xmlns="" id="{AD755749-7AF8-46F8-BE79-740E5DC6371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4">
                <a:extLst>
                  <a:ext uri="{FF2B5EF4-FFF2-40B4-BE49-F238E27FC236}">
                    <a16:creationId xmlns:a16="http://schemas.microsoft.com/office/drawing/2014/main" xmlns="" id="{3C322A00-9182-4945-9DCE-4A33170B584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5">
                <a:extLst>
                  <a:ext uri="{FF2B5EF4-FFF2-40B4-BE49-F238E27FC236}">
                    <a16:creationId xmlns:a16="http://schemas.microsoft.com/office/drawing/2014/main" xmlns="" id="{E027820D-DCB5-4303-8EA9-C81373E0D1A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6">
                <a:extLst>
                  <a:ext uri="{FF2B5EF4-FFF2-40B4-BE49-F238E27FC236}">
                    <a16:creationId xmlns:a16="http://schemas.microsoft.com/office/drawing/2014/main" xmlns="" id="{A4F6E87D-4B4F-45CB-9D5C-32E3AF94C28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57">
                <a:extLst>
                  <a:ext uri="{FF2B5EF4-FFF2-40B4-BE49-F238E27FC236}">
                    <a16:creationId xmlns:a16="http://schemas.microsoft.com/office/drawing/2014/main" xmlns="" id="{2FC7D16D-A6B1-4CA2-8081-92B8DBE672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58">
                <a:extLst>
                  <a:ext uri="{FF2B5EF4-FFF2-40B4-BE49-F238E27FC236}">
                    <a16:creationId xmlns:a16="http://schemas.microsoft.com/office/drawing/2014/main" xmlns="" id="{24BF7A78-B0F3-4582-8E84-7F964F298A7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59">
                <a:extLst>
                  <a:ext uri="{FF2B5EF4-FFF2-40B4-BE49-F238E27FC236}">
                    <a16:creationId xmlns:a16="http://schemas.microsoft.com/office/drawing/2014/main" xmlns="" id="{EDE7C7BF-434B-4B32-BC32-AD9EB820DCC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0">
                <a:extLst>
                  <a:ext uri="{FF2B5EF4-FFF2-40B4-BE49-F238E27FC236}">
                    <a16:creationId xmlns:a16="http://schemas.microsoft.com/office/drawing/2014/main" xmlns="" id="{EB6C8A34-0BBB-4280-91C6-74C32DEBDBA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1">
                <a:extLst>
                  <a:ext uri="{FF2B5EF4-FFF2-40B4-BE49-F238E27FC236}">
                    <a16:creationId xmlns:a16="http://schemas.microsoft.com/office/drawing/2014/main" xmlns="" id="{0E2EB8B9-1662-4ADB-87F8-4DD48DD8026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2">
                <a:extLst>
                  <a:ext uri="{FF2B5EF4-FFF2-40B4-BE49-F238E27FC236}">
                    <a16:creationId xmlns:a16="http://schemas.microsoft.com/office/drawing/2014/main" xmlns="" id="{6386E2B8-8E93-45F9-8F37-F8B1FC6C561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63">
                <a:extLst>
                  <a:ext uri="{FF2B5EF4-FFF2-40B4-BE49-F238E27FC236}">
                    <a16:creationId xmlns:a16="http://schemas.microsoft.com/office/drawing/2014/main" xmlns="" id="{90BC4241-1A4B-4BA4-9C68-FB9631FD8E0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64">
                <a:extLst>
                  <a:ext uri="{FF2B5EF4-FFF2-40B4-BE49-F238E27FC236}">
                    <a16:creationId xmlns:a16="http://schemas.microsoft.com/office/drawing/2014/main" xmlns="" id="{30C56C84-520B-41B5-A971-17EC969427F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65">
                <a:extLst>
                  <a:ext uri="{FF2B5EF4-FFF2-40B4-BE49-F238E27FC236}">
                    <a16:creationId xmlns:a16="http://schemas.microsoft.com/office/drawing/2014/main" xmlns="" id="{5D4D71C6-0872-4ABC-AA3C-45C0790A770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4">
                <a:extLst>
                  <a:ext uri="{FF2B5EF4-FFF2-40B4-BE49-F238E27FC236}">
                    <a16:creationId xmlns:a16="http://schemas.microsoft.com/office/drawing/2014/main" xmlns="" id="{249EBA97-6991-4AD1-A6F3-2C34DF21DE5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3">
                <a:extLst>
                  <a:ext uri="{FF2B5EF4-FFF2-40B4-BE49-F238E27FC236}">
                    <a16:creationId xmlns:a16="http://schemas.microsoft.com/office/drawing/2014/main" xmlns="" id="{8CF2FB14-C009-4660-AE91-E1201BD0D45C}"/>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37639489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right">
    <p:bg bwMode="gray">
      <p:bgPr>
        <a:solidFill>
          <a:srgbClr val="0F194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99A27C9-24AF-489C-B6BE-D68A186E592D}"/>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49CF7905-EDCA-45BF-8A8C-2C49B31894BC}"/>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6BD46EB-00B4-4B3B-BFCA-230CFD275364}"/>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solidFill>
                  <a:schemeClr val="tx2"/>
                </a:solidFill>
              </a:defRPr>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CF846A81-CC41-41D4-8565-5DF89903786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F32A00B9-4B05-461B-8A12-49F61F9EF606}"/>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2DB2F51D-DDD9-46B5-B88D-556B957B490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002E952E-8ECB-40E5-AE8F-FB985B94EC3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338FCFF3-5FDF-4D59-B732-4EFD2D74F3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6864E360-F15B-4309-97B0-5E18F7985AA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228E95A-2468-42AE-B8B7-36543695A5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C2F151A6-0D4F-44E8-9EF4-D98140EE585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B68D9E8-2410-4963-8ACC-29FB9FA8651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3C32FAB6-D5BD-4C7D-BAD0-5DD828BC5D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5DED-6B8E-4A45-A4A0-431AB3DB8D9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6594525-F354-49B8-9218-7118A9B8D56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44556106-0350-46E9-B171-1F135AC1AB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2CFF249B-06F8-4E3B-89A2-16F59C82C8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8E5F467B-D711-44CF-9BA8-238FFF8BF8E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3C4D40BC-F202-4D21-992D-41475BE65D1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0620B4DD-6B35-4F10-A665-F7BDF7CF38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68A5E31-D845-43BC-8362-79A1351718B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82553B5A-2909-48CA-B10D-69EC76A0AFC7}"/>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6A50DD9E-0CEE-4A5E-B8F7-B714300B38B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43703639-8230-42BF-A478-DA5F4C62C03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63438D7D-929A-43FF-B006-59E64E53BD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117ADB31-AC07-48D1-AE2A-D39B60196B6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FEE0E55-1310-409F-B61A-1B3FB848C8B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20DB08FD-7430-4C77-AAB6-DB9E2409873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C15E21E9-A95F-4890-A237-BABE1E37432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1FEAB573-B9BC-4372-9A92-6CAE11D8D3C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20517D88-95E9-4599-856F-5ACF21F45A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938F2C56-1186-4107-A2EB-29325784717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2A92ABA9-55C3-40F6-8380-F8FF23A4B6C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398F0B51-5523-4346-AB18-FE23DC55575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26CB3A5A-F9E4-450A-9DD4-6783844CE6B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4C503BF3-C801-4463-A6A5-075517AD27E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6CED85DD-E46E-445A-B2D0-25AF8FB223F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90A8F0D-AD70-469F-B36E-32E4F46E446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AE6D5096-F529-4EE8-82DD-3E682B427BED}"/>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442AAE4-303A-4B51-AE4F-1AA95BA681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9482898C-26AB-4F92-BE0E-9E7C80903AE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F87D267A-5B62-4F05-82E6-77894C1D7F6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01C6CD73-B54E-4585-BB82-D33A7B2F88B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E6976B1-0E12-4273-AC24-5B1A9FACA94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04BFB7E-C039-4C80-A049-42D17C4BA6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D451391D-8F86-4667-AE97-C6EFF2C2D76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F09796C0-40AD-483B-88F9-9B3B8942809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C7363A5-CBD8-4063-9FC4-4C423498C3C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81CF7EE-DE80-4BE7-BFE1-DB436133D32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F5A78F59-6A00-491C-ABC5-F99EAF4DBF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CD5D837-9570-45D0-B5AB-F2B4664CF46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B2FCE31D-0275-4C5C-8A90-5279DD1CF6B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2BB9F503-7F71-41E5-9597-27EFFC64C85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784E53F9-4338-47CF-920F-5A4060BE13A9}"/>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A077CA4-EA1A-440F-9BFD-9F4D007FCB1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DA6C6C85-A509-42FC-92E1-282056137F9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D1F9347-9EA8-41E9-BD3D-02CDAB19812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1728889A-D5D5-4DF2-B23A-EEEEF6DE73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281F3FA3-8664-4EAB-8443-1E4ECF67C4B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48163E94-9EC4-44BF-B26E-AF736F8A2C7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E18A0CAF-B135-461C-8D7A-B99A00C0CE1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AD33CEBF-6FEB-4D9F-8480-1D2E473DEC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B223E443-A578-4E78-83BE-46BA48318D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D4808EB-8E9C-4615-B12D-7A35E67E52B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A4360E3E-B2A7-440F-8ACA-FF0434E949B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170FA564-CBD9-4CEB-A38F-3B9975626E4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9407D7E2-18DB-464D-BBCD-FB0870C4A34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F6D6426E-4EA6-4A5A-845E-DA67B1A31A1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7EF21ACF-993C-47F0-A954-3D8E7FF145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19708DA2-02E1-4A38-BFF1-9F5500EA31B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8DB622E5-502F-463D-AEBC-CBBC3EB2F17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8B28D301-6BBE-436A-A9C6-BFC34AB021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F5341BED-27C3-4CA1-A32F-40CFED4CD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AEDD4B5C-968D-4FE4-BA24-369C4E4F2C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7797EC8D-A6C2-4CDA-92B5-E3D637829E4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0BE0C63B-7412-47AC-8340-EF4BB161FC0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A1FCB0E-8EAE-493D-996E-19033E2BE54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50007CD1-ABE1-47C4-BD78-CEA90E51C60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A79C1E67-0327-4B5E-AE6A-FD61DCA6871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F02CC63B-E91F-4066-9B66-AD8DA89CC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BF522440-1469-4E66-9909-5D29E3B0BD0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6CE571CC-A3D6-458E-8964-ABB6FA73054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F4341CAE-F462-41DA-853A-1CF36C397E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D39F472D-04AB-40C7-9020-827C8376497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088861B-B948-453A-98A8-3D143379BBE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15F03B7C-3241-42B7-9462-39491C8FCFF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6016516B-8B46-4529-964D-C90E5E3299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EA950ED-8719-4E2D-BC58-12BC58ABCC4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6B3C83A5-B82B-4F4C-B5C5-82E1C918ADF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6703955-12B9-4500-B12D-F3BABF9960E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D06B8AD-1F5A-4343-8ECD-9E6500C5E2CA}"/>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942E210-4B84-4739-8079-7D00820FAFB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9946144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up">
    <p:bg bwMode="gray">
      <p:bgPr>
        <a:solidFill>
          <a:srgbClr val="0F194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52AF880A-8B63-46FB-A00A-2FD5AA994463}"/>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F4DBC0E5-8982-4003-ACA3-5B60189B2F5F}"/>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BF341BEE-49F5-4429-93B2-8BA623A4E11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solidFill>
                  <a:schemeClr val="tx2"/>
                </a:solidFill>
              </a:defRPr>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DA1E2B02-DF34-4CA5-9633-E0BE6EA53B1C}"/>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54D963E1-7AC5-478C-A280-E4FF10F8DE1B}"/>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AD3645C-949B-433D-9018-5601645EBE6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99B46A98-205D-4053-933D-22B8EDFA5C8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596C7857-6702-42F5-B773-B758A72376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BF034F81-B8EB-4534-BCD0-16571F6346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81BAB0C-0B04-4C65-9121-562BF77D6E2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3B55A98C-29D8-4CCF-AE0C-99F8908CB6F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90EC254-D514-4E4C-B715-65297F83AB5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74299365-92F0-4F30-9139-6356991288B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81A42ADF-DB88-4C4C-BDA4-0F1FAE2EEA9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F5034697-FDDC-4988-A8F7-7C9802D4709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E0D0CBA0-442C-4AE2-AB32-185182163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437413A4-8CD6-475C-95BF-9BFB2AEF0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58ADC92A-812A-436D-B003-3ADA769D31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4C41F9AF-D66F-44CB-BEFA-67E2B491CE0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F9E848A-416A-44A9-A136-8E58602F890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7A6594E1-A7D8-4690-AEBE-46689340764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38B41973-7BBB-497A-9FFC-F9F8F8FA1B2C}"/>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FEAA947D-F41E-4926-AB00-6265465D094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54DB368-F0D8-4981-8AF3-125915FF78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46BED7D5-3E0A-4F34-9755-45D764A3F0F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09C3E564-F1D9-4E51-8C3F-AA34F642A86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CEF643F5-1039-4BE7-BC5A-36D70F85DD1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740B1E0E-0FA3-4D07-9BCD-CA8B0832BE3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A347BDE0-DCA0-4DC2-B165-09441BB1DBB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40A8E54F-867C-46F6-9D7E-4E04AADF639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38D743C2-E684-4AFC-B8A4-C51B2BA181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02D8DBF8-A4A1-407A-BB1F-5C5FF2A3E4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781E3D6A-B1EB-40EB-9124-FCA17F74541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5A553035-3E52-432E-8E9B-84AC697F62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84AAE49A-0701-4064-9529-BE02415DA3A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41A266A-BEDA-443A-A632-BE3D960F9C6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E9CE0B85-B1AA-42DA-9B62-E7A6F497307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663A112F-E158-463A-83ED-363EBCCFE1A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3B425DF-02A0-4CC8-8A53-2E127077E300}"/>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8C8C6DF-4C69-4560-93A8-DA5401C1B7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0A874FD0-8175-4DB1-8B00-F2343FC890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C6013B45-D9E4-431C-8688-7FBDF4BD72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73D7A74E-1CD1-40A3-9EDA-FAD9F2B35A9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35C63AE6-A7E2-4D55-A858-4BA1DDA7A4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7F84697D-E1E2-4905-89C5-B0635A64DE1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002A99CD-E440-43C2-9443-79EBA0D9BB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7E449773-F91B-4CCF-8E78-79A123EF76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6C0640EB-0415-42D0-A848-330B0B4A0DD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F3E8A38-5E68-494D-9F99-52D7005F73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5D598BD2-2D40-4C97-892F-7387F849596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53254F6-FEEA-4C4C-B587-C2590681924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124C769F-7D66-4B7B-AD83-B933C44DB7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A26263DF-157F-4836-B4D9-A3284C65D33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14128556-EFEA-41CD-A55B-003D21C5B4F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7EE353CB-7F34-40A9-AD17-FB9625EB447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18840FFB-55B1-45B4-B5E9-77C9273EFF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6703EA58-B9E5-4EE4-A386-A1ED7190C77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EAFAC4EE-76F1-4847-9C41-9A0E235B65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C0688454-8B62-415B-AF46-4E24F1118A3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CB8DDF9D-9538-4219-9D5A-3A5677DBD82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C718F495-91D5-4B17-9E5A-1E53A890F7F1}"/>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4F25A757-D6AE-48BD-96B1-86241AF66E7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220128B3-9129-4956-87E9-612D0EE1DD5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0D481BD-DD98-4BD3-9872-F7A8F7D6271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CBA659F8-BB0A-47FA-8709-2C18C2A709C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3B2F1580-6540-4747-850F-7F1659033131}"/>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092FD64D-C217-4D0E-A0B2-5977246D81A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D6CE0790-9285-4506-BAA5-EED6F2AF3DE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9BD3E1E-DA0A-4D33-9DAB-8EB20373992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2B5C8C8C-C880-4926-829E-4D92C3A026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A18E1B4D-330A-4D58-85E6-2F22F82CDA9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A5FF79D4-99AF-4198-A9E8-997AF22FFA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D6B60B0-D4D5-4566-98B3-2D039066DB3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D9CA071-135A-4E7F-B280-3294347EC6C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987DB02B-B12A-4ABE-9E93-69443C78C52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AB7CFD7D-9A98-4F56-AA69-82C3A67089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575C9A63-4EFF-4299-B1D3-81A1CB5F2EC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51BB8517-3C2A-493E-9B93-3AF09F6025A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43F2C04-9235-4C85-A4CA-646A9843EFC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AC38E7A-1903-41FA-A451-8FB7603EBC4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7203C23-80DF-47E6-B30A-F6AE8336387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82FEB358-07DA-430E-B242-528615D2C4E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87B311BE-5CCE-4D6A-A915-EEBC9BB175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885802DD-ADB3-4F5A-AAFB-6963DAD686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8F8C2E9E-1805-4F6F-88C4-EF7D05A51C3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644A8B31-6B18-4A7A-8776-70879E5939E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FCA09A18-0B30-468C-8D9F-A2513565844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90966ECB-47EF-4021-97C8-D3EF0253924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8A5FCDBD-CF86-4096-A19E-6E15BD9F08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8F9849D0-F6EC-4C32-8CAD-2C9B837498E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78E20CB-5B81-4C95-BD3F-96B9443D71B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717A1A23-EDB8-4576-8227-552207F221E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0028641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tech&amp;touch">
    <p:bg bwMode="gray">
      <p:bgPr>
        <a:solidFill>
          <a:srgbClr val="0F194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EC9F723A-F63E-402F-88D5-3FD5A3CBB5F8}"/>
              </a:ext>
            </a:extLst>
          </p:cNvPr>
          <p:cNvGrpSpPr>
            <a:grpSpLocks noChangeAspect="1"/>
          </p:cNvGrpSpPr>
          <p:nvPr userDrawn="1"/>
        </p:nvGrpSpPr>
        <p:grpSpPr bwMode="auto">
          <a:xfrm>
            <a:off x="6804055" y="1587"/>
            <a:ext cx="5391151" cy="6196724"/>
            <a:chOff x="2448" y="567"/>
            <a:chExt cx="2784" cy="3200"/>
          </a:xfrm>
          <a:solidFill>
            <a:schemeClr val="bg2"/>
          </a:solidFill>
        </p:grpSpPr>
        <p:sp>
          <p:nvSpPr>
            <p:cNvPr id="93" name="Rectangle 5">
              <a:extLst>
                <a:ext uri="{FF2B5EF4-FFF2-40B4-BE49-F238E27FC236}">
                  <a16:creationId xmlns:a16="http://schemas.microsoft.com/office/drawing/2014/main" xmlns="" id="{FBE9E904-0366-4BA3-B0AB-893595DD6D1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EAA26F5B-CB31-4F15-9960-A8B2F6C5B4ED}"/>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DE97608C-6D39-4F06-A00E-378C3235EF30}"/>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8B758F54-7FCC-473C-9BCF-DEE1AFCD28BF}"/>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0B62B314-7626-472C-AE42-3B79C02FDAC7}"/>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22ADE4B-ECF0-419B-9059-2E803887D087}"/>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8223A25F-B699-4CEB-B57A-F560BE035EB7}"/>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FE721DD2-1B20-4D50-B6D9-4A8C0F17BE6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1281C39E-D21F-4AF0-84C1-7B372155AC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5DF46386-AFA4-4FB9-8EB4-2CA3450756B5}"/>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577F4436-1E05-4ACC-B3A9-864F0F50875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524B372-A3DF-4773-9DF5-B0D103A972DC}"/>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69A151C-39E8-4B25-96D4-8E22A7EFE412}"/>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solidFill>
                  <a:schemeClr val="tx2"/>
                </a:solidFill>
              </a:defRPr>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167E120C-7629-4308-9EA7-1981E7D7F470}"/>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B7405F79-8D23-4546-A3CE-BC9D084A5CDA}"/>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86496DF1-E192-4582-BD4A-16E92A6193F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51C77AD2-2B90-4AB3-B74E-4D7C49C602D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E00F5F4F-F9A3-4854-8A54-C4259DDEC9D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CC7C55A-ED06-4165-8343-9FE94115E99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143BD14-2392-418A-80C8-900E89ACA8B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5A95FBF0-D025-495F-B0B3-1E55DE8B6FB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882EC1DB-5C01-4EAE-9F35-E7665FB1616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DF924643-493F-4BAE-8B37-186161E09B0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512F21BB-0C52-411D-88CB-2FF1BFD829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FA3645F9-CB0A-4F7A-8536-BDF043DEE5D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F4F0CF19-AC9E-4465-B4B1-11FA1D551C7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192E087A-7F45-45B2-8A30-D7B8925EE22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B7D266D5-221E-4333-8EBB-1F53A084246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8E14477-F11F-4002-BEEE-25B26C1BFD8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65C74C28-CD5D-4487-BCA1-F25EF9783B1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C0EFCA7F-0474-41E6-AA4D-ACA6CB1C884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21AA8BB3-867A-412E-BE86-03588A07298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25DB9E1-10B4-4F76-B2A4-CF32F7E619E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020D3C4F-88AE-4FF7-8FD8-DA65A49B3EB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05377C6C-A19F-41EC-AC0D-A4DE38620E2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8094211-40ED-4A67-ABBA-7F25A6D5094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497B7462-61B1-4D69-8E43-D587748AC1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44692F17-0012-4CD9-A607-789000C3F07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80292EB5-6F1D-434C-904E-A259A45005E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87CBE85D-B81E-462A-AECB-FC4B8226480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1D6E3AF1-2F1D-4630-9754-0C10EC34C0F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542E252-FB94-4D90-8CD1-5B8279FE15E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547293D3-5F31-4B87-91BB-DB273CC1C7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FE32EACF-FD06-4FBA-94A9-220F2EFF25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93309955-F88D-4AF0-BD47-26DBD6B39BD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7AD535F-A813-48F6-B09D-01D0B0BE54A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8F8B5372-FC3A-4EDE-8600-C19E9F19E7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96C9B85D-35CF-4195-9615-2967BD21285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99B1DF5B-C4E4-44FE-A267-78F21ADAF60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45F0F9E8-B620-4F3E-BA39-4830DF0D0D8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D68BA4E3-9F84-4A3B-9C69-BC8298B2FD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0BD0181B-9792-4DF5-BD2B-68292F87B86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67E7330A-496C-4763-93DB-A4B87ED7522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2272521-B5A1-41D9-A66B-2ADC3FD4603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35A7688-6431-43C9-8873-C7D57A0660D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C2FA14D-E959-4389-ABA6-76B762DA68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8B4ECB9-9E38-4A73-91F6-AEF490ACF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DBF20803-4468-4395-BDCC-5F280AD9E2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471F8A43-6DDF-4AC5-A2E0-93575F50A0F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BF758B-DC8B-4BFA-B73B-F53FB738B1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DB51DDBD-4C62-4EE9-B7EC-4A5918D342B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CE160D7-36C6-410B-A021-476EEB2462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9849D09B-FD3D-4D42-9193-A79898542AB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E1D893A9-EBA2-426E-8F34-63B41D6A3E0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B6B33FC5-C493-4102-870C-8CA1D66E64E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9AF50DCC-EFF4-4F84-B76D-E59BAF5A434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C5972294-2FF9-4845-9FCC-14AEA9B02E1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AA138C86-1BA7-486F-B8B4-71F1D2F3EE7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8D01C8D1-A25D-4274-BD0B-6267FBB1044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B5F656C-BFB5-4AEB-A4E0-9678BCE7C2F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C9481468-3F75-423D-9C77-1E117170AF4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711CF8C8-D1AA-4680-A5EB-0CD2F8033D1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E3E0EF4-1954-4B2F-8F1D-A304D3BBDC2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89E1ECD7-ACE6-414C-BF00-C753A90A024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EA3630A0-B86D-45E3-B434-02F002436C3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585C6C2-D208-4F2B-ACAB-728C9710757D}"/>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EC25EEA2-9262-40A6-8866-6A96CCE7C7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E67D488-40B9-4E76-842C-88D12E37E81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9BE130D6-091F-4F12-9AC1-F7E8E4E9CF0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BE375EF-1F5A-4BE1-81A3-34C76B31EFB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00A5B5C8-59B7-4978-9A20-3277B80D7C8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706C2ECE-3E3D-42D7-BF28-F876F9D5AF1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6EE3D89A-7611-4538-B726-F678B3D9C9D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805C665E-4F54-455C-BF11-C31BF986AE67}"/>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E6E2781-594E-4C93-9E52-79E5EEDA987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96046C71-E91C-44D7-8FC0-1890560F34F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932EA2FF-5443-421E-B6A2-B74B071D14B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9143BEB8-E3BB-4AF6-A0FC-B51FC0EC435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5DDDADD-C08F-459D-8D62-FBFFF63AC1D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5DCC09F-8969-4442-B22F-9938F331B9B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705802F6-5BD4-4EC2-AFEA-D48D74165CC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BB3812C2-52C0-465E-8921-33B6200A732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BEDC423-8483-434E-8D92-640B25EA06A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B5AB790E-45EC-4CD5-9431-67BD8F583B4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6FB0BA6-9216-4B75-9B28-02C85049322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B4131311-F884-41E9-BEB9-416CE7D39EB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DA2D9493-51CD-48F0-BC06-5A10973AE1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63074F60-5158-4EB4-A53B-44DD48DB324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3F51D795-4BD0-4A3B-B9D0-7473E094F95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929DFEF0-DDA1-4EEE-941E-2BF7B177256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A142FD28-66C5-46CC-8F90-AC25693B0A8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A1F8128-0369-4C72-B766-E6ED5D7184E7}"/>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1143242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arrow right">
    <p:bg bwMode="gray">
      <p:bgPr>
        <a:solidFill>
          <a:srgbClr val="6BA5B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sp>
        <p:nvSpPr>
          <p:cNvPr id="92" name="Freeform: Shape 91">
            <a:extLst>
              <a:ext uri="{FF2B5EF4-FFF2-40B4-BE49-F238E27FC236}">
                <a16:creationId xmlns:a16="http://schemas.microsoft.com/office/drawing/2014/main" xmlns="" id="{FFC1E14A-19A6-4DD1-AFFD-8494C0441D75}"/>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10DEB3EA-400D-43AA-B32E-3104FEE90812}"/>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4F286BC5-9D1E-4847-B426-53102E0D5C66}"/>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grpSp>
        <p:nvGrpSpPr>
          <p:cNvPr id="95" name="Group 94">
            <a:extLst>
              <a:ext uri="{FF2B5EF4-FFF2-40B4-BE49-F238E27FC236}">
                <a16:creationId xmlns:a16="http://schemas.microsoft.com/office/drawing/2014/main" xmlns="" id="{DFA1FD2B-7A89-4784-AA87-14947C3F9D7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11E34909-D223-4C90-8AFD-7E004EE41258}"/>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1623143-FC0B-409A-A837-359FFA4F70B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64CF187B-8A2E-40B3-A768-265CAD36AF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4E569E6D-9486-46CD-B127-7202B24E3E1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48DCCC7D-BA98-42CA-A361-54963C9E2C1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F2BD77C9-C6BE-4ECD-A5E4-38404B0889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4575AB2-5BA6-415B-B861-AF69831433F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54455F8A-FF14-4D09-A05E-3C5A1FD1C1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B47ACF1-C244-44A2-BA1B-D499AA7E30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C2B9D524-0CBE-49C3-958A-CE2B2740D2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E8C295E6-23CC-4A50-946F-C920EDECB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E5771AD8-C07E-4759-A3AB-FC18EB813DB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22CA363-4304-4312-8614-BA72456D117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70EC0DA1-EA9C-42B0-B7C5-C79EFF5153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9FDD13B2-BA0D-416A-B7BD-D57BAFC203E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90D9B718-7316-4B8C-A5A7-2767F0221E8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F4AFEB79-EFFB-4774-9D46-EFF856A4ACD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46721BDC-017D-49AC-A9E9-972C340B1FD8}"/>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B67E0A8C-3F4D-4293-A290-86DD9C70FBA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F842C919-737E-4B3D-8572-7F59EC546DE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A0776083-2F7C-4CFB-BCC8-3DB6ACAAB0D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7B95DD3A-6424-40E6-8C50-A591B0ECA4F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6DCBEFD-0FEB-4A46-8788-A82D2504CA5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CB5FEC23-87EB-400F-9C08-AA66BF29EB1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E0D88193-5A92-4441-BC8F-0D247B02CAF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901DBABB-1E07-459E-956C-060E3E709E2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D376AFA-864E-4528-91CA-01371DC55D2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4CDEDAF1-74EA-407D-BD51-EAB754E5751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D7C17DE7-9BD1-49DD-8733-2763437BBAE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7E7E1B8-EBED-4FCA-8A24-8752E60B340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9C16A87-AEF9-42DB-A649-CC745129BE7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6A530B92-2930-4174-A26F-BC41B3160CC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7FDF7B1F-A773-4F78-9A83-0FBFA39D06C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76E6DD62-ACE8-4644-AF0F-FF42D0E44F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82C8E3DC-A0B0-45D7-A1D9-1E737468AE92}"/>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90F5843F-44B7-4961-935E-A175D60CCA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85F06DC-86DB-4A45-AF0C-CBBCF0527E5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871659D8-EA04-4BCB-8191-D8246577EDC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A1ECC83-2080-46C7-9718-92232F2B639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EDAF702E-0159-483B-9028-809AAACE812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7B2A0CE9-3102-4993-B1F3-A153012D2BF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E63B1120-F198-404F-9483-2D06515DE2A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21D01A86-2A42-410C-BB08-38A6BF3BCE4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91A6E5D5-E10B-4DE5-B704-12A94C1E380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1C04F688-93C6-4EFE-8762-F62FB781E73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0B030B4-7605-430C-B31E-C62E02F70A7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B79E9AC9-B52D-42FA-873B-52BB71BBCDF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77DABD63-77F3-4644-8392-7324775E91A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F1F5A893-3657-4637-B498-4B002DD3F19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52B28D4-E923-4EB8-AD02-1879A84FBB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9D9976C8-064A-4DAD-81D1-4C9A20115AC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034A770-835D-435C-822A-3095176D69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63618E01-0877-42ED-9801-5704240578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32B54FA8-7209-42E8-A928-11559EDB675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D5747B2C-110E-4DAB-99CD-F3B6AE0DEFA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EFC802F2-1842-498C-810F-D38F1690C2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C63F1D82-1751-4884-8B1C-EECCDE1D261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8F935FAD-C4D8-497F-9BE3-F41399E5362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C9CB0011-F480-4D60-BED1-056B9453FC1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61CE6DE1-7F64-4614-A097-3774A558F2D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5E266901-F4B2-45AD-AEAF-648287210A6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63E596AF-57A5-4B40-894B-7F3792235358}"/>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D53025D1-E94A-4E96-8819-BFD5FBF2B16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46CE09F2-4C73-4D63-9C03-F501D6B641A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33850E48-2DD7-42C1-9D7B-7B06CF3ADB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EDC27EC8-449B-4CDE-960B-FAD56CF5182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F91C5703-82CC-4B08-B88A-0A3236AC83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BA603A61-04E1-4C13-958A-04F64A4AB44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207180AC-4BDB-496F-BDB2-9B38F444119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28512EA-D6D7-47EA-80CE-6B5625EC9B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14999BBF-21CB-4278-AA7B-A896B2B902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392412C3-027F-4150-88EB-13BE2328852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D08DA88B-BE02-47E7-A0BD-7E6373A0FA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FBACB24-D5AC-4158-AE8D-82A8CDE57EF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61EEFDD-9182-4AF5-A99B-9529F99AE0E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75634C00-8517-4628-B449-1D148937855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4BAC4C2-6123-41B2-ADC5-7FC2AA39D59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CAE9586A-9030-431D-9B43-E20E21DEE8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3B61A3DF-8514-4AC2-989F-D8D3228D7B9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680C89B2-7AA6-484B-B8D3-8A001B5B2B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231362CB-1BD3-4AA7-888E-EB0E87A6C97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78AC46F-EE82-48D6-B62D-7A22C93203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E1451E3-E5B8-45ED-8993-76F2C8DE34C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64BEF78-8592-4F20-8DB7-ECEDD14F60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37FE8B8-3293-4692-9687-EBAC26E5CCF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13B2D637-B5DF-4C7F-8364-34AD5AF84ED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06B5D8DD-C52E-4EB3-BB3D-ED2DED3584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2218200C-E4D5-41D3-AB59-DCF407E7F83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8975864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title slide turqouise: arrows up">
    <p:bg bwMode="gray">
      <p:bgPr>
        <a:solidFill>
          <a:srgbClr val="6BA5B4"/>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2D042085-1ED4-4348-9522-7FAD1B91A72E}"/>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1FA3B22C-2D1F-470C-8316-C02A92D98B84}"/>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641F7587-00ED-48AA-96FE-6542DCB0C551}"/>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C818AB5A-D36E-4099-9749-291E95E4D7BB}"/>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B25753BF-4298-4427-97DE-CCCBA3A3C257}"/>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D2F52A67-9511-4133-ACF4-447A735A597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3B2AA053-B24E-44D4-A8EE-BBA1DF91DF9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8A66279B-7A59-44AE-8F2A-599C3ADAABB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6E2C691-A057-4082-AAA0-051D7D51A13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6BF1A7F-16C9-491A-AF1D-D099C7CF2EB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F8CEBC2F-4BF1-4897-8796-55282F3BA8C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FF8BBCB5-569F-41FB-A726-0C81183F9CA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48FE624B-18B9-407A-B836-2B1BC0EAE7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CCB50EAF-9205-4653-818D-B633DC652F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143AE822-F26A-471C-A9E8-3C55DBB4F12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01FD2CA6-B97C-4AA0-8578-1EA3FB668ED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08ECA484-260C-4691-91F3-A4386976C0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9B20B0DF-E3AE-41D7-B2A1-EBDFF191FD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19E778FB-E2B8-4E51-8EA8-2093B1A4496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12957E69-713A-41C2-81F1-96FDA6A107C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3EB0FC15-D958-4BC8-98BB-19F595A5A4E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4B0915-81B5-4123-97BF-E4B24CA050A6}"/>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3BC49A76-805D-4565-AAE1-64A1F811F3E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574F9361-6510-4A69-B124-0D2079188C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507B3BEE-0AD3-44EB-B7AE-30B04815B70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E77251BC-47F0-4D76-9AFF-EAD674423B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5DC62D1-3501-4872-A2E9-E984ED51590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AFA035A0-3080-4700-95D1-EC55668ED9D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3F8974D3-47B1-40FC-8946-EF2F982F0F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FEEFBB55-38E0-4A67-8AF5-978C3B1108A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F1E2BAA7-B841-47C3-BCCC-9B587EEC157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D5589EAE-872E-453B-BB03-C9CC623F5FF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0BE20640-6A3F-40F9-A88F-75D42C144EA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F6F296A4-4A4D-4B64-A4CC-40F998768FE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E1FF8460-C5D1-4FF4-ACE7-74F229AA81F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667CDE77-EEDF-4465-A958-975D134BB1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199B43B-9B25-4827-9894-62D223D4154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796961A9-6183-4403-9755-0793B09C721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A56CF70E-73DA-4F5F-9018-D92F2B71E1B1}"/>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DF37798A-4BBC-4975-AA55-03947E48A9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7A893AF4-24B5-4072-B303-1E99230FBB8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27ED1A54-26F3-40DB-B2EF-6538857722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04A2BEBC-08CF-4663-BF85-15AE9781F2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69C29E87-4009-4429-8F4F-2407314B46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97E6B670-4971-478B-AAB6-4A03B97364F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1FA33D07-8397-40CA-A4C5-FA2D4A11BA1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31E16974-A374-45D1-B62D-847D1D0107C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C2CBCDA2-A6D8-4B00-8688-D9E53C5A6EA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A0B69D8F-C01A-4980-A58F-85180D8DE09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E82FEEF1-2624-41FA-B7FB-A19B02E580A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959E6A1-E7D4-45F6-B287-E7C52C46FC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C1002A0B-67F0-42EE-BF63-580998FFE3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5B8C6197-9F0F-4E7D-927C-DAC5B8E856D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47A567A6-B01C-4BF5-B747-B5F70A2CAE3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D43B3EA-BC62-499F-9D07-2878E71A26F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0233BD8F-B7FB-4872-9CE1-737C1BBF95D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EBD7EB0D-7CCA-442A-B697-C85526501E8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F7C3DFD4-354E-4223-A891-AADDB2ABE1E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5BE0BA1F-646F-4069-8EBF-3EA9ABF94E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7EAB19BE-2FF2-44A5-88D0-08700F2BA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2A95A7D9-E5BA-48B6-806C-96D730A8B1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7285A967-A0DC-488B-BF57-8EF5B1F9FBF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D7D0055A-F989-4F34-8BDB-507E8110069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30F04E7B-FD6C-4D91-88B1-A83B7225382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7BA38F8F-A842-41D0-A29B-7E5AC7D740D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31DC55A-9BFA-4131-A7B8-B9A72B578D85}"/>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B107057B-EC79-49D2-B254-4EE36F9BA6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A4F7D6BB-86E9-40E0-85DB-AF247DC2D5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EB79EA0-7A03-4B16-971C-196D4A7360B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D7199AA-EAC6-419E-B6CB-389804B984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378185EB-5C73-49A9-BF87-B618A1C3A16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F99D30BC-0800-4807-9409-2838561DB3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2A079F7-6B5C-4952-B931-8B1EBFF3369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A44D1AA0-9E51-41F8-A5FA-7C43F9F4185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17D4509-4402-4B42-9605-D642464450E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47A452F-72DC-4FD9-A3F3-D30DA7C18DE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248631BF-3E1D-44FA-8F84-6E4F8A28BA8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23D5574B-9478-4F08-B509-377A30F43AA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6FACCB5-6B93-47C3-90B2-1256BAB5B28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80901C8-FC3F-4955-9CBC-7A9A83CA5E6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4ACFA7C-5771-46EF-B8D7-49F567B5DC7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C8EB7E0A-317A-4AEC-ABA7-5CFA2162F7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3F59BF51-3700-4E20-9047-F765AC79984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05BD4C3E-C72A-4796-93CB-847D046EAE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56294A33-29C2-4B7A-ABCA-24CDE950A85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DC1D62A0-AE0A-4182-B8C3-2355E4E1B79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9F47E3F4-9D8E-470B-A3E4-CE7DC24F2BC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DC5256D4-32C4-4256-A75B-4D56DA41CB4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588C858F-A5B8-41B4-B001-460DA833379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5FC51F7C-6F3E-44F2-BE32-554508305D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21E66561-CD50-47F5-9D83-CDB72179498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1E28E61A-B64C-4688-A389-54E13D202EC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80402761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tech&amp;touch">
    <p:bg bwMode="gray">
      <p:bgPr>
        <a:solidFill>
          <a:srgbClr val="6BA5B4"/>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A1F0E0FD-0FFD-4D1B-8021-9C45B536476B}"/>
              </a:ext>
            </a:extLst>
          </p:cNvPr>
          <p:cNvGrpSpPr>
            <a:grpSpLocks noChangeAspect="1"/>
          </p:cNvGrpSpPr>
          <p:nvPr userDrawn="1"/>
        </p:nvGrpSpPr>
        <p:grpSpPr bwMode="auto">
          <a:xfrm>
            <a:off x="6804055"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502F5A40-39B6-49A4-9792-508394E24185}"/>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A8370DC7-EC4A-4407-BCE1-28241953C4E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FEE633DA-6FA0-437E-A509-39A9D5B03F0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EAEC4445-D5D7-4558-BF4B-96C61C2C7642}"/>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BCDE32DB-19CA-48B6-9408-B2DDCF7CA801}"/>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149D2DD-1F22-4BB2-B6E4-82A9B3CCAC7C}"/>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6E6C75FF-C731-441E-8579-4885D98F5FF3}"/>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96296F6B-B90C-404C-B4F3-4502D467A2D4}"/>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DD9857A9-EBDB-438A-94F7-EC535A24C2C7}"/>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1A7D09A1-CC1E-46E3-86CE-58AF4C197C93}"/>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3AF93C1-ECB9-4F33-A0EF-ECA9AF6311E7}"/>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0B6B0F28-94AE-4CEF-A1FF-25708094FB68}"/>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B1A410B7-7BA0-4961-94C3-E53DB6D54977}"/>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ECF17F6D-5931-49BC-ABD5-798C5BE7F6B8}"/>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EEE9C6BB-1C3E-42F5-8E96-05F309935B49}"/>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9B09C04-3B31-4D56-9E01-5D9D60773DD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A7835953-222F-44F3-A090-CC2AAFE9735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3E390018-E952-4592-A8C3-2F291511F3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B5A45C0E-9171-4EDD-B264-4932D8BA5F2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884DF174-FFDC-4790-8D1F-6AE6B5DFFE7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41F15CEE-AD65-480C-BD91-8ED2E50C4AA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D9B01717-74F7-4A0D-A9A2-CF065D2DACC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465F8803-069A-4B59-8CAE-5B75C3AAA0D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21F4C0F0-8A25-496C-B18A-DD6CC64B2E6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9B7F9271-BAFD-4A72-84AD-C524FEED23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0A366D8D-BE11-497F-91AF-995BC4140D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B2955429-F6E4-4C19-99E1-F91E7CBF546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48591823-5CB4-4B9C-B30C-654B39A0A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2AFFBD92-62C5-474B-8E44-666E9A15F2F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DE9350F7-6F92-401E-B755-59FCF91D866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F02C3CB-01F7-46AE-BC2F-0B2ADCD04C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82763477-72CC-4DAC-A2D5-3E8B76FA146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39C64DD-E1B7-4E48-8EAB-E31DF16DCF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EAD214D-4B0C-42CD-89C2-58B8D062009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4CA26D95-D173-4217-8E44-58BB6096B0E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B9F06CD-CBB0-482C-AC7F-E1A34C4D14D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C1900F5-CAB5-44A7-80C6-1795D298BA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FA6AB300-72C8-44BC-A3C3-1966B6645FD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AF521F33-0EEC-454D-A275-0073C6297B3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BBD4F051-B794-4C05-9877-3726810735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6A427BBF-CD82-40BC-9E7D-FFCC61809F5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441E4512-A0BD-4CAA-AFB8-9AFDCB2DFE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6297CE35-D1FB-47BE-8403-FC26BDE22DE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1553ED5B-C332-475C-A69E-4932E240A23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AF6465F0-2354-4FCE-9465-23EAC096E3D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CDC703C-DDFB-47E0-9A08-3B3A788A223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F21C7BCB-FD94-44EE-8BCC-F8AFFCCCE60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078453AE-09F2-42A4-B62B-4E326E6A701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E6417C23-4F27-4820-8884-A2D2F9F9B07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59FDBB2-712E-40C9-8A6F-71751AAA7424}"/>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93C3070D-5C10-430D-816B-6E7D375CE0B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E336763C-B51A-42D8-A6BC-FE69B7174A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AF6BEE48-4CCD-4555-A9F8-75AC9AB6B83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12C1020-5CB5-4BF2-8E58-54D6C6C105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1247C11-782F-40B4-BE29-07820DF678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BE530F86-997C-4EC3-BF34-D3348D3DDE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F6BACAA6-C5F1-4EC3-B6FA-E20124B18D5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66061E86-9B72-4B26-8974-823831B0F66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E062D15B-54F9-4E3C-B484-120CA369F35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43F9A442-6902-46D6-80D2-09D4F826C6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95081BFA-ED61-4EEA-A3CE-A5CC523544E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60FEFE92-04A4-4E6E-9BA9-098A09C1FF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4C40D6CA-E8D5-477D-886A-A0AF67624E7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1B9ACE39-A1AA-4335-B323-1EC56568E13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43225B99-2015-4958-867E-A23BF0AC720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D4E99EA5-B29B-4832-B73C-D06140918B2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EC48C63-D352-4F08-8278-EBEFDD7F3EE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4A9EB88F-87E5-4874-B2F8-DBD4E27278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A79A62FD-D328-4443-93C0-76936E07FC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4DFBCCE4-2E7C-419E-94C1-377FEE9C5C9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670F1B54-A511-4953-8922-F5242EDC4C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FF4D19E3-0250-4552-B3EE-536FA0F4F92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4F85D21E-BAAE-4F04-A5F4-2DAB812766E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D0F87EF1-AB37-4E3D-AC40-8E4FF333144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295B4CC7-5F3A-45A1-8EB9-B1F9151E46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EED6BA68-07C1-4A92-9366-BEE3284F022A}"/>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4F0CDCCA-C514-442C-B335-6DD48FCD4A1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CAEEFFF8-2D7F-4681-A0DA-F0D021CAA1D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C4C856BF-79FB-48DB-9D69-C6B9D5EB2D2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033205A2-7C9E-49D0-8604-B6AB6009C9A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0F8ED98-4556-4723-98FA-6FD66D3A9D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DB0AEC9E-F5AD-4143-9346-AE43F1AB655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A4E6038-D0C5-4111-9C94-9339CBD0BF4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605F72C2-2796-499F-BACB-C14D4148758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4BC14A7-F918-4605-ADD7-EFBC5BA0D91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309AADB7-0A76-4EA2-A942-B0618C9DFEF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71F2B3BC-A340-449D-B3A4-996A1009EE5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C6B127D7-249C-45FA-97C3-15ACA1BDF66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0E62173-56FE-42D5-B703-8807C2F5300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C17CC7D-0315-4138-BC93-1E8AAB89ADC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C7198645-5462-4E4B-AF90-79862A11D24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FDFA61C8-8E7E-4877-B57C-34E5C125058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74013CF3-0356-4A48-AE6E-DE7CF9225C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1BE21EF-9500-4B17-B15D-E608000827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55CDF2B0-DC04-4BC9-8D26-24D497D987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E5950B3A-4448-4FDB-8621-F951C1157C5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8F3C10AD-6616-4AAF-A64E-7441857E007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423383F2-389B-4CE7-B5B8-9BDA8C76CF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5D234D0C-468F-4E78-A300-B0AF1FD5668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AD544955-0FAE-4E99-96C2-356CD970E3B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E4E988BE-3603-428B-B0C4-3572DD1F611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816E92E8-139A-4D97-AEB0-235F06768AD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59557612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right">
    <p:bg bwMode="gray">
      <p:bgPr>
        <a:solidFill>
          <a:schemeClr val="bg2"/>
        </a:solidFill>
        <a:effectLst/>
      </p:bgPr>
    </p:bg>
    <p:spTree>
      <p:nvGrpSpPr>
        <p:cNvPr id="1" name=""/>
        <p:cNvGrpSpPr/>
        <p:nvPr/>
      </p:nvGrpSpPr>
      <p:grpSpPr>
        <a:xfrm>
          <a:off x="0" y="0"/>
          <a:ext cx="0" cy="0"/>
          <a:chOff x="0" y="0"/>
          <a:chExt cx="0" cy="0"/>
        </a:xfrm>
      </p:grpSpPr>
      <p:sp>
        <p:nvSpPr>
          <p:cNvPr id="91" name="Freeform: Shape 90">
            <a:extLst>
              <a:ext uri="{FF2B5EF4-FFF2-40B4-BE49-F238E27FC236}">
                <a16:creationId xmlns:a16="http://schemas.microsoft.com/office/drawing/2014/main" xmlns="" id="{2EE7EA04-B15F-406E-9930-154CA9C8AAD0}"/>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2" name="Freeform 13">
            <a:extLst>
              <a:ext uri="{FF2B5EF4-FFF2-40B4-BE49-F238E27FC236}">
                <a16:creationId xmlns:a16="http://schemas.microsoft.com/office/drawing/2014/main" xmlns="" id="{3D98735A-BB69-419D-9763-30BDC707FD87}"/>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2051518F-2B74-4304-9490-4C8E01045C5B}"/>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4" name="Group 93">
            <a:extLst>
              <a:ext uri="{FF2B5EF4-FFF2-40B4-BE49-F238E27FC236}">
                <a16:creationId xmlns:a16="http://schemas.microsoft.com/office/drawing/2014/main" xmlns="" id="{87C8663C-8B8B-44C0-B409-DAB1BCEF803A}"/>
              </a:ext>
            </a:extLst>
          </p:cNvPr>
          <p:cNvGrpSpPr/>
          <p:nvPr userDrawn="1"/>
        </p:nvGrpSpPr>
        <p:grpSpPr>
          <a:xfrm>
            <a:off x="-294300" y="-297472"/>
            <a:ext cx="12780600" cy="7449775"/>
            <a:chOff x="-294300" y="-297475"/>
            <a:chExt cx="12780600" cy="7449775"/>
          </a:xfrm>
        </p:grpSpPr>
        <p:grpSp>
          <p:nvGrpSpPr>
            <p:cNvPr id="95" name="Group 21">
              <a:extLst>
                <a:ext uri="{FF2B5EF4-FFF2-40B4-BE49-F238E27FC236}">
                  <a16:creationId xmlns:a16="http://schemas.microsoft.com/office/drawing/2014/main" xmlns="" id="{FA93E80F-933A-4DAC-9475-9ECB4406EF68}"/>
                </a:ext>
              </a:extLst>
            </p:cNvPr>
            <p:cNvGrpSpPr>
              <a:grpSpLocks/>
            </p:cNvGrpSpPr>
            <p:nvPr userDrawn="1"/>
          </p:nvGrpSpPr>
          <p:grpSpPr bwMode="auto">
            <a:xfrm>
              <a:off x="-294300" y="0"/>
              <a:ext cx="180000" cy="6858000"/>
              <a:chOff x="-232" y="0"/>
              <a:chExt cx="232" cy="4320"/>
            </a:xfrm>
          </p:grpSpPr>
          <p:sp>
            <p:nvSpPr>
              <p:cNvPr id="168" name="Line 22">
                <a:extLst>
                  <a:ext uri="{FF2B5EF4-FFF2-40B4-BE49-F238E27FC236}">
                    <a16:creationId xmlns:a16="http://schemas.microsoft.com/office/drawing/2014/main" xmlns="" id="{2722383C-A937-4387-BA82-8BD9ADB686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F33548AB-E48F-4809-ADCC-0B9CC1761DB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AB74D11A-48B9-4E2F-B88E-6C19F2B7C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D8332B75-7C54-451D-898B-8D890B8C2CD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444CB827-C387-4F82-8389-1ABF7E3960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CB812355-BB41-4372-9ED6-605DDACF82D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5A9A46C-E5B4-4B65-BB87-0AEB773C9B1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9BA1756C-F61F-40C6-A6E9-51CEA4A5597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2B7E29C3-2CA2-4BD0-9755-56A50BB727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31ADE045-A277-4C14-A3DB-7B5785877F5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4EB32097-06E1-427D-BD5C-A92110CAB0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8FEDEF10-F75A-4C2B-8A3E-6F14E01652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3B7702A6-8EC1-4185-8A1E-EFBE2AA9254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08A9BFC1-F2BF-44C9-9DF2-D44381CC2BE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36107AB6-263C-4162-B9AD-BD45B01C282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86431080-5728-4E5E-AB4F-3EED43B2683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6" name="Group 21">
              <a:extLst>
                <a:ext uri="{FF2B5EF4-FFF2-40B4-BE49-F238E27FC236}">
                  <a16:creationId xmlns:a16="http://schemas.microsoft.com/office/drawing/2014/main" xmlns="" id="{96B345E4-41A4-4907-B3A8-F1A4A359FE27}"/>
                </a:ext>
              </a:extLst>
            </p:cNvPr>
            <p:cNvGrpSpPr>
              <a:grpSpLocks/>
            </p:cNvGrpSpPr>
            <p:nvPr userDrawn="1"/>
          </p:nvGrpSpPr>
          <p:grpSpPr bwMode="auto">
            <a:xfrm>
              <a:off x="12306300" y="0"/>
              <a:ext cx="180000" cy="6858000"/>
              <a:chOff x="-232" y="0"/>
              <a:chExt cx="232" cy="4320"/>
            </a:xfrm>
          </p:grpSpPr>
          <p:sp>
            <p:nvSpPr>
              <p:cNvPr id="152" name="Line 22">
                <a:extLst>
                  <a:ext uri="{FF2B5EF4-FFF2-40B4-BE49-F238E27FC236}">
                    <a16:creationId xmlns:a16="http://schemas.microsoft.com/office/drawing/2014/main" xmlns="" id="{F055C663-9757-4AA8-A716-2986B2612C0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23">
                <a:extLst>
                  <a:ext uri="{FF2B5EF4-FFF2-40B4-BE49-F238E27FC236}">
                    <a16:creationId xmlns:a16="http://schemas.microsoft.com/office/drawing/2014/main" xmlns="" id="{8FBA31C7-3C26-45FA-81FE-CEE982B579D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4">
                <a:extLst>
                  <a:ext uri="{FF2B5EF4-FFF2-40B4-BE49-F238E27FC236}">
                    <a16:creationId xmlns:a16="http://schemas.microsoft.com/office/drawing/2014/main" xmlns="" id="{B0D816B8-84E9-46D8-B152-ECDD615906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5">
                <a:extLst>
                  <a:ext uri="{FF2B5EF4-FFF2-40B4-BE49-F238E27FC236}">
                    <a16:creationId xmlns:a16="http://schemas.microsoft.com/office/drawing/2014/main" xmlns="" id="{83F8F5EB-F3A9-430B-9164-31C23AD8F3B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6">
                <a:extLst>
                  <a:ext uri="{FF2B5EF4-FFF2-40B4-BE49-F238E27FC236}">
                    <a16:creationId xmlns:a16="http://schemas.microsoft.com/office/drawing/2014/main" xmlns="" id="{72049A9B-718C-42F7-B71E-34431FDA319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7">
                <a:extLst>
                  <a:ext uri="{FF2B5EF4-FFF2-40B4-BE49-F238E27FC236}">
                    <a16:creationId xmlns:a16="http://schemas.microsoft.com/office/drawing/2014/main" xmlns="" id="{1D5F79CA-122C-4011-B522-69417071B3E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8">
                <a:extLst>
                  <a:ext uri="{FF2B5EF4-FFF2-40B4-BE49-F238E27FC236}">
                    <a16:creationId xmlns:a16="http://schemas.microsoft.com/office/drawing/2014/main" xmlns="" id="{D4AD9F38-D319-40F5-82E5-811ED256835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31">
                <a:extLst>
                  <a:ext uri="{FF2B5EF4-FFF2-40B4-BE49-F238E27FC236}">
                    <a16:creationId xmlns:a16="http://schemas.microsoft.com/office/drawing/2014/main" xmlns="" id="{6AEDA8B5-181F-40D3-89F4-2969F4283A1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2">
                <a:extLst>
                  <a:ext uri="{FF2B5EF4-FFF2-40B4-BE49-F238E27FC236}">
                    <a16:creationId xmlns:a16="http://schemas.microsoft.com/office/drawing/2014/main" xmlns="" id="{E8BB8EDC-F576-48AB-8F25-5919D3EE652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3">
                <a:extLst>
                  <a:ext uri="{FF2B5EF4-FFF2-40B4-BE49-F238E27FC236}">
                    <a16:creationId xmlns:a16="http://schemas.microsoft.com/office/drawing/2014/main" xmlns="" id="{4BA01A94-DD32-4E57-BEAB-2610E30F938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4">
                <a:extLst>
                  <a:ext uri="{FF2B5EF4-FFF2-40B4-BE49-F238E27FC236}">
                    <a16:creationId xmlns:a16="http://schemas.microsoft.com/office/drawing/2014/main" xmlns="" id="{7890E63D-E736-4C13-AB12-4C1E866E08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5">
                <a:extLst>
                  <a:ext uri="{FF2B5EF4-FFF2-40B4-BE49-F238E27FC236}">
                    <a16:creationId xmlns:a16="http://schemas.microsoft.com/office/drawing/2014/main" xmlns="" id="{3D81DD1C-01E5-4338-969C-6A8B97E54D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6">
                <a:extLst>
                  <a:ext uri="{FF2B5EF4-FFF2-40B4-BE49-F238E27FC236}">
                    <a16:creationId xmlns:a16="http://schemas.microsoft.com/office/drawing/2014/main" xmlns="" id="{FCD62FFC-50AB-4A6E-B6AD-0D2DEB2EC9B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7">
                <a:extLst>
                  <a:ext uri="{FF2B5EF4-FFF2-40B4-BE49-F238E27FC236}">
                    <a16:creationId xmlns:a16="http://schemas.microsoft.com/office/drawing/2014/main" xmlns="" id="{968B11DF-2827-46B4-B8A5-87A3A5F040C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8">
                <a:extLst>
                  <a:ext uri="{FF2B5EF4-FFF2-40B4-BE49-F238E27FC236}">
                    <a16:creationId xmlns:a16="http://schemas.microsoft.com/office/drawing/2014/main" xmlns="" id="{2CCC1B2D-9AFA-4927-BF65-FE34ABBF2B2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3F1B33E1-2144-41F6-AB4D-E445EA94DCD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41">
              <a:extLst>
                <a:ext uri="{FF2B5EF4-FFF2-40B4-BE49-F238E27FC236}">
                  <a16:creationId xmlns:a16="http://schemas.microsoft.com/office/drawing/2014/main" xmlns="" id="{3015A07D-BE25-4CF0-B311-7930C639CF75}"/>
                </a:ext>
              </a:extLst>
            </p:cNvPr>
            <p:cNvGrpSpPr>
              <a:grpSpLocks/>
            </p:cNvGrpSpPr>
            <p:nvPr userDrawn="1"/>
          </p:nvGrpSpPr>
          <p:grpSpPr bwMode="auto">
            <a:xfrm>
              <a:off x="1" y="-297475"/>
              <a:ext cx="12191999" cy="180000"/>
              <a:chOff x="0" y="-689"/>
              <a:chExt cx="7680" cy="232"/>
            </a:xfrm>
          </p:grpSpPr>
          <p:sp>
            <p:nvSpPr>
              <p:cNvPr id="126" name="Line 42">
                <a:extLst>
                  <a:ext uri="{FF2B5EF4-FFF2-40B4-BE49-F238E27FC236}">
                    <a16:creationId xmlns:a16="http://schemas.microsoft.com/office/drawing/2014/main" xmlns="" id="{804D4590-F7F1-4825-A626-FAAAA02C92C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3">
                <a:extLst>
                  <a:ext uri="{FF2B5EF4-FFF2-40B4-BE49-F238E27FC236}">
                    <a16:creationId xmlns:a16="http://schemas.microsoft.com/office/drawing/2014/main" xmlns="" id="{B85AD1BE-FFF1-452F-885E-CDF4B47B486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736E42BB-83E4-4088-9A56-BF81E5D21D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29" name="Line 45">
                <a:extLst>
                  <a:ext uri="{FF2B5EF4-FFF2-40B4-BE49-F238E27FC236}">
                    <a16:creationId xmlns:a16="http://schemas.microsoft.com/office/drawing/2014/main" xmlns="" id="{A3AB4C9D-C47F-483F-962B-53593614E4D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6">
                <a:extLst>
                  <a:ext uri="{FF2B5EF4-FFF2-40B4-BE49-F238E27FC236}">
                    <a16:creationId xmlns:a16="http://schemas.microsoft.com/office/drawing/2014/main" xmlns="" id="{6084CDE9-8761-4226-9F08-BDDB6052C3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7">
                <a:extLst>
                  <a:ext uri="{FF2B5EF4-FFF2-40B4-BE49-F238E27FC236}">
                    <a16:creationId xmlns:a16="http://schemas.microsoft.com/office/drawing/2014/main" xmlns="" id="{36ACC767-25A1-497D-AFD4-3C8C1ECF5CF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8">
                <a:extLst>
                  <a:ext uri="{FF2B5EF4-FFF2-40B4-BE49-F238E27FC236}">
                    <a16:creationId xmlns:a16="http://schemas.microsoft.com/office/drawing/2014/main" xmlns="" id="{59A845BE-E6C6-4E66-AB66-C83EB750409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9">
                <a:extLst>
                  <a:ext uri="{FF2B5EF4-FFF2-40B4-BE49-F238E27FC236}">
                    <a16:creationId xmlns:a16="http://schemas.microsoft.com/office/drawing/2014/main" xmlns="" id="{5AAA63CF-D9D6-4CBB-AAC9-9DFC3963FBD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50">
                <a:extLst>
                  <a:ext uri="{FF2B5EF4-FFF2-40B4-BE49-F238E27FC236}">
                    <a16:creationId xmlns:a16="http://schemas.microsoft.com/office/drawing/2014/main" xmlns="" id="{F2869592-7256-4DC9-8799-11AD51B9A8F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1">
                <a:extLst>
                  <a:ext uri="{FF2B5EF4-FFF2-40B4-BE49-F238E27FC236}">
                    <a16:creationId xmlns:a16="http://schemas.microsoft.com/office/drawing/2014/main" xmlns="" id="{FB59B86A-37F5-4BDD-8583-2F307EB00EE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2">
                <a:extLst>
                  <a:ext uri="{FF2B5EF4-FFF2-40B4-BE49-F238E27FC236}">
                    <a16:creationId xmlns:a16="http://schemas.microsoft.com/office/drawing/2014/main" xmlns="" id="{AC5158C9-DDF4-4F67-BE47-3BDF8853AF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3">
                <a:extLst>
                  <a:ext uri="{FF2B5EF4-FFF2-40B4-BE49-F238E27FC236}">
                    <a16:creationId xmlns:a16="http://schemas.microsoft.com/office/drawing/2014/main" xmlns="" id="{C1E1924B-FF81-4782-91C5-F3C4574551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4">
                <a:extLst>
                  <a:ext uri="{FF2B5EF4-FFF2-40B4-BE49-F238E27FC236}">
                    <a16:creationId xmlns:a16="http://schemas.microsoft.com/office/drawing/2014/main" xmlns="" id="{037B1AF8-A0A7-4FB6-B51B-D889313EC79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5">
                <a:extLst>
                  <a:ext uri="{FF2B5EF4-FFF2-40B4-BE49-F238E27FC236}">
                    <a16:creationId xmlns:a16="http://schemas.microsoft.com/office/drawing/2014/main" xmlns="" id="{B89B6BE9-4287-425F-BFAF-0BE22C59E03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6">
                <a:extLst>
                  <a:ext uri="{FF2B5EF4-FFF2-40B4-BE49-F238E27FC236}">
                    <a16:creationId xmlns:a16="http://schemas.microsoft.com/office/drawing/2014/main" xmlns="" id="{DC22BCF8-432F-4136-96D3-1BECDF6BEB7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7">
                <a:extLst>
                  <a:ext uri="{FF2B5EF4-FFF2-40B4-BE49-F238E27FC236}">
                    <a16:creationId xmlns:a16="http://schemas.microsoft.com/office/drawing/2014/main" xmlns="" id="{D2FD2388-DFFC-4D5F-959B-0F6CDAA51D7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8">
                <a:extLst>
                  <a:ext uri="{FF2B5EF4-FFF2-40B4-BE49-F238E27FC236}">
                    <a16:creationId xmlns:a16="http://schemas.microsoft.com/office/drawing/2014/main" xmlns="" id="{BDDF20B8-E9E1-47A8-AF20-EE9797B2D47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9">
                <a:extLst>
                  <a:ext uri="{FF2B5EF4-FFF2-40B4-BE49-F238E27FC236}">
                    <a16:creationId xmlns:a16="http://schemas.microsoft.com/office/drawing/2014/main" xmlns="" id="{50D20A56-55BE-4EDA-B1FD-892CCA1FE92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60">
                <a:extLst>
                  <a:ext uri="{FF2B5EF4-FFF2-40B4-BE49-F238E27FC236}">
                    <a16:creationId xmlns:a16="http://schemas.microsoft.com/office/drawing/2014/main" xmlns="" id="{B68650C0-DFF9-4A67-874E-D7632C9FA61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1">
                <a:extLst>
                  <a:ext uri="{FF2B5EF4-FFF2-40B4-BE49-F238E27FC236}">
                    <a16:creationId xmlns:a16="http://schemas.microsoft.com/office/drawing/2014/main" xmlns="" id="{DE61D21C-969D-4071-B9B3-B4DFFB71C4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2">
                <a:extLst>
                  <a:ext uri="{FF2B5EF4-FFF2-40B4-BE49-F238E27FC236}">
                    <a16:creationId xmlns:a16="http://schemas.microsoft.com/office/drawing/2014/main" xmlns="" id="{EF03F73F-2D0C-46C7-9610-0B504440A71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3">
                <a:extLst>
                  <a:ext uri="{FF2B5EF4-FFF2-40B4-BE49-F238E27FC236}">
                    <a16:creationId xmlns:a16="http://schemas.microsoft.com/office/drawing/2014/main" xmlns="" id="{6072573C-1CE8-48CD-BC5E-857446CF5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4">
                <a:extLst>
                  <a:ext uri="{FF2B5EF4-FFF2-40B4-BE49-F238E27FC236}">
                    <a16:creationId xmlns:a16="http://schemas.microsoft.com/office/drawing/2014/main" xmlns="" id="{73B3A308-58B4-4D4B-AE45-71A6EA07834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5">
                <a:extLst>
                  <a:ext uri="{FF2B5EF4-FFF2-40B4-BE49-F238E27FC236}">
                    <a16:creationId xmlns:a16="http://schemas.microsoft.com/office/drawing/2014/main" xmlns="" id="{C2EEF8DC-0AD6-4EC1-AFE8-1125D7C9D1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44">
                <a:extLst>
                  <a:ext uri="{FF2B5EF4-FFF2-40B4-BE49-F238E27FC236}">
                    <a16:creationId xmlns:a16="http://schemas.microsoft.com/office/drawing/2014/main" xmlns="" id="{A1E4F60F-EA88-4A04-BA11-B454D1B9438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1" name="Line 43">
                <a:extLst>
                  <a:ext uri="{FF2B5EF4-FFF2-40B4-BE49-F238E27FC236}">
                    <a16:creationId xmlns:a16="http://schemas.microsoft.com/office/drawing/2014/main" xmlns="" id="{AB570312-C315-4BC3-9D7D-677D6495B5E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65BC538D-6598-4C0E-B7BE-A3F65A5DB6AF}"/>
                </a:ext>
              </a:extLst>
            </p:cNvPr>
            <p:cNvGrpSpPr>
              <a:grpSpLocks/>
            </p:cNvGrpSpPr>
            <p:nvPr userDrawn="1"/>
          </p:nvGrpSpPr>
          <p:grpSpPr bwMode="auto">
            <a:xfrm>
              <a:off x="6351" y="6972300"/>
              <a:ext cx="12195174" cy="180000"/>
              <a:chOff x="4" y="-689"/>
              <a:chExt cx="7682" cy="232"/>
            </a:xfrm>
          </p:grpSpPr>
          <p:sp>
            <p:nvSpPr>
              <p:cNvPr id="99" name="Line 42">
                <a:extLst>
                  <a:ext uri="{FF2B5EF4-FFF2-40B4-BE49-F238E27FC236}">
                    <a16:creationId xmlns:a16="http://schemas.microsoft.com/office/drawing/2014/main" xmlns="" id="{1736DB45-63D4-479A-B905-A654CA8215C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43">
                <a:extLst>
                  <a:ext uri="{FF2B5EF4-FFF2-40B4-BE49-F238E27FC236}">
                    <a16:creationId xmlns:a16="http://schemas.microsoft.com/office/drawing/2014/main" xmlns="" id="{15479D6A-C579-45E4-AEF5-AF11595AB9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4">
                <a:extLst>
                  <a:ext uri="{FF2B5EF4-FFF2-40B4-BE49-F238E27FC236}">
                    <a16:creationId xmlns:a16="http://schemas.microsoft.com/office/drawing/2014/main" xmlns="" id="{1837F33E-54B7-4B30-9478-8372DCAB265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5">
                <a:extLst>
                  <a:ext uri="{FF2B5EF4-FFF2-40B4-BE49-F238E27FC236}">
                    <a16:creationId xmlns:a16="http://schemas.microsoft.com/office/drawing/2014/main" xmlns="" id="{9D35F589-B6D4-402F-A2D3-5FF1A4AB66B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6">
                <a:extLst>
                  <a:ext uri="{FF2B5EF4-FFF2-40B4-BE49-F238E27FC236}">
                    <a16:creationId xmlns:a16="http://schemas.microsoft.com/office/drawing/2014/main" xmlns="" id="{27C14D67-0B44-434C-9A22-90BE82A64B7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7">
                <a:extLst>
                  <a:ext uri="{FF2B5EF4-FFF2-40B4-BE49-F238E27FC236}">
                    <a16:creationId xmlns:a16="http://schemas.microsoft.com/office/drawing/2014/main" xmlns="" id="{EEC3B8B7-414F-48E6-AAAA-9D5C37636C9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8">
                <a:extLst>
                  <a:ext uri="{FF2B5EF4-FFF2-40B4-BE49-F238E27FC236}">
                    <a16:creationId xmlns:a16="http://schemas.microsoft.com/office/drawing/2014/main" xmlns="" id="{A274A1E7-9943-4901-B25E-1854F78245E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9">
                <a:extLst>
                  <a:ext uri="{FF2B5EF4-FFF2-40B4-BE49-F238E27FC236}">
                    <a16:creationId xmlns:a16="http://schemas.microsoft.com/office/drawing/2014/main" xmlns="" id="{C72DCE82-E7AC-47F5-A7AD-BD33A885940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50">
                <a:extLst>
                  <a:ext uri="{FF2B5EF4-FFF2-40B4-BE49-F238E27FC236}">
                    <a16:creationId xmlns:a16="http://schemas.microsoft.com/office/drawing/2014/main" xmlns="" id="{BB81AAA7-62FE-40FE-9108-A819CF912EB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1">
                <a:extLst>
                  <a:ext uri="{FF2B5EF4-FFF2-40B4-BE49-F238E27FC236}">
                    <a16:creationId xmlns:a16="http://schemas.microsoft.com/office/drawing/2014/main" xmlns="" id="{947FE62A-603E-46F6-834C-8CB445178CE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2">
                <a:extLst>
                  <a:ext uri="{FF2B5EF4-FFF2-40B4-BE49-F238E27FC236}">
                    <a16:creationId xmlns:a16="http://schemas.microsoft.com/office/drawing/2014/main" xmlns="" id="{5F27FA7E-E256-45A3-850E-C8959AABC13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3">
                <a:extLst>
                  <a:ext uri="{FF2B5EF4-FFF2-40B4-BE49-F238E27FC236}">
                    <a16:creationId xmlns:a16="http://schemas.microsoft.com/office/drawing/2014/main" xmlns="" id="{977878B4-E7A4-4750-AD0E-BB6A9E83B98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4">
                <a:extLst>
                  <a:ext uri="{FF2B5EF4-FFF2-40B4-BE49-F238E27FC236}">
                    <a16:creationId xmlns:a16="http://schemas.microsoft.com/office/drawing/2014/main" xmlns="" id="{3F1F3CCF-ECFE-4BFE-88A3-7CE56E5E6D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5">
                <a:extLst>
                  <a:ext uri="{FF2B5EF4-FFF2-40B4-BE49-F238E27FC236}">
                    <a16:creationId xmlns:a16="http://schemas.microsoft.com/office/drawing/2014/main" xmlns="" id="{A12976B5-226A-400F-B788-274F25286B8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6">
                <a:extLst>
                  <a:ext uri="{FF2B5EF4-FFF2-40B4-BE49-F238E27FC236}">
                    <a16:creationId xmlns:a16="http://schemas.microsoft.com/office/drawing/2014/main" xmlns="" id="{3A09DF98-C018-4174-8890-411E159203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7">
                <a:extLst>
                  <a:ext uri="{FF2B5EF4-FFF2-40B4-BE49-F238E27FC236}">
                    <a16:creationId xmlns:a16="http://schemas.microsoft.com/office/drawing/2014/main" xmlns="" id="{AF8083DA-56F7-48FE-9E42-064C0D135A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8">
                <a:extLst>
                  <a:ext uri="{FF2B5EF4-FFF2-40B4-BE49-F238E27FC236}">
                    <a16:creationId xmlns:a16="http://schemas.microsoft.com/office/drawing/2014/main" xmlns="" id="{79124BED-7957-49E0-83C0-E097D38395E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9">
                <a:extLst>
                  <a:ext uri="{FF2B5EF4-FFF2-40B4-BE49-F238E27FC236}">
                    <a16:creationId xmlns:a16="http://schemas.microsoft.com/office/drawing/2014/main" xmlns="" id="{87D5C086-2F4F-4605-8651-F5351B72815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60">
                <a:extLst>
                  <a:ext uri="{FF2B5EF4-FFF2-40B4-BE49-F238E27FC236}">
                    <a16:creationId xmlns:a16="http://schemas.microsoft.com/office/drawing/2014/main" xmlns="" id="{79C0EE69-AFA9-4650-A132-B6AD687712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1">
                <a:extLst>
                  <a:ext uri="{FF2B5EF4-FFF2-40B4-BE49-F238E27FC236}">
                    <a16:creationId xmlns:a16="http://schemas.microsoft.com/office/drawing/2014/main" xmlns="" id="{2EAFDAB5-F620-4387-97D8-A9E5285D3E2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2">
                <a:extLst>
                  <a:ext uri="{FF2B5EF4-FFF2-40B4-BE49-F238E27FC236}">
                    <a16:creationId xmlns:a16="http://schemas.microsoft.com/office/drawing/2014/main" xmlns="" id="{12B45447-673B-4943-9BED-6522D7A546B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3">
                <a:extLst>
                  <a:ext uri="{FF2B5EF4-FFF2-40B4-BE49-F238E27FC236}">
                    <a16:creationId xmlns:a16="http://schemas.microsoft.com/office/drawing/2014/main" xmlns="" id="{8486B9A8-C1EA-4FDC-BCA8-6AC20F55C71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4">
                <a:extLst>
                  <a:ext uri="{FF2B5EF4-FFF2-40B4-BE49-F238E27FC236}">
                    <a16:creationId xmlns:a16="http://schemas.microsoft.com/office/drawing/2014/main" xmlns="" id="{A1CD63D6-659C-44A2-B318-150D27985F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5">
                <a:extLst>
                  <a:ext uri="{FF2B5EF4-FFF2-40B4-BE49-F238E27FC236}">
                    <a16:creationId xmlns:a16="http://schemas.microsoft.com/office/drawing/2014/main" xmlns="" id="{78913252-0801-4F6D-B272-F8063519B2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44">
                <a:extLst>
                  <a:ext uri="{FF2B5EF4-FFF2-40B4-BE49-F238E27FC236}">
                    <a16:creationId xmlns:a16="http://schemas.microsoft.com/office/drawing/2014/main" xmlns="" id="{EB275867-B0A5-4932-B75C-FB2B4A4D34AE}"/>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3">
                <a:extLst>
                  <a:ext uri="{FF2B5EF4-FFF2-40B4-BE49-F238E27FC236}">
                    <a16:creationId xmlns:a16="http://schemas.microsoft.com/office/drawing/2014/main" xmlns="" id="{A07164DE-7999-461D-A8BC-31294A1FF8A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3733385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up">
    <p:bg bwMode="gray">
      <p:bgPr>
        <a:solidFill>
          <a:schemeClr val="bg2"/>
        </a:solidFill>
        <a:effectLst/>
      </p:bgPr>
    </p:bg>
    <p:spTree>
      <p:nvGrpSpPr>
        <p:cNvPr id="1" name=""/>
        <p:cNvGrpSpPr/>
        <p:nvPr/>
      </p:nvGrpSpPr>
      <p:grpSpPr>
        <a:xfrm>
          <a:off x="0" y="0"/>
          <a:ext cx="0" cy="0"/>
          <a:chOff x="0" y="0"/>
          <a:chExt cx="0" cy="0"/>
        </a:xfrm>
      </p:grpSpPr>
      <p:sp>
        <p:nvSpPr>
          <p:cNvPr id="94" name="Freeform 5">
            <a:extLst>
              <a:ext uri="{FF2B5EF4-FFF2-40B4-BE49-F238E27FC236}">
                <a16:creationId xmlns:a16="http://schemas.microsoft.com/office/drawing/2014/main" xmlns="" id="{452D6C51-7D42-4979-82B2-135F4C476D5F}"/>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5" name="Freeform: Shape 94">
            <a:extLst>
              <a:ext uri="{FF2B5EF4-FFF2-40B4-BE49-F238E27FC236}">
                <a16:creationId xmlns:a16="http://schemas.microsoft.com/office/drawing/2014/main" xmlns="" id="{E37991F6-E1A4-4E18-BFAC-9F8D823FF3B7}"/>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6" name="Freeform 7">
            <a:extLst>
              <a:ext uri="{FF2B5EF4-FFF2-40B4-BE49-F238E27FC236}">
                <a16:creationId xmlns:a16="http://schemas.microsoft.com/office/drawing/2014/main" xmlns="" id="{D045FC00-F323-428A-8885-2D868052CF1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7" name="Group 96">
            <a:extLst>
              <a:ext uri="{FF2B5EF4-FFF2-40B4-BE49-F238E27FC236}">
                <a16:creationId xmlns:a16="http://schemas.microsoft.com/office/drawing/2014/main" xmlns="" id="{75C31163-C43F-41EF-AC69-7FB1D0E5DB5F}"/>
              </a:ext>
            </a:extLst>
          </p:cNvPr>
          <p:cNvGrpSpPr/>
          <p:nvPr userDrawn="1"/>
        </p:nvGrpSpPr>
        <p:grpSpPr>
          <a:xfrm>
            <a:off x="-294300" y="-297472"/>
            <a:ext cx="12780600" cy="7449775"/>
            <a:chOff x="-294300" y="-297475"/>
            <a:chExt cx="12780600" cy="7449775"/>
          </a:xfrm>
        </p:grpSpPr>
        <p:grpSp>
          <p:nvGrpSpPr>
            <p:cNvPr id="98" name="Group 21">
              <a:extLst>
                <a:ext uri="{FF2B5EF4-FFF2-40B4-BE49-F238E27FC236}">
                  <a16:creationId xmlns:a16="http://schemas.microsoft.com/office/drawing/2014/main" xmlns="" id="{37906A48-FA18-4DDA-9046-00D07177925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D12C30C5-EC42-42FD-808F-73E2563446F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F21D5C1-B569-432B-8803-E720EA1EE52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148948A8-073E-404E-95ED-50D2A73054B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DC89BBA7-FB11-4418-AE28-7E5405D8CEF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E84D5E5-500D-4E6C-930A-B913C293C5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20B3D14C-ABAF-403E-BCC3-1269A62E2C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9139D769-A5A2-4518-AB43-02E4E9FF89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ED26BC93-425B-4F92-AE43-638A57C0729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20F79AA3-A441-41EC-92A9-47831D8514F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B331F250-820F-41E8-B0C3-F2E18D62DE2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61CBE43-9222-4B35-BC9B-AB1CB9F59CF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C4E76CC3-3313-42B9-8ED8-FA7E4505DE8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E0672829-A409-46D2-BB9A-CF31A8D9C9F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D2B7FB51-2CE6-432E-8115-6CE0FD1640C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6528C20-E55D-4C52-BA86-B4C578E880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C897C4D-890C-4FB2-B787-CC0B7C975BE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21">
              <a:extLst>
                <a:ext uri="{FF2B5EF4-FFF2-40B4-BE49-F238E27FC236}">
                  <a16:creationId xmlns:a16="http://schemas.microsoft.com/office/drawing/2014/main" xmlns="" id="{7F674617-CFD2-4BFD-A696-9119CD31E3D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57BFAADA-6098-449D-8249-35BE5E0E9D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75092B74-284E-4446-BC2E-B37B755B3A2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572FEBEA-CE13-40B8-B07E-E7FF82BDE38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846034A-EFD3-46FB-8EA5-389F08ABD3F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A49F2F69-4BDC-44CF-9613-7BC4A0773C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D1062B0-9B14-4F49-825E-2FBEFA413E7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94A3445F-5F4C-4077-87E2-DCCF2BF254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6F2B3C7-319A-4A17-B6F7-C45C033882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F1B838E-85D5-4AB0-89A2-1B47137E841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A73C194A-996A-4856-A7F9-CB8B0C49EBF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991A7689-7FB0-48C5-B88F-C6ED6F3273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76FF8D39-0381-490E-8928-58D4BE6412E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102705E3-7B11-4B65-9A28-45F291D781C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95A71DA-8A94-4674-8E7C-D0AE208F0EF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39FDD314-6CB5-4E87-8DAE-68F6AA88945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FC0899C4-E865-406B-97DD-1CC64A35F2E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41">
              <a:extLst>
                <a:ext uri="{FF2B5EF4-FFF2-40B4-BE49-F238E27FC236}">
                  <a16:creationId xmlns:a16="http://schemas.microsoft.com/office/drawing/2014/main" xmlns="" id="{51B8237B-8426-4F5F-863A-B74BB7EA99B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99C81C6F-DA65-43CF-AE6B-0C378314308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3433E9EA-3A8A-45DB-9AB1-3550668030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32509673-43DB-4E1A-8B68-029964DC794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E5508FC-F73F-4960-9694-DD6A6716480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05BA4FF5-7AD2-46C8-BBCF-30B32B076B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E87E14CC-B1FA-4D4B-A3D9-72A2D082C78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961B9DAE-ED0E-4511-9FAA-1AF31F22490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D631CB9E-B030-4411-8BA1-298E3C6D7F8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45420294-546E-43D7-9F8B-29ABF00493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2B25D885-18A4-45E5-9F70-23E187B6066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E041F24-AD3D-4171-BD6B-CE30CBEFE9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21FDAC-EF60-4327-BF1D-6F5C2D7A090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134EA4C-B1D6-4F61-BA3C-D823889E4E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8340B60-1498-4F5F-8892-FA918810692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C44A3EC4-A1F9-47E7-AEAC-5C50CB68D67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4FF41948-4BDF-4FFC-A991-25FE4E81CD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2AE1E499-1FAB-4DEE-92D3-38E88F0319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94A3BB4C-FC3D-47F9-8416-A83EBDF9140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A53F8309-B79E-4A40-8871-707FA879C5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D67AD13E-5F39-42C0-881B-3C195DF607F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FDBF0627-C969-4117-BB05-D006310F6C3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854F2BB-BEFD-4C21-9FBB-0480AAA840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A861BC07-29B6-494E-87D2-86FF580E35F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AB01A65-00B1-4ABA-AA06-53B701C3F48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B85778-0BD3-4D7C-A21F-BA4E4C4FE83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1EA51A8-96FF-44F9-AD31-520C3906A17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7DC53CD-9B67-47BB-9A9B-8BA9BCEE776E}"/>
                </a:ext>
              </a:extLst>
            </p:cNvPr>
            <p:cNvGrpSpPr>
              <a:grpSpLocks/>
            </p:cNvGrpSpPr>
            <p:nvPr userDrawn="1"/>
          </p:nvGrpSpPr>
          <p:grpSpPr bwMode="auto">
            <a:xfrm>
              <a:off x="6351" y="6972300"/>
              <a:ext cx="12195174" cy="180000"/>
              <a:chOff x="4" y="-689"/>
              <a:chExt cx="7682" cy="232"/>
            </a:xfrm>
          </p:grpSpPr>
          <p:sp>
            <p:nvSpPr>
              <p:cNvPr id="102" name="Line 42">
                <a:extLst>
                  <a:ext uri="{FF2B5EF4-FFF2-40B4-BE49-F238E27FC236}">
                    <a16:creationId xmlns:a16="http://schemas.microsoft.com/office/drawing/2014/main" xmlns="" id="{55375BE6-D06A-4F34-AEF5-BAAE39378B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3">
                <a:extLst>
                  <a:ext uri="{FF2B5EF4-FFF2-40B4-BE49-F238E27FC236}">
                    <a16:creationId xmlns:a16="http://schemas.microsoft.com/office/drawing/2014/main" xmlns="" id="{9FF4ED89-02F6-43CC-849F-B13D932BE42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4">
                <a:extLst>
                  <a:ext uri="{FF2B5EF4-FFF2-40B4-BE49-F238E27FC236}">
                    <a16:creationId xmlns:a16="http://schemas.microsoft.com/office/drawing/2014/main" xmlns="" id="{666DB997-89F4-45D6-A1BD-AD96D54798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5">
                <a:extLst>
                  <a:ext uri="{FF2B5EF4-FFF2-40B4-BE49-F238E27FC236}">
                    <a16:creationId xmlns:a16="http://schemas.microsoft.com/office/drawing/2014/main" xmlns="" id="{05B53493-AB09-426F-86F3-EE5020C0970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6">
                <a:extLst>
                  <a:ext uri="{FF2B5EF4-FFF2-40B4-BE49-F238E27FC236}">
                    <a16:creationId xmlns:a16="http://schemas.microsoft.com/office/drawing/2014/main" xmlns="" id="{61A9A0EB-94C8-4FCB-9B31-29F070BEFE9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7">
                <a:extLst>
                  <a:ext uri="{FF2B5EF4-FFF2-40B4-BE49-F238E27FC236}">
                    <a16:creationId xmlns:a16="http://schemas.microsoft.com/office/drawing/2014/main" xmlns="" id="{BB56C6DD-0268-467B-BF48-374E64352C7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8">
                <a:extLst>
                  <a:ext uri="{FF2B5EF4-FFF2-40B4-BE49-F238E27FC236}">
                    <a16:creationId xmlns:a16="http://schemas.microsoft.com/office/drawing/2014/main" xmlns="" id="{EE93FF24-8E52-45E7-941B-C6A7287853E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9">
                <a:extLst>
                  <a:ext uri="{FF2B5EF4-FFF2-40B4-BE49-F238E27FC236}">
                    <a16:creationId xmlns:a16="http://schemas.microsoft.com/office/drawing/2014/main" xmlns="" id="{67ED914D-B1EE-4C35-BA51-167E8AD8EDA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0">
                <a:extLst>
                  <a:ext uri="{FF2B5EF4-FFF2-40B4-BE49-F238E27FC236}">
                    <a16:creationId xmlns:a16="http://schemas.microsoft.com/office/drawing/2014/main" xmlns="" id="{8DD201FE-E25B-4526-A29E-D9917EAC2C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1">
                <a:extLst>
                  <a:ext uri="{FF2B5EF4-FFF2-40B4-BE49-F238E27FC236}">
                    <a16:creationId xmlns:a16="http://schemas.microsoft.com/office/drawing/2014/main" xmlns="" id="{DF42717C-98E3-4488-B4DA-F7333969C4E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2">
                <a:extLst>
                  <a:ext uri="{FF2B5EF4-FFF2-40B4-BE49-F238E27FC236}">
                    <a16:creationId xmlns:a16="http://schemas.microsoft.com/office/drawing/2014/main" xmlns="" id="{11BDFD81-E744-4A9F-9A2B-64F1C01CFD1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3">
                <a:extLst>
                  <a:ext uri="{FF2B5EF4-FFF2-40B4-BE49-F238E27FC236}">
                    <a16:creationId xmlns:a16="http://schemas.microsoft.com/office/drawing/2014/main" xmlns="" id="{F18E74E1-3EEF-42D6-AE80-64EE27CAEB1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4">
                <a:extLst>
                  <a:ext uri="{FF2B5EF4-FFF2-40B4-BE49-F238E27FC236}">
                    <a16:creationId xmlns:a16="http://schemas.microsoft.com/office/drawing/2014/main" xmlns="" id="{2B9E01EE-2DE1-4361-8217-EF155C07EB2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5">
                <a:extLst>
                  <a:ext uri="{FF2B5EF4-FFF2-40B4-BE49-F238E27FC236}">
                    <a16:creationId xmlns:a16="http://schemas.microsoft.com/office/drawing/2014/main" xmlns="" id="{8ABCF0DD-507A-4350-8D5C-F10E5B68F7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6">
                <a:extLst>
                  <a:ext uri="{FF2B5EF4-FFF2-40B4-BE49-F238E27FC236}">
                    <a16:creationId xmlns:a16="http://schemas.microsoft.com/office/drawing/2014/main" xmlns="" id="{5E96C46C-E1E7-498D-BDC6-CB7871CED12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7">
                <a:extLst>
                  <a:ext uri="{FF2B5EF4-FFF2-40B4-BE49-F238E27FC236}">
                    <a16:creationId xmlns:a16="http://schemas.microsoft.com/office/drawing/2014/main" xmlns="" id="{45ADD82F-93A5-4123-BF20-887B5F52888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AE177EE8-95BD-4DDC-9A6B-45E50B2ECB7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BF9008BF-9C69-43C9-92D8-9BAB8DA9DA3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2EA645D8-FD51-4493-996F-7CA7E7115FE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3FA59DA-777B-41E6-9D59-1D4FE0828A0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DC5399B-CD72-4D90-AC34-305CF7098D1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B36D3C07-BBAD-4532-B814-64BAD9043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262752-BC71-4742-9CDB-8A82F1D5A7C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8D824F7-2135-47AC-9476-354D3D711B9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305D8B04-818D-47DD-B61B-2318903EF36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788F30C5-9E29-44CF-99D7-BEBA426129A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8303230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itle slide cream tech&amp;touch">
    <p:bg bwMode="gray">
      <p:bgPr>
        <a:solidFill>
          <a:schemeClr val="bg2"/>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CF2953EB-CC99-4CDB-9823-892A4834BBD1}"/>
              </a:ext>
            </a:extLst>
          </p:cNvPr>
          <p:cNvGrpSpPr>
            <a:grpSpLocks noChangeAspect="1"/>
          </p:cNvGrpSpPr>
          <p:nvPr userDrawn="1"/>
        </p:nvGrpSpPr>
        <p:grpSpPr bwMode="auto">
          <a:xfrm>
            <a:off x="6804055"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C7FA7F69-8A81-4EAE-8694-9251592123F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485358B3-E97B-46C1-B0DD-E1B8B1F5AC2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2E335DDC-C095-4B16-9A6A-DD327E8C984E}"/>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665C2B08-E9D2-434D-BB38-4567DA955913}"/>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4A5A1A6D-B2D3-4224-819E-2AB63B7036C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4E1ED36D-1735-4EA9-99D5-633E6B04DF1A}"/>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9B50AE85-EF9F-4815-8BF1-4C297515221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AB4AAA2A-B9EC-42DB-ADF2-22054A6792F0}"/>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C7BEB1FF-6D33-406A-A695-F242B6F6122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807AEBA1-8C1E-457A-A869-884E8C30B67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BD1DE810-FAB7-4F68-973E-A8419F51C6D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F24AE3C-97F9-4E5F-8450-0B81C75123B6}"/>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2FA6A65A-805F-4191-9B21-6536FD20649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109" name="Group 108">
            <a:extLst>
              <a:ext uri="{FF2B5EF4-FFF2-40B4-BE49-F238E27FC236}">
                <a16:creationId xmlns:a16="http://schemas.microsoft.com/office/drawing/2014/main" xmlns="" id="{526C7508-4083-4AD3-AC7C-7C27B6EDDC2D}"/>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F5102C2A-B01B-4EAC-B116-73FEF9F66588}"/>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F213459-E4C9-44A8-98CF-CA8285FE5DA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363752FE-AE72-4C17-99A6-B2AE1830E0E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B63244C5-EC74-4D33-B6FE-9C1479FEA2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D23A5444-55F7-4D39-AEF3-EF35FF4B74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4318CD2C-CB79-4937-B637-8A403822153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BD728500-7B39-42C4-8429-30036EB8608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7429C906-16F3-4AE1-B2C2-950E2AEB67A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7EAFE218-9433-4C75-BE01-B82CBF3E345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D2466F56-F687-4551-B017-0849FD1CDBF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FC3FE0A-12DB-4A24-BA31-BECF6FB442D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25005B13-D874-42D1-85D8-91EA6BE0D4C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6AF465DA-7E2D-4197-AE72-14E9F72C2A8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F08B50AC-03ED-48C2-88A7-34DD88F44B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F351AE5-82C1-4972-8F34-2096CA595A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E6B91D0D-795E-410D-B8A9-014568A491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E4A23CC-783C-4EE9-945B-7BC01DBE8F5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704432EE-FA3E-42FA-B100-423E9131E622}"/>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918005DF-3FEA-458D-AE89-EF852E78966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1B4ACBE-A60C-4494-801E-5377939E1CC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7BC22F79-A228-4AB1-A27D-4210F2287B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979892D5-BABF-4676-B29B-D0CF603311D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1945BDEF-0456-4EBC-98C6-CE6936B3173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0BA8A5D3-8E00-453C-BEDA-F0AF8241A15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4509217C-7DF8-4B99-9B42-C002C170C63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0602B971-35A6-40A7-80DD-577F6BC30E4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BB885BC-CFAB-4812-B51E-7253A7C98FF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6FA714E-A41D-417E-8F9C-4B24A1709D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2565AAFF-C644-478A-94CF-46866A47E6D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5B6D345E-4A19-44E5-85D6-DE5021C07D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050FB529-189C-4B94-A359-B240B1EDC9B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D9C570ED-803E-4E30-AF1F-CD05A065286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6E8C2CE3-5588-4ECE-9120-B4A377DC66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57302AD-7D68-465A-90AF-EF562C07647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12F19548-CB09-4610-950C-D854C8322260}"/>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22E81668-DB6B-4FB4-A0B4-0C939628767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7698C0FD-7A1B-4E34-BD5B-049B39352B0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4018C2B6-F4A1-48C7-AA00-64CFBA50D1B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5E7B9932-A119-4986-B5A7-8ADA6B235F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7E2D90B-15D2-4387-ABBA-12C1AE7C458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65EBFDAB-5832-455D-A238-1752497C07D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64D6931-09F7-4AD4-AB2C-209EDA5FEAD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19BDF7D2-E638-442C-9EA7-E3709C6C0DB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E01ACC85-7583-4E95-ACEA-9AB9564E44C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D8C0522A-BDA6-4523-B9EF-25532AB6AC6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4793AA-15AB-4413-A24E-29FE7BDA45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09333701-78D0-4D1C-B9E5-3762871CE90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F5FC286-E212-408D-B0DD-AAA79526AE3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D6272CEF-6333-4A7F-9CA9-E8A0C12E061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8575DA1B-0403-4FA5-8EBB-E3D280645BE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EC56CD73-3047-4C0A-A837-20286F71D31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6F3761F1-E04A-4730-9908-9100F477A03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512DB533-F585-4011-9C6C-DA0EBB2D90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00AD1122-CAE4-44AC-8BBC-FDFE884DF4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2D4CDD6E-E7B3-4A2D-9626-A321CDFE37A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8191426-B8FC-4096-B8D1-451D2020A6E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08A3B383-DAD8-441E-9DCD-5BCDF3605CF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CB3BE576-9A23-4FA6-9414-C18AF5E3602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F79B045F-67ED-4E3C-9700-22455EA71BD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C2942851-262F-4315-AD44-643E4D6237B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F716D0ED-67D4-4372-8FFC-68B215CDBD8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DD20D782-12AD-4F5C-8CCF-4D9C2763A071}"/>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96AAA79-908F-47E2-96F0-6008CEE34D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B489AF99-ED9C-417B-87AB-B9872149CDC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AC1EBF7B-47F1-4338-AC67-29C56DBD81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3264283C-E43E-44B3-BA25-1497E4020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53A54F9-B10F-4352-B48D-88F56BE7578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60A68122-B18D-4C67-86F7-F127020BBDC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AE331BD0-EB8C-4775-B2BF-D2D57E57441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FC21B501-79DC-4904-8B58-4BF7F7669CD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F0E26C59-8D85-44E1-9F96-13C70327D19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513F6399-E415-4247-877B-B4708B7288A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12A21E6D-CABD-411D-B068-690E7A6B2C9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528F22C7-3A73-4366-ACB8-E78BFFD6B6C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C0BBFAC8-C7CB-4686-8FA0-1685E3D34B5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EA60FFA-D80B-4C07-AF24-9F249E4A418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57F6363D-EB5D-4E20-959A-62D3BA783A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47787DE8-7EF7-4B81-864E-2F9684249FA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C549DDC4-FE01-451B-8ABA-B6838996957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86A5A87-BCCD-43CB-A004-EE9BCF80C69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D26CC54-71DF-43BF-BCAC-6A55ADC84217}"/>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8BEB88BE-EAAB-4E2A-8859-2EC77FC0BC1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25B45356-3E08-45D5-BBC9-C192DF0277B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91492747-178A-41A9-AA53-311C36605DD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A9F10528-6F1D-4A7B-AA54-FDCFA7F95D2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F25FDC4F-BF55-4EBC-96FB-1ABA99294B3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11F8F0A-DB7D-4144-A970-08FC224ACEC1}"/>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C24A760C-62D0-4B10-B081-654AA68A206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5800572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agenda red">
  <p:cSld name="agenda red">
    <p:bg>
      <p:bgPr>
        <a:solidFill>
          <a:srgbClr val="E74536"/>
        </a:solidFill>
        <a:effectLst/>
      </p:bgPr>
    </p:bg>
    <p:spTree>
      <p:nvGrpSpPr>
        <p:cNvPr id="1" name="Shape 2401"/>
        <p:cNvGrpSpPr/>
        <p:nvPr/>
      </p:nvGrpSpPr>
      <p:grpSpPr>
        <a:xfrm>
          <a:off x="0" y="0"/>
          <a:ext cx="0" cy="0"/>
          <a:chOff x="0" y="0"/>
          <a:chExt cx="0" cy="0"/>
        </a:xfrm>
      </p:grpSpPr>
      <p:sp>
        <p:nvSpPr>
          <p:cNvPr id="2402" name="Google Shape;2402;p24"/>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3" name="Google Shape;2403;p24"/>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4" name="Google Shape;2404;p24"/>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5" name="Google Shape;2405;p24"/>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6" name="Google Shape;2406;p24"/>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7" name="Google Shape;2407;p24"/>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8" name="Google Shape;2408;p24"/>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09" name="Google Shape;2409;p24"/>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0" name="Google Shape;2410;p24"/>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1" name="Google Shape;2411;p24"/>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2" name="Google Shape;2412;p24"/>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3" name="Google Shape;2413;p24"/>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4" name="Google Shape;2414;p24"/>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5" name="Google Shape;2415;p24"/>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6" name="Google Shape;2416;p24"/>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7" name="Google Shape;2417;p24"/>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418" name="Google Shape;2418;p24"/>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2419" name="Google Shape;2419;p24"/>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420" name="Google Shape;2420;p24"/>
          <p:cNvGrpSpPr/>
          <p:nvPr/>
        </p:nvGrpSpPr>
        <p:grpSpPr>
          <a:xfrm>
            <a:off x="-294300" y="-297472"/>
            <a:ext cx="12780600" cy="7449775"/>
            <a:chOff x="-294300" y="-297475"/>
            <a:chExt cx="12780600" cy="7449775"/>
          </a:xfrm>
        </p:grpSpPr>
        <p:grpSp>
          <p:nvGrpSpPr>
            <p:cNvPr id="2421" name="Google Shape;2421;p24"/>
            <p:cNvGrpSpPr/>
            <p:nvPr/>
          </p:nvGrpSpPr>
          <p:grpSpPr>
            <a:xfrm>
              <a:off x="-294300" y="0"/>
              <a:ext cx="180000" cy="6858000"/>
              <a:chOff x="-232" y="0"/>
              <a:chExt cx="232" cy="4320"/>
            </a:xfrm>
          </p:grpSpPr>
          <p:cxnSp>
            <p:nvCxnSpPr>
              <p:cNvPr id="2422" name="Google Shape;2422;p2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3" name="Google Shape;2423;p2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4" name="Google Shape;2424;p2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5" name="Google Shape;2425;p2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6" name="Google Shape;2426;p2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7" name="Google Shape;2427;p2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8" name="Google Shape;2428;p2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29" name="Google Shape;2429;p2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0" name="Google Shape;2430;p2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1" name="Google Shape;2431;p2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2" name="Google Shape;2432;p2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3" name="Google Shape;2433;p2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4" name="Google Shape;2434;p2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5" name="Google Shape;2435;p2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6" name="Google Shape;2436;p2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37" name="Google Shape;2437;p2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438" name="Google Shape;2438;p24"/>
            <p:cNvGrpSpPr/>
            <p:nvPr/>
          </p:nvGrpSpPr>
          <p:grpSpPr>
            <a:xfrm>
              <a:off x="12306300" y="0"/>
              <a:ext cx="180000" cy="6858000"/>
              <a:chOff x="-232" y="0"/>
              <a:chExt cx="232" cy="4320"/>
            </a:xfrm>
          </p:grpSpPr>
          <p:cxnSp>
            <p:nvCxnSpPr>
              <p:cNvPr id="2439" name="Google Shape;2439;p2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0" name="Google Shape;2440;p2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1" name="Google Shape;2441;p2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2" name="Google Shape;2442;p2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3" name="Google Shape;2443;p2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4" name="Google Shape;2444;p2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5" name="Google Shape;2445;p2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6" name="Google Shape;2446;p2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7" name="Google Shape;2447;p2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8" name="Google Shape;2448;p2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49" name="Google Shape;2449;p2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50" name="Google Shape;2450;p2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51" name="Google Shape;2451;p2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52" name="Google Shape;2452;p2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53" name="Google Shape;2453;p2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54" name="Google Shape;2454;p2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455" name="Google Shape;2455;p24"/>
            <p:cNvGrpSpPr/>
            <p:nvPr/>
          </p:nvGrpSpPr>
          <p:grpSpPr>
            <a:xfrm>
              <a:off x="1" y="-297475"/>
              <a:ext cx="12192000" cy="180000"/>
              <a:chOff x="0" y="-689"/>
              <a:chExt cx="7680" cy="232"/>
            </a:xfrm>
          </p:grpSpPr>
          <p:cxnSp>
            <p:nvCxnSpPr>
              <p:cNvPr id="2456" name="Google Shape;2456;p2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57" name="Google Shape;2457;p2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58" name="Google Shape;2458;p2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59" name="Google Shape;2459;p2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0" name="Google Shape;2460;p2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1" name="Google Shape;2461;p2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2" name="Google Shape;2462;p2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3" name="Google Shape;2463;p2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4" name="Google Shape;2464;p2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5" name="Google Shape;2465;p2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6" name="Google Shape;2466;p2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7" name="Google Shape;2467;p2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8" name="Google Shape;2468;p2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69" name="Google Shape;2469;p2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0" name="Google Shape;2470;p2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1" name="Google Shape;2471;p2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2" name="Google Shape;2472;p2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3" name="Google Shape;2473;p2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4" name="Google Shape;2474;p2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5" name="Google Shape;2475;p2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6" name="Google Shape;2476;p2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7" name="Google Shape;2477;p2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8" name="Google Shape;2478;p2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79" name="Google Shape;2479;p2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0" name="Google Shape;2480;p2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1" name="Google Shape;2481;p2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482" name="Google Shape;2482;p24"/>
            <p:cNvGrpSpPr/>
            <p:nvPr/>
          </p:nvGrpSpPr>
          <p:grpSpPr>
            <a:xfrm>
              <a:off x="6351" y="6972300"/>
              <a:ext cx="12195174" cy="180000"/>
              <a:chOff x="4" y="-689"/>
              <a:chExt cx="7682" cy="232"/>
            </a:xfrm>
          </p:grpSpPr>
          <p:cxnSp>
            <p:nvCxnSpPr>
              <p:cNvPr id="2483" name="Google Shape;2483;p2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4" name="Google Shape;2484;p2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5" name="Google Shape;2485;p2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6" name="Google Shape;2486;p2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7" name="Google Shape;2487;p2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8" name="Google Shape;2488;p2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89" name="Google Shape;2489;p2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0" name="Google Shape;2490;p2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1" name="Google Shape;2491;p2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2" name="Google Shape;2492;p2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3" name="Google Shape;2493;p2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4" name="Google Shape;2494;p2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5" name="Google Shape;2495;p2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6" name="Google Shape;2496;p2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7" name="Google Shape;2497;p2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8" name="Google Shape;2498;p2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499" name="Google Shape;2499;p2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0" name="Google Shape;2500;p2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1" name="Google Shape;2501;p2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2" name="Google Shape;2502;p2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3" name="Google Shape;2503;p2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4" name="Google Shape;2504;p2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5" name="Google Shape;2505;p2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6" name="Google Shape;2506;p2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7" name="Google Shape;2507;p2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08" name="Google Shape;2508;p2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2509" name="Google Shape;2509;p24"/>
          <p:cNvGrpSpPr/>
          <p:nvPr/>
        </p:nvGrpSpPr>
        <p:grpSpPr>
          <a:xfrm>
            <a:off x="762638" y="1665289"/>
            <a:ext cx="6662575" cy="4108451"/>
            <a:chOff x="762600" y="1665288"/>
            <a:chExt cx="6662575" cy="4108450"/>
          </a:xfrm>
        </p:grpSpPr>
        <p:cxnSp>
          <p:nvCxnSpPr>
            <p:cNvPr id="2510" name="Google Shape;2510;p24"/>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1" name="Google Shape;2511;p24"/>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2" name="Google Shape;2512;p24"/>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3" name="Google Shape;2513;p24"/>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4" name="Google Shape;2514;p24"/>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5" name="Google Shape;2515;p24"/>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6" name="Google Shape;2516;p24"/>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7" name="Google Shape;2517;p24"/>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518" name="Google Shape;2518;p24"/>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2519" name="Google Shape;2519;p24"/>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0" name="Google Shape;2520;p24"/>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521" name="Google Shape;2521;p24"/>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right">
    <p:bg bwMode="gray">
      <p:bgPr>
        <a:solidFill>
          <a:srgbClr val="E74536"/>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0D68FCE4-3ECE-4D9C-BFBC-0AE54FB23F59}"/>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5ED5FE6F-BDD0-4FA9-AFD1-9D66B2BBBFF3}"/>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1EAD9BF4-B8B5-4F94-9690-C775A057188C}"/>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675E7807-2062-4487-9585-90141551AA4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8D519FDD-7E63-45DD-834B-C57549E082BC}"/>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D7AF4A8D-04E9-419B-9DCF-F501C1FEFCA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8D3D68B6-87AB-42C7-A38D-08A83B2A558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EECC638E-7D2B-4373-AA97-02294A16974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C4366B2A-19E3-451B-8D7F-2D39613B44C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CB27FB4E-295D-4329-8549-C4F50F88663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484A688E-D6A6-42C8-82F1-9ACE902AFB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7DC6FB77-14FC-423A-BD46-C74C8559892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40AADB29-AD94-4B96-AC42-FAB4DAA1D45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F1D1B294-DEA7-4737-88B8-815D265516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F23D7761-8315-474E-B50F-EF045116EE5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7FD4EB5-08D7-4A24-8558-5C119E5861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93C49A8-C118-4E74-9BF1-26A44D7C3D4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BCCAB196-311E-417C-98ED-E5538C1555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18C4E2FD-0AC2-49E9-849F-55F6DF91EA7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28ABB61-0C67-475E-B40B-E5CF780DCDC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21FEE6CE-A635-4086-B630-D07E18AFF86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63D620D5-6A18-4188-B581-37BCB93C620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26155232-0B09-4860-9462-8E7A699376B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93F0D45A-878E-49C0-8EF9-3D2F24E65FD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159493CC-055D-4537-ACF3-319600AC0FB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81FBD217-424C-4A6C-9CAF-2B5CF2BAAA8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110F5E11-D403-43AC-9720-67F70670F1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A2284849-9823-4AC9-A508-C7E813651D5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FB6FF0E4-BF3A-49B9-8784-44B16CE955B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54A9D79E-E946-42A6-AA00-9A161C9B1E2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5BCA386-006F-4C6D-815E-2BE0D079506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3F8C463B-0AC5-45EF-9268-6DD4F72A0D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AA502B6E-A68B-4FC3-95A1-2C42BE8292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F150469-AE02-4393-A58B-F854EEBEF0D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D60A004-3464-44C2-BF18-F365CBCF914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DC581E14-6D9C-4D47-956A-D6432B005EB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24F17F72-326C-4B48-A05E-93D9874DDEE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56F6865E-BD27-440C-BB2B-8F7E7A878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2DBFD16F-6F1F-4684-96EC-9893D8B2821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533A541C-1936-4F21-9E5C-CD297C9895C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819BC32-8CE9-45A6-9412-6D87542B7D6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0D0F72FF-68E4-4EC6-9DD7-0521CB1FEB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4CDC7B84-3FD3-4F7E-B303-06FC97C163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14D74893-6909-41E6-9A55-E31BF7569A1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90C28FEC-138E-46AB-BF2A-B0D2AFFEB34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40A7B3A0-4C54-4E3A-BAA1-0F0355B4979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5E093119-49DD-4792-B8DC-5127897D3AD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89335BA8-216B-444B-B38E-E14BD73AF1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56AD178-35A8-4FB9-A9F8-75854ADEB9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159C1FB3-772A-44F0-A087-7ACA8E387F1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3B6D845-D3ED-409C-B9F8-D913A559E98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F5C67E75-CF51-4B80-9D15-ACD08BDEFB4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D97155A3-51FA-4D75-B8CA-02F8CE31EB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1E58421-A0F5-441B-AD7E-100FF82B2BB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D8306DC5-9298-476E-B1F3-3B0E945FC03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DF1071D-026A-4E1C-AA42-B81E10E6BB8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EF92C672-4635-40B5-A37D-02411515CAF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0A75E972-7922-46FB-8D2C-46EFCF6AA2C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A9F4D072-D76F-4C75-8318-C75A7BE000F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415B061-DD65-4CA0-A1E1-E4EF2349129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D9205B89-A3E1-49DA-B14D-0DFEE1B1A1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DA4A0326-D347-4DC1-8F88-D8D06A9CEE3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2DFBA4AF-C484-4781-B703-4CCB2B93F9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EEF4041-C4EE-4FCB-8F5B-AC6F3F392C1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0D9F3112-DD1E-4C63-AE60-B138E066418F}"/>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04AA121F-687C-4C07-AA67-B0306B11DFC6}"/>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C90B632-8045-468D-AC2B-48571EB889B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AF96EF27-1C61-417F-AABA-1EEF1CA5BB8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6E6885AC-B475-4004-A914-07C2A7E4F31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6FA66947-18F5-4A02-BA0D-754C9B8DEA9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133A685B-217C-448F-BB7C-BD5AFB17712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B8BC112-084F-4BCF-A696-DB155F3158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375EB27-9E18-4B0E-9D86-85C9F070E3A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4970749A-B95A-4EE7-9D75-17A9EF2C293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33F5782C-FBB2-4BB7-833A-80E74EAA32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B9477BEA-7518-4953-B190-5CF1BE365B9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10E71EA1-6205-4095-BAD5-5BC344AF839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3D95347C-76FB-458E-9F23-337A6B173C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550A93A-D72D-4D56-AD3B-FE050C8534C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D12BAEB5-A0CF-4B49-B2DF-244713BFEE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AA0BEB34-8EDF-4884-90DA-79CF3A99795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599AA7BA-F489-4A87-91D5-ACE440689A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1BAAE209-81BE-4971-A080-A429677D5AC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4441712E-3C23-4963-B85D-EB1D85EF370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64399F41-6A41-4EC5-BD20-33338D1C1E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1C87CAC-9274-4A3D-9EBB-AAC873E1B1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3E98C47-DBA9-4EDC-9CC7-6EFAA839C3B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4C8FAA0D-54A8-40B8-94BD-08EBF94917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78B8B634-A611-4D62-BEC5-0D973670C06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254729A3-EC14-4D66-83C2-BF3CD8615D2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AEFE7CF7-7E5E-4EA3-A163-CDEBE8B3B1F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78E04EEB-70D6-4A8A-86F3-4AB3B72F61A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426233465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up">
    <p:bg bwMode="gray">
      <p:bgPr>
        <a:solidFill>
          <a:srgbClr val="E74536"/>
        </a:solidFill>
        <a:effectLst/>
      </p:bgPr>
    </p:bg>
    <p:spTree>
      <p:nvGrpSpPr>
        <p:cNvPr id="1" name=""/>
        <p:cNvGrpSpPr/>
        <p:nvPr/>
      </p:nvGrpSpPr>
      <p:grpSpPr>
        <a:xfrm>
          <a:off x="0" y="0"/>
          <a:ext cx="0" cy="0"/>
          <a:chOff x="0" y="0"/>
          <a:chExt cx="0" cy="0"/>
        </a:xfrm>
      </p:grpSpPr>
      <p:sp>
        <p:nvSpPr>
          <p:cNvPr id="92" name="Freeform 5">
            <a:extLst>
              <a:ext uri="{FF2B5EF4-FFF2-40B4-BE49-F238E27FC236}">
                <a16:creationId xmlns:a16="http://schemas.microsoft.com/office/drawing/2014/main" xmlns="" id="{1AF7814A-DB7C-4044-AA30-EF4170BB8926}"/>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3ADAA991-14CC-4C13-BE8D-6B811F39EF48}"/>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4" name="Freeform 7">
            <a:extLst>
              <a:ext uri="{FF2B5EF4-FFF2-40B4-BE49-F238E27FC236}">
                <a16:creationId xmlns:a16="http://schemas.microsoft.com/office/drawing/2014/main" xmlns="" id="{164B8F68-ABA3-4C48-85F0-39704783333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204DDECE-77EE-4501-AEDF-ADA8E7F7C1F8}"/>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9F2DB3AE-AB4E-4618-A1A5-2FD62FD02503}"/>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EE2D8A4-D299-469A-9118-CBDF0293B4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D5BD3915-DD1A-4DB5-B965-9EBFE99B9B1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AD07338F-D993-4A57-84E4-1F20D361CA1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020A57-5033-4821-BBDB-503AF3F5DDD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61C99C5-811B-458D-91E2-427B7261A60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B40A8E0-97D2-417E-A79A-DD03B28F875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0B838B7-C98E-4810-B74F-483A202C7DE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98BCBBE-02FC-4964-A365-E76BD0FBFE8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293C-D824-46EB-8A3B-5A73221BE24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4FDF648C-C2E2-4A7E-A065-E5CC3A281FB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B4B6F501-9175-4E05-9746-D2D242FAFBD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8EE25571-BB97-4EF1-BC22-A91446572B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CF27BC9F-C2FE-4B0D-AFDA-DFB1D1E58C9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20FA8907-199B-40F4-AF72-AE0FF4C7C9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A1E67B5-6302-48C0-8ACB-7496F12A6E6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B3C8CAE-8DE0-453A-A10B-A3EFB77FCFC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9B394BA-F66F-4D64-87D4-7CB690F3A23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9377DA86-4F4D-4191-965F-9BBBBEE65E5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B1149B04-7A74-4D63-9464-1D10E49CA7D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274070BC-BE6C-4D0A-996C-DC846C2475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B3003921-B163-4F87-A9B7-7ACD9DDF3AB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53769795-7568-4705-861E-A0BB8BB63A6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107E0D6C-F6B6-42BB-8983-BA6AEA674D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2EBCB153-72A4-4DDA-AA20-DCC164ECBA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331EAE79-F801-4A03-A942-541249B5A16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177F0440-D5E3-4F78-9515-C7D1FD7699C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7E57014F-1E4D-44DF-9C4D-B2E03B035E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82DF5A8F-C492-4497-9B36-916B3BC2118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3F54D68-1AAD-4722-8439-C52C337B3E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7EC1A3CD-07F4-4CD8-90D7-7634202D96E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5F6E1E90-B690-4C77-A921-780BDF5F938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AD50CD35-88C2-42BD-B746-E628A3A4350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E0CCBCF2-99C6-41C3-919E-50BC18C7CF8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9BD47B98-DDA4-4317-93E1-F2522BD4F03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F4DB660-6BC0-4813-B2E6-0DDE767BC04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4CBDDA2-D47A-4DE1-878C-E817EDFB833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A74C2EE2-4A32-4435-9B88-EAD51B34865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377E9B4-563D-463D-98A8-896F4737FFB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829ACCD-2173-4F8D-A90E-FF5396C17B2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120C357A-7A41-40BB-8D16-DA4AFD22204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6D5FD633-78C3-415A-ABBC-AC52C619CDA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ACE42713-4E6A-42EF-BD07-822E4A0DEEC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E3B1364D-951D-49D1-8124-67E1C65F64A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878F1CEC-6FCB-47EE-AD8B-FFF15A1BCAC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207C68B2-2B6B-4CE6-A8DF-D1C3D8D9C7F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670D4009-8479-49D8-86AC-1EBEAA2C5FE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043237D8-D0F5-4539-B47F-7F878EDB599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B45E7C8C-5F75-42EA-A312-2DF5B80EFB6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48D94E26-15CD-4056-B396-F56CD2EF45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7390ACA-31E0-45B3-BD6E-F3E6525D937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7050C67F-7889-43B3-89BE-63E79399277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21BC10F6-614C-423B-88E6-03ACC2316C6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6A5C3044-B237-4126-A68F-2560028991F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05D12B30-3909-4B84-8140-1C44D62DD02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AD7EA798-7ECE-411E-AD1B-7F261879C80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541919CD-DC0D-476B-B7DF-0E352978F4F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4DC67FF7-B97E-4065-892F-C42A9136A0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86FAAD54-A184-4511-B4E6-D6FE006BF84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FE4C4112-ACF9-4F72-B411-4097F5AAA3B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446F934-356F-4C9A-892B-F6F509E0012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BFE3566A-ADED-4B3D-8363-33B7F115DBD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8398158-9A0E-46F8-8D44-787AE478B69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D2AD2906-7708-4884-B0FB-188BC284A37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94EE5C56-42F7-42CE-AC24-32B8177A26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B8A27929-46F6-416A-B9A2-7CE5C6291D7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E9BC064D-EB71-4838-8FA0-364A679FF7D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58D0F79-7931-42BD-AEAB-5849214136D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DFC1872-BCB5-4FAA-B0F5-25FDA714EA1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1598590-3C93-48C5-B88C-CD56577F090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D7B8F48F-6674-4069-B248-2A74E488AD9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BACDC3B-DFE0-48FB-89D9-64895C75FA5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42B3DA94-2D15-4FBF-98C1-A8BA0295C8C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A99DD76-B90F-436C-88EE-02167F1D19D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4E214714-68E9-4865-9B8C-7C4EA3D4834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584C73F4-A619-4C03-AA2E-19CF8109829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25141A9-DE43-4A30-885E-F3BAF38582F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311178F5-EFAC-4E4E-96AF-BF1E5FB38A1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7F1999BE-98D2-4C3C-B96B-DF23AF4791E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556D8E3-73C5-4702-A193-83CA5EA411C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607658E-4516-4AE9-AF59-38FD018AC78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EB651266-7D93-4BB1-BFE2-B745836ACB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91A2EF46-4D80-4600-A88E-CDF536080E0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3C113612-1274-4FE5-88F8-F50AD13F60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8AEFECC-F457-486D-8228-4F3A8E08646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4BD6E1E5-E16D-46D8-BDD6-87BAC05B0F9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72C10DED-58A9-4316-A634-4AF85604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FFEBBCFB-8F3E-45AB-976A-437E8DDDFA2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8051389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itle slide red tech&amp;touch">
    <p:bg bwMode="gray">
      <p:bgPr>
        <a:solidFill>
          <a:srgbClr val="E74536"/>
        </a:solidFill>
        <a:effectLst/>
      </p:bgPr>
    </p:bg>
    <p:spTree>
      <p:nvGrpSpPr>
        <p:cNvPr id="1" name=""/>
        <p:cNvGrpSpPr/>
        <p:nvPr/>
      </p:nvGrpSpPr>
      <p:grpSpPr>
        <a:xfrm>
          <a:off x="0" y="0"/>
          <a:ext cx="0" cy="0"/>
          <a:chOff x="0" y="0"/>
          <a:chExt cx="0" cy="0"/>
        </a:xfrm>
      </p:grpSpPr>
      <p:grpSp>
        <p:nvGrpSpPr>
          <p:cNvPr id="95" name="Group 4">
            <a:extLst>
              <a:ext uri="{FF2B5EF4-FFF2-40B4-BE49-F238E27FC236}">
                <a16:creationId xmlns:a16="http://schemas.microsoft.com/office/drawing/2014/main" xmlns="" id="{58DF7395-6B4E-4136-B4F3-092421CBC314}"/>
              </a:ext>
            </a:extLst>
          </p:cNvPr>
          <p:cNvGrpSpPr>
            <a:grpSpLocks noChangeAspect="1"/>
          </p:cNvGrpSpPr>
          <p:nvPr userDrawn="1"/>
        </p:nvGrpSpPr>
        <p:grpSpPr bwMode="auto">
          <a:xfrm>
            <a:off x="6804055" y="1587"/>
            <a:ext cx="5391151" cy="6196724"/>
            <a:chOff x="2448" y="567"/>
            <a:chExt cx="2784" cy="3200"/>
          </a:xfrm>
          <a:solidFill>
            <a:schemeClr val="bg2"/>
          </a:solidFill>
        </p:grpSpPr>
        <p:sp>
          <p:nvSpPr>
            <p:cNvPr id="96" name="Rectangle 5">
              <a:extLst>
                <a:ext uri="{FF2B5EF4-FFF2-40B4-BE49-F238E27FC236}">
                  <a16:creationId xmlns:a16="http://schemas.microsoft.com/office/drawing/2014/main" xmlns="" id="{442341B2-4110-40EC-9FD9-DB8E46965320}"/>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D1E36E5C-FA96-44FE-8580-E5F9A0DF3AF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31915BE7-6907-4A78-8FEF-58B771B01D7B}"/>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99ED221A-35C8-4193-9D0F-D02F6E1C9149}"/>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A2B695F9-DEEC-4A9D-B762-2403C5C3B38B}"/>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53317139-0A5C-4CA7-8F3D-44471F28CE04}"/>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DCA92A27-EF17-4B8F-99D2-BDE57E40AC5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C0B59C1C-54ED-4978-AEF2-6999F1988C38}"/>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68F52AE3-F9A3-4D36-9A7B-09D0B5396E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E83165A8-5894-498D-A25D-83899FD9031F}"/>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887F423B-41CA-409C-BB1C-91B4D5C1510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3E15BC77-107A-4127-BEA9-38BF3D43CCC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47D6422-F658-4D90-BF90-75A62F411BAF}"/>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82EE523-1FD2-4F8E-8129-42FF8886E0BC}"/>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3AB7CDC7-1392-40A6-8F9A-B3180F2B29B1}"/>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95285809-4D57-47F5-A902-8324FC70B3B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EAE8E48E-04D2-4C22-8757-867F22D9DB0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27A2E648-7E14-4EBD-BF18-2AD6B3F0F9F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A28EBCF8-04D2-4680-875E-B45052300C3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E34D807-591F-4319-A6C4-D6C0F9C0BC8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A11B91C7-BC49-4835-9B64-AB679131EC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0EA797F3-56A2-4E2F-AB4B-18AF3C7A69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C3635A2-A0D3-4133-B5FF-369ACDFFD91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3A8966CB-76B1-41E2-ACB2-E03336A7A64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B2335676-AB7A-49C6-A23B-5C6A2E13D0C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89EF39A3-A9DB-4CC5-902F-D8DC1984D2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5C6F75FD-9B4C-48C6-9BCF-CDDFF76431D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1C4F0476-55D6-4D57-AE6C-2602518BEA1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A8E80F06-4A0D-4299-B53E-7422BA43558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45DFED30-BED5-49EA-BAE4-433658197A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5B191C0A-0612-437D-A662-F60842CCACD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B13C084B-C86D-4C9B-9A01-F5D0C2E1C62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16508141-3D62-4E8C-815B-5C8738069C7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AC21082D-3269-4EFA-B86B-2C34C4464BE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AE8BEDF4-C7B9-4DB5-9D36-4F8CE5DD9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6D8C1A37-ABFE-4E40-8C5F-420D821A88C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D46715F-345B-4006-9AF1-A2AB7250AE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64026F0B-6E43-45C9-A563-D92A8882D65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22254463-6C8E-4304-88E9-CB1F8396E59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7F181240-54D5-4A97-B01A-1DA41B699EB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4BF4D9F-2001-4A01-9180-B03FF44103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1D1EA91-06DD-4476-9A37-7828884655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182893B-E1C9-4F85-8BCE-AC2081E97C3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C1A30941-AA3D-4CED-A218-4E91FCE686E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6CDFC490-27DD-4F25-8700-2BE154A4EA3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EB2C2C4B-B559-4077-B6EF-2B8D7A92B3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38DC2C57-3096-4846-BD38-0D63F8228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53C5CB6C-99D4-4876-B0D7-4C10CF1B56D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F9EA3FE3-691B-4DAC-82B1-C87B92F9D36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38BFD837-2D8E-4A02-9BC7-7EA1A50B532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FF78F6AA-0688-41AF-8791-9C62B1AE6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26F9DB33-ED0A-4A7F-B9E5-5D61523EAF8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B03D6031-A2FC-4345-800F-064981B7FCC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E1C020A3-432F-453A-8EF8-E08CB79558D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22CA3EDE-1E17-42BC-9A3F-CB8154CBE2C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FD4AFC7-24CA-49E9-82A0-D5D006AAE18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F4E52FB-CBFB-4A56-B240-C48719C38B9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887E7705-1925-4EDE-9A85-206DDEAE5F8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7F5D7328-0666-4D2D-8A50-3AE51A3CE22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88DF1223-7E96-4C7A-B288-4F1805C0E77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AF9F1A5-3250-4229-B71E-779708D1B4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AFD92497-AA55-425C-8A2C-DC360AD35CB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CB295EC2-E2B7-4B9E-A533-220AF72E47F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FA6C3719-FF39-41C0-A148-0A17A69047E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C1842AFB-9C68-4BF0-A6B2-142B89E8365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A13F6E75-EC4A-4013-BF99-984A2C652C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7B65996-66F0-405A-9739-3A6BFCE73BF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955EAB23-C360-47EC-8E25-0E490FCE5A3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CA1216D0-5DC4-4282-91F1-A5B1EFB0023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EC37614-FBD0-4BCE-A2A4-77201FA6FEF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43D0BBCB-1D5D-49D7-ADC6-4251AFFC81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D3E9392E-5D78-4FFB-B286-14CD003DB2F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A9C6370A-0B71-45C9-9418-C16CB40B38B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40879E60-E15A-457F-8F59-D138D87BD2F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130BFF06-CC1D-40F8-8340-CE0192D6BA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083B814A-E281-4B33-91A3-7E2A7EE87688}"/>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DE8A8B40-5EC2-4B29-B7DC-8A75AEC3003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B1D2A46-611C-4E92-8DC6-86876B60C92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410A06AC-1FA5-4DC5-9143-C8B1C7C8B3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4480D707-70F5-4B5A-B304-465B621EA0C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FEEACB05-AC90-4AD6-8E62-8F54FCBA1B2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C7E0876F-0507-4FA3-A636-2ACC5A04493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75586101-7FFB-41CB-87A9-E94E48DC441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DA2CCA51-405E-4319-A500-3DB78C293E8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B1767EF-60F6-4649-BE1F-4F7698D7DF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80527660-3F25-4F79-8198-D363DF0F9FA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B72881AE-4A25-471A-BD37-8E6CF03A14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1093BD3A-D155-41DE-AF87-88B1928762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6D60C29C-6D25-4649-AC00-7AAEC597204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61D6A39-6305-4E77-B250-82E1E5E4A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E1732066-0A75-442E-8863-EFD8C07057C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1511BE10-87FF-4F8D-B337-291331227A8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F8D5ABA-628F-4881-BEF1-763A576FCD5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2E516775-4038-4D62-9E33-B89C90C03BB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022900BA-D63D-41D7-8B81-8DCD029F2B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1039540B-C24E-4CCB-A46B-7008EC4B3B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0F09CE13-5D0B-46AA-BD64-E1E091037A7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1FB8DFD5-E4D6-4D0A-AE36-7C918399CE6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E16DBBE9-352F-49F6-B25F-968E7B15CD1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B0A026D7-52DD-432F-87DC-D3D0DE510C7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C8A5F8E7-592C-4509-A3DD-B18B39E53AB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6708A393-F81C-403A-B250-DE51E4712C4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404880484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right">
    <p:bg bwMode="gray">
      <p:bgPr>
        <a:solidFill>
          <a:srgbClr val="FFB51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FD4DDB6-F5F8-4753-9E02-109E80BC0FD2}"/>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61A857D3-956C-4AB6-AFA5-CEA51017476D}"/>
              </a:ext>
            </a:extLst>
          </p:cNvPr>
          <p:cNvSpPr>
            <a:spLocks/>
          </p:cNvSpPr>
          <p:nvPr userDrawn="1"/>
        </p:nvSpPr>
        <p:spPr bwMode="auto">
          <a:xfrm>
            <a:off x="807088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E8909B6-CBB4-425C-BF0B-07F393664A89}"/>
              </a:ext>
            </a:extLst>
          </p:cNvPr>
          <p:cNvSpPr/>
          <p:nvPr userDrawn="1"/>
        </p:nvSpPr>
        <p:spPr>
          <a:xfrm>
            <a:off x="10094946"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156FCE42-2FF3-4EDA-9F5E-621D6A22595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C1A99806-3B41-4B8F-A4FC-7484D74BF025}"/>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0AD3FBA7-CC97-4BB4-85E5-B8188500C96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3E3AA857-C137-4BB6-BA10-5FEEDFC441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1C5FFDAB-72A7-4122-A8D1-348C5628604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4BF734-53A8-4B1A-B43F-9C9A67F45B8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9A164946-5883-499F-9E7F-4E4AFE99DF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D214C477-AEA3-40AA-8636-FD48C5B6574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29A164A9-AF23-4BD2-87AB-1C991FF0FA5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CC6DA9EF-C29E-4A7E-A9DA-1FD15BC9043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E8E47746-4763-40DA-AB21-69AE9724E95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9755AE8-A23B-40CE-AFF4-0014FAA75D5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D08EF92-991D-4C4B-9D35-567ECACE5A3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B8420759-1EFE-4FEE-843C-0397AA3F087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EDBD0F15-022B-467E-BFF7-EB30E3EB039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588EC56B-C410-4EAC-A9C4-DDC7AFEEC4E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A59A0A64-FAF1-475C-A122-FFCD192F477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BA5232E5-D1A4-4214-A45C-5ABD1C7CA50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0B23C30-EC63-4D83-9EDE-9981A613A5C6}"/>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44CDAEE3-665F-4568-9ABF-91139E6A149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743C6D23-0A68-4500-B385-E022D9D6ECF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FBD6DDF3-DC61-499D-A15C-74C6FA213A6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C8862138-1C4B-4777-8F0A-3036D6EB60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8584E30F-AF45-49D0-BCB8-701278522E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D30436CB-8DB2-4A7E-B175-8B25AA0B2D8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6660E328-B00D-4261-8BDE-926E6265726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42F9C212-722C-4AB5-937F-F709A8B84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0AFAF2FC-342D-40AC-9399-F4D6CD2C737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1342B1ED-9620-43F9-8DC8-3012344598F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EF570D69-7A12-46EE-94E6-469810D6F38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0298AB5-9C08-47B4-8609-49BE77FAF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5CD67B68-357E-444F-9ECF-A5748F1E596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09DC1506-F6EB-4F89-9DB4-1486CFFC94F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136659C2-CD75-4AB1-A9E2-CDAB5879813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2A8B925-CA04-41A3-866B-91F7B9A2543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F3B5E661-C870-4AC6-A423-211B1063BC4C}"/>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B42B618F-94FF-4A45-9984-1CF27D1E84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DCDD578A-6B90-43B2-8ABF-6E2F0FF52D0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79D9CEA0-A6B7-4BB3-8F08-8D08C1021FF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51D56ABA-CBCA-447A-9D99-34E064E32A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D9AEC640-A71A-41EF-859A-94628BCA0E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5C3C4C0-052D-4F56-BDA3-F6EE1E8B8EA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552340C2-502E-4827-9565-65F610A38BE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9090DECE-3034-46A3-8688-C3775D2EC6D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28010BA-140C-4921-AB2E-FA528213287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0D655F24-3B5F-4F7A-851E-66272E28781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31E59F1-F839-4539-AA37-5E5708F5C51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73913DE4-37B6-41F8-A781-EF1D547C80F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15920676-263B-4B5C-970E-976E6AC3F0A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6E436FF4-4A2F-40CC-AE74-F56D0F6186A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582BE5F3-AACF-418E-B739-EFDD737838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B6C9BC54-2FCE-4198-8C50-E29FE6A335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6A746468-D66C-46C8-B6FF-8E313D9D02B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1544697-9AF6-4EE3-B114-140DC894801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255FA0E4-C456-406B-8C37-14F174CEF8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CC19DECB-D535-423E-AC3E-9A2AD8D9F22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B9B4EEC-ABFC-4FE4-BF14-F28D6C21046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1CCAAE80-99F4-4DCB-B2D3-D8CFC5CEA02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9C23F959-1B06-4C7B-9C7C-1F24CBDF06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39678D14-4CA5-4618-A070-EF2DAAB73C6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7227483F-EF91-4C80-8666-C1CC770A30D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BDC3E0A-1F1B-4CF2-8B5A-A584B6C1003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F9132017-D1B9-46C2-A5D4-74609FAF99AC}"/>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7C936C14-206A-4447-9173-476B5E42433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E6B28AC1-8222-4E55-98D5-142673047FF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5FA0B54D-2899-4F9B-B7A8-CBD7FC8EB3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A1E4D1FB-58AB-4799-89CE-CDDEDA62C4D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40847297-B5ED-4D28-85E8-620470AEC3F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73C9A14F-0464-4A30-B1D1-14549AA6A0E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4048F6B3-F314-4092-A54F-F466C81C7EB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0FA259C6-CF53-4C75-A7E3-642C1453480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8870F302-A11B-40F0-8D43-817AE308D5C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8682251-5D5C-4728-A0B6-EA944456398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C3E5976-43C9-442D-981A-B0962F9E9C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724444A1-C85E-472F-91DE-C2F32B09641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9F270453-4B2D-4AEE-9FED-97FF2D24369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C557408E-E41D-4D86-A885-3B149325AC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6D14F2AE-2099-471F-8C9B-D1CD357ECA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F5513170-C06C-4729-9D20-3AC57BFF792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ABEE7BA2-BF2E-43E8-8229-B4AB7E0912F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7525F2F-1F5B-4B1F-80D1-329709D12C0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5CB51D0A-0D2F-4ACC-BA2F-F02318E5FE2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BF58B26C-4AB9-4FCB-A793-FEE6E9B0A61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59F02305-CDAA-49DE-83CC-A97507820D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7949A3E1-E0B6-41E5-A778-72BD9CD57C3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FF7EDC9C-9A5C-4A46-9876-049DAD10996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0ACC76D-252B-43D7-ACA7-36660C9E31C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815EF15-90A3-4A10-AA4B-6183DC02B5E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8D19B11-3D46-46B8-8CDF-982806258CC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88855139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up">
    <p:bg bwMode="gray">
      <p:bgPr>
        <a:solidFill>
          <a:srgbClr val="FFB51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8FCEC419-694A-4CD5-AAEA-0A84FD83DF58}"/>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076ED833-0ABC-48FD-8BE1-3ECD098E4668}"/>
              </a:ext>
            </a:extLst>
          </p:cNvPr>
          <p:cNvSpPr>
            <a:spLocks/>
          </p:cNvSpPr>
          <p:nvPr userDrawn="1"/>
        </p:nvSpPr>
        <p:spPr bwMode="auto">
          <a:xfrm>
            <a:off x="10126694"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vert="horz" wrap="square" lIns="91394" tIns="45718" rIns="91394" bIns="45718" numCol="1" anchor="t" anchorCtr="0" compatLnSpc="1">
            <a:prstTxWarp prst="textNoShape">
              <a:avLst/>
            </a:prstTxWarp>
            <a:noAutofit/>
          </a:bodyPr>
          <a:lstStyle/>
          <a:p>
            <a:pPr defTabSz="913878">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4577B41-9BA9-489F-82FA-1D9A7519749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vert="horz" wrap="square" lIns="91394" tIns="45718" rIns="91394" bIns="45718"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5CFE3CB2-89EE-44F8-A9ED-9C9B810EC0F0}"/>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0BA3F9ED-45E3-49D1-92D0-C8FAFE9E0B59}"/>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F07F557-B304-4291-BC3E-CC697C9F118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8F188A70-1A5A-4F6A-A2DF-6EE6A19E9A5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C1D1F64A-99CF-4796-BCC2-C0A7E6CB85C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50201C35-3D55-4298-B99F-9B96336FEA7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D58E8E57-6108-41FE-B940-7AA19DE80B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2C12466D-D362-46E4-858C-E743944AE1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C88F829-B946-4C66-81EF-37EAE590905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DF8588CA-5BA5-4EE9-84AE-ADABB8CD09F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E387E1BD-A78A-4B4C-9B9A-B81280FF12B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2E5461CE-E679-434B-B21C-D56FD9A19B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68E1E9AF-FD37-47C6-97A8-1494973E573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75C6038C-0771-49A2-8A8B-27B484F2C00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88E45D3-5E13-4042-892D-A341DF543FC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4745536-4E8A-400B-9ED1-06907602150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47D9CBF-CFE9-47ED-8A5B-818AECEC068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FE1015EE-21D8-432E-9D52-F650A8EE83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674B79E3-4497-4BC0-91D5-1368DD87F38E}"/>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517E361C-90F6-4D55-94D1-1B616DDF3F8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36DD5EB-A07E-48A0-9362-D521FBC3B9D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C41C6485-008D-4A39-86D6-9D25FD21B8D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14B04B79-264C-4A57-80DE-F3176A5D01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D690D18-F186-490C-B0E3-B6A2E5364FB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F2CADBD7-ED21-4933-A6C3-EDDE2072F5C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81947010-54F3-429C-A7DD-67ADA596F3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3D9211AB-DFF3-44B3-B72B-AC1A85C0363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76DB1AE9-F353-4D21-AE09-79B1D443C9C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4C78486F-B36C-4FC7-8A92-0B9D4A3F06F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C840379E-C766-4A4F-935B-3250ED471F5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1CAE2212-770A-452A-8FD1-A75D428552A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46D8D3A8-AB20-4191-91DF-E9FE3125F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7497B2D-0EAE-4787-A359-1C9C79173A4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D80865C2-ACC5-4987-8A90-1439B4A9B4C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A4F446AD-D145-4CC7-B54B-8D0BA802413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8C58F454-DC70-4500-B426-8B2BD2D5D323}"/>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B2245B4-9D61-4740-A7CC-A562ADC1741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63B3F257-586E-4226-95D0-29EBA7A73DC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7BA5B41A-D987-4DED-8601-FFB4782C1E1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D525BBD9-09FD-466F-B966-29548065BCD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C280E1AA-BD0B-4979-8D41-6E797238B91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100CF7B2-E277-49ED-A158-7E08186EFA5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52AD5569-D61C-4F3D-8FBA-07469DE46D4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F8FEDF41-092F-479B-87AB-F6D7A14D52A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BE4AF07F-01BA-4EA9-B410-06AF0C5D148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0B5613A-7B16-4F8D-9845-8D9D7626C2C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815E9B92-136B-4492-A4A4-1EEB610653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3F99C97-07BF-46D7-84C7-394E4C4ED85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E93124F4-B4DC-4461-9E71-EE925D806F5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F1D8343F-172D-43B5-93C8-6A4909F03B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3BB64221-2F8C-4D91-B098-64F4F8EB6FF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ED35EB1-1E89-4C2F-B71A-0790B112DC6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DEAD9DE2-3CD1-4A44-9B5F-7FCF700313A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C4BD5695-1D41-4580-8B7E-B73E67019D2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BD058399-F3CB-4457-9B12-A2BBC903006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F784904C-9441-4F0F-AA79-0FE28E1F8E6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2336C776-0768-4406-8BCF-311B7F0CAE2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8089DAE5-2D8D-415C-9418-CE425BF13B0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1550FB5D-E815-46D1-8D9E-169FFA7B74E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832E81E5-FDEE-4657-91B2-80F347FD05B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93588FFE-C4E1-402A-9162-895B7959074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01EB79B8-A00D-4E4C-BF32-A05787AF60D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79BC586-CB41-4165-AE76-41BA54515BA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7734AA8-7B60-4C18-8375-AD936C075C0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B7BDB15D-23A2-4774-A2CC-40A231E415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858D2BB-F922-4C4D-908D-95C1641EE3A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C45139BE-AFBA-4E59-BD63-D937E42A90B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B5D4ECE5-3CB0-4DD3-8325-F240DDF269E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164E9F9-A23B-4FA1-96B1-E6365051DA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21C74A0B-BA13-48CE-87C4-45232CEC14A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CDCA8B2A-F207-46F6-AAE9-CE5704A2B45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EA3909FB-6B1E-4951-B530-D1AC14E7664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37B1D259-1807-4B4C-AA3E-663DB87C914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87FFE91-6F97-4F30-B0B3-FC782D0CA83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51C0343-7C9F-4991-9A54-0ABD6FA2238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660B813-9C41-4B2C-BF01-4F063467EFD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51BC817A-01B2-4343-9731-D5C482F4031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8BB7D4B-E938-411F-88B5-A9723EDB989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D86634C8-C050-4F82-AA1D-677B15FCC6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2530F0E7-7006-4324-9054-31A2177233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52E0A1B6-A004-4D7A-9ECB-F816ACF03A2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CA613DC4-BB2F-4956-AD50-9EE33DB74F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B0103BE9-6FE0-43B0-BF05-62886E5F5E6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A77060D1-C575-482A-BBCF-6E6A3E9778F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17FAF5AE-8312-4C96-ABBC-EB9F72BBA20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7AA283BA-CFB2-4572-BDCF-D7D061E39C1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E709E400-7402-4C65-B0B8-281E4B233AB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07938DD-CAEA-47B9-B5E9-B7C1B992612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6984146D-517E-47DC-B837-9CA30F13600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87715009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tech&amp;touch">
    <p:bg bwMode="gray">
      <p:bgPr>
        <a:solidFill>
          <a:srgbClr val="FFB51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0D9BF270-BFA0-426C-85FD-D7C595F7D56D}"/>
              </a:ext>
            </a:extLst>
          </p:cNvPr>
          <p:cNvGrpSpPr>
            <a:grpSpLocks noChangeAspect="1"/>
          </p:cNvGrpSpPr>
          <p:nvPr userDrawn="1"/>
        </p:nvGrpSpPr>
        <p:grpSpPr bwMode="auto">
          <a:xfrm>
            <a:off x="6804055"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ECA87A87-02DD-4399-927E-561EC597963C}"/>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98B18C8B-FDBB-4AB9-8149-E12B972D488F}"/>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4846500C-4F63-4DA1-A12B-B041B9B7A1D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AA3F7DD5-0A6B-4EA5-BF5F-3696A41024A7}"/>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64E63C7B-762F-429E-B7FC-6396BFB55C3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00315E31-C7A6-4993-85C2-3A723293D712}"/>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A649F27F-1009-43C6-8689-5EA3BB9B0654}"/>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1C77CC31-7F76-4F74-9296-85D1A4CD1EF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09420E6D-753B-42FD-A066-A393A9BA6E8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750EDD0E-5179-4EF1-928E-7F3EA1D76BD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5F14ADB-2DA5-442D-A3CC-DF0BF5912D51}"/>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7773884E-0282-4FCE-B34A-7F1D8FF36D7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9BFD1A42-D1C2-44B6-A70A-9CEE3D58056C}"/>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0" y="3407411"/>
            <a:ext cx="7061201" cy="1260000"/>
          </a:xfrm>
        </p:spPr>
        <p:txBody>
          <a:bodyPr>
            <a:noAutofit/>
          </a:bodyPr>
          <a:lstStyle>
            <a:lvl1pPr marL="0" indent="0" algn="l">
              <a:lnSpc>
                <a:spcPct val="95000"/>
              </a:lnSpc>
              <a:buNone/>
              <a:defRPr sz="2400"/>
            </a:lvl1pPr>
            <a:lvl2pPr marL="456903" indent="0" algn="ctr">
              <a:buNone/>
              <a:defRPr sz="2000"/>
            </a:lvl2pPr>
            <a:lvl3pPr marL="913833" indent="0" algn="ctr">
              <a:buNone/>
              <a:defRPr sz="1900"/>
            </a:lvl3pPr>
            <a:lvl4pPr marL="1370750" indent="0" algn="ctr">
              <a:buNone/>
              <a:defRPr sz="1600"/>
            </a:lvl4pPr>
            <a:lvl5pPr marL="1827666" indent="0" algn="ctr">
              <a:buNone/>
              <a:defRPr sz="1600"/>
            </a:lvl5pPr>
            <a:lvl6pPr marL="2284598" indent="0" algn="ctr">
              <a:buNone/>
              <a:defRPr sz="1600"/>
            </a:lvl6pPr>
            <a:lvl7pPr marL="2741498" indent="0" algn="ctr">
              <a:buNone/>
              <a:defRPr sz="1600"/>
            </a:lvl7pPr>
            <a:lvl8pPr marL="3198400" indent="0" algn="ctr">
              <a:buNone/>
              <a:defRPr sz="1600"/>
            </a:lvl8pPr>
            <a:lvl9pPr marL="365530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0"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42A0876-0E8F-4E4A-A52B-912F85F66373}"/>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C5EE8EA9-4437-49FF-95BA-E2BEB236659C}"/>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6769766C-5A1F-45B2-B89A-1EE73912EFC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B093C9CA-EED6-4A70-9413-58628CFB43D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AFFBA666-ECC4-4432-8492-3EC1232741C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2DF4E5E-EDEF-4375-A82B-3085F3E23352}"/>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A173404B-081C-44F4-AF88-7D2746E9401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D997F7AE-CC57-418C-8B4C-F7B5C9C248D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615A8E3D-0FEA-49C2-8D41-491880EDFBD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5B8FA26-AE93-4DE3-98A0-F98EAAA054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BDF8CFE2-98B1-49C7-9D41-44C4969F66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334A4FE-0974-4D0A-A4A7-D9C3C559BE8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1560A942-F25B-4D7C-87F5-37C3D0A030A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7658B208-9B93-43CC-BD6A-00B30DCED43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9DC6E592-E191-482A-9ABB-45887FB053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0DB5D773-ACF6-4B4F-9599-7CA86EDC375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78D768A1-3AFB-42CE-94A5-9A97CB0B841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A807B3F5-33C1-4530-AF68-3F1C4DD4CFA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9CF86CC0-9E59-4E87-8D8F-9FFE58BA397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46DDB8EE-F646-49D7-8C21-385403AAAB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D4F02D9E-D2EF-40EB-84EE-A1405798837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BD2AF136-B1B6-4CA8-B85E-FC59A4401F7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824DA2A5-ADD1-4EDA-8BB4-A869275226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91191E57-3F0A-46B4-9D44-6658B4D3E1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A2A9B6B6-A8BC-4C09-885B-EE0E1230166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E8E6FFE4-63CB-4B72-AF48-142FBC21A81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467D1740-F705-438B-93C9-19C9FF85734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4434D6FB-FE25-4689-BC97-88E26F2AF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F2AEC19-79E7-4C70-B850-BCF3C850A0A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DF5511E-6B9A-42C3-8AFA-8DC3ECEE40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8ED616F0-53D1-4AB9-839C-818A162245F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31F32C58-D53D-4365-A079-879219A3ABD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52155CC2-CD9E-475B-8FAA-BAE23C15172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751EC788-4651-43A3-AE1C-9D25253556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ACD79D6-F0F7-4056-A96A-B35B480FF9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0FD661C3-44FA-4DDE-A217-FED4BCBD084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FBA3EF1-8F79-4F9B-A8F9-DD1B8E07437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142A45A3-A7DF-4BBE-9B7A-A8840DB283F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A7918B91-9D0D-4969-964E-7AE06B59CB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312B10CC-85DE-4A67-9F5A-E4D95880709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F82A63B6-4DBF-42E3-A96C-4BE2CC0123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BC15A5E8-49D1-4B2A-B4E6-1A8036787EB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1AFE313-9A08-4161-B27E-7E938F7F13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57FD66D5-3AAD-4643-9A8F-DB6C07DBF1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F3686046-9E1B-4A4D-B936-FB21B32C1CE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18771482-42A8-4585-B1C9-194CBE0A72B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5FE62FE3-1258-4243-AD00-E2BFAF776A6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30F5AF6-2165-45FE-9637-DD10049D862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C2CDAB36-F206-4BDF-BF3E-DD931868AD1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318FE3C9-3945-42B1-9720-09FFD78CAD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54D023E4-83A9-4D99-976F-EF3495E6C79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9C6DCFCF-C0D5-40DF-B15F-0F5DFE60F2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741B2967-C2CC-440F-9F8A-2A935CE4D4F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84B5D7CD-2439-4E2E-9CCC-1A0B1549B1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DFF7200F-7335-42A7-9209-C31DD01AE4A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B72BBCB7-49D9-48DC-9525-AAA676E225C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CAB9468-26BB-448F-9853-E37029B52E0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53DE40A6-DEE6-47D5-BD23-5F1D28C1400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1975F0A5-1283-421E-9093-55441AF8996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58D5372-FBC2-496F-AB25-33D739AF3B5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664497E5-91D2-400C-971E-E7DA644CB40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DA836CD8-E318-461D-A1B8-2838DAF3678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8D3F8DC-5A0D-4B5B-825A-BA8222D4C3F5}"/>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2964821-ED6A-4568-BDA7-8530F8EC61E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85198AEF-D5C2-479D-8527-CDB272AACC9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7A47E6CA-73AC-46D0-967B-A1B29E09ED2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65F43A9-92D4-49F6-B45E-BC983FBBEFB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D19ECB83-0B81-48A3-86A6-D9DDBD310DC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294B6AE7-C449-4725-9208-053CD9DD980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5A5D2E6A-EDC8-4F29-A475-55526E4597E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7EE4A125-D909-4534-9ADB-3C4B1CA199A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3F2DBBE-8CCA-4A29-AF4A-D2F8DE1D6FE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72F20AA9-8A9B-494C-BFA8-AD3353C2A41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6C0D8B26-C75C-46B9-A58D-7DFE9BFDED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BCC7B80B-0B13-48EC-AF9B-173EE547F90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FBAFBF9-64D3-4DE1-A8FF-2C4B5AF72F8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D0578930-BF9D-471D-B13B-7D884197594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F413E437-5F2A-4F43-9989-349E518A52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C33FAC38-C9BE-4EC6-92A7-3A18D3BC19A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6E2D0DD2-EBF5-4C31-A812-E9C6053CC38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7B15EFB2-0E30-4B7B-A0DE-4C0D9EAFE9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471DC48-3481-41C8-8AAA-F9A6029E20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3C9D293A-1E78-4224-8711-7F3272614B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105481CE-CFFF-4918-A80E-49C995E248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F1C5E0A3-C8CE-4924-B071-D2E8FAA3BC6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46519A41-B491-47AF-BFD1-C294443FCB0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D62EE7FD-9B60-42A8-A7D6-43C252DAD5C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469386B-D617-40FE-8E7D-F6B67635749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F615160-F8FA-4D78-8DB8-038332B00E0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48445679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agenda blue">
    <p:bg bwMode="gray">
      <p:bgPr>
        <a:solidFill>
          <a:srgbClr val="2175D9"/>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xmlns="" id="{F75796F4-0109-443F-AEDC-9DD57EF02E7A}"/>
              </a:ext>
            </a:extLst>
          </p:cNvPr>
          <p:cNvGrpSpPr/>
          <p:nvPr userDrawn="1"/>
        </p:nvGrpSpPr>
        <p:grpSpPr>
          <a:xfrm>
            <a:off x="762631" y="1665289"/>
            <a:ext cx="6662575" cy="4108451"/>
            <a:chOff x="762600" y="1665288"/>
            <a:chExt cx="6662575" cy="4108450"/>
          </a:xfrm>
        </p:grpSpPr>
        <p:cxnSp>
          <p:nvCxnSpPr>
            <p:cNvPr id="6" name="Straight Connector 5">
              <a:extLst>
                <a:ext uri="{FF2B5EF4-FFF2-40B4-BE49-F238E27FC236}">
                  <a16:creationId xmlns:a16="http://schemas.microsoft.com/office/drawing/2014/main" xmlns="" id="{099EC024-A135-4E39-BCF9-BFA8371B8319}"/>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12D596F6-8F52-4ADF-A0A2-3F9D72C77DA0}"/>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DE3572-71D7-46E9-9FDD-55D42568C6D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C92C83EC-49AE-4DBC-94AA-5898E0D84360}"/>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881F6E2-348E-44C3-BD17-D9F5C9DBF77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A7002B4-7D66-427C-B6E3-876D82BF45B3}"/>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A5366ED0-42AF-4292-9213-82F33E3B6F48}"/>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86359207-E139-4571-AAE2-69BA9ACF044B}"/>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2BB6250-BB2B-4C38-8411-0A6BD9F885F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1565C60A-E828-42D4-8FE1-2A05237CBAA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6A39CC95-1D3F-42DD-93C4-4A133729035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3EE377F-79EE-40D2-B354-BACD76360631}"/>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C58A1265-AE4F-42AF-A898-1146CE6A8B44}"/>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7EA369CC-1CAB-453D-B837-EDA65F816CB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AD03B87E-954D-4D35-905E-1363BF41CDF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8CAA6DF-5B5D-4289-994C-1B833A86171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897EE535-D459-4D7C-9982-B40B232FE8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8845E1A9-74BE-4621-BFE7-2C3750817AB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9D1047C3-6F71-4AF8-8E25-2F75F8098EC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EFBAFA3F-36D2-45DA-B578-48089AD3621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3B9D94B2-EA0B-483E-85BA-0F97A0171A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406FEF5-0942-4BDF-8647-FD071AB7F75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BD148BF6-E0DF-4CB2-A2C8-B3C155AB441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FA5E31A7-CC92-4D84-9D0D-53B03D48621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2A9F69D2-C44D-4539-BF4E-C840A71F0E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C4B96D67-D0BE-4EB0-9E2F-E0B65D30D49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5DE6944A-A9F9-4C05-8A68-29BF32A248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DF0102C-B11F-4CD3-9F44-BC48CB18B2E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A62660DD-A8CD-4901-B0CA-35D481071DA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185ACC81-AB4E-4DB5-A816-E418320BE2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71336AFB-C0B7-45C8-A73B-9E1704C3268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E8D7F0FF-C145-41EA-AD0E-842F9CCD764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94AB5BEF-CBBB-4095-A5CC-4B507F44B3A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6085335-59B2-4A91-A7CD-254D1E8E1A0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E1A03D63-8202-447C-9FBD-1328FA92512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0CEA809D-2B5C-499D-B9A5-F934E9CE094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5F6C576C-4B37-44A6-9A99-D92D044DFCD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62EC9127-BA22-4E21-9B19-6AD7DD96BDF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0EC7FD5D-7A52-4681-A99C-82EFE22C7AC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10B1A7FB-741A-4BF9-AEF0-80D3BF91698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80F9784-1FE1-409B-BBB1-D465116FEFD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FD9B49C-1695-4A68-937A-A977A1F45B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1D837119-17D7-4189-86DB-5B644B1666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746D545F-8CC0-49E8-B226-4E18745FEC5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AEC883E5-0771-43F3-9944-39512ABD29F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A666B6D9-D72A-4361-9670-8FB5279A435F}"/>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28726DEF-4E0A-4982-B336-4BBF6AC7EC7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6C9224E0-29CB-49E7-8894-C4342EAC12D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BA9837A-37C5-4DB0-AF83-E0BD4486C1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1AA8C8DA-A877-41C6-966C-28401169038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20D45A19-E394-4C07-B385-786317D7B5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7F70D4F4-85A9-4C28-BEAB-C1AE67946C9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F229B7-D0BD-4EE0-A755-BB719A2D5EC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ABFAC589-4212-4231-948D-BAC62ABE864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4F33149-E43C-4F41-90E6-4616B4C123E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1D88CF8A-867B-41D9-9679-56C56391A86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2F37D43C-60EA-4907-B0F6-7BACC74A3BA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21363DF0-7BD6-4FFE-BF0C-B282723E493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8BBC6270-8888-49A4-A40C-051B7713D00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F79E9762-530B-4806-B19A-22BEEDA5AF1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496D55B3-50B8-42EE-B32E-935E043ACC9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81DEC276-FD26-4BAF-8CE5-1D439E2DDC9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6B37B22C-81CA-4525-8988-3104CE0BE42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B8F17BBA-66CB-40D3-B404-E8F78481744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4A8DCBAA-E01C-4429-9D4B-AD5061C7116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20DE0110-B9E9-42FB-9F18-5E937C75135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19248A4-2D16-4C8F-AAC0-DB8AE1F4EDC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5064572-B428-4689-A86D-42B36816965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7BC4D5A-DBEB-44E4-A46D-195A6B8D64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B0EE5370-EE12-47FA-8CE1-EB23874FF7F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606BAD76-9537-4DD5-9720-A360D985DF4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B0ED5AD9-DE01-409C-BC82-608CE4A40A7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92C70B64-0395-4E82-B5A1-CAF4411D676E}"/>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49D713D2-9313-49D3-9F2F-2F59D11D6F2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AEF87685-3A1E-4670-8C40-04CF1B593C9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F9EA3618-3229-4A62-8740-570F4E6581D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43724F66-45A6-4A41-B73E-AE022D7EC6E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3408351E-AF93-4912-889B-48AD8634C07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40A07789-6799-4321-97DC-987A53D46C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0EAAE0B7-DD19-40A0-A2A8-1C7F6BA3623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1B96D5CF-AED6-42AE-B738-2769CB87C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75E68DD9-5F22-4389-B259-71A2C95B0A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4148492-432E-47F0-A502-DFB9BEC0B3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46074C8-F16E-448F-ABB1-25ADD3930BF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E0495BD-A097-4FC9-AF10-252308495D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3A5E530C-7213-4855-B84B-33990B231D4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4D26C498-47BC-430D-912B-077FAD17F0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A89E7B68-7031-46DB-804E-3ACAF69DBC3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E5C610F-3788-446E-B89C-319CE37FC54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B86B740-3E31-4C67-828F-DEE16453B3A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4F40B83D-5AB0-4D57-8E71-BBC0B410AE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99F7A9D-26C4-4C58-A06B-50967B11523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E170197D-7291-4435-ACBE-ABB4C9490B4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087D96CF-A30E-4E34-A095-F295674A6F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C7B92B6-46F8-410C-B4AA-A9A86AF6C0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DB74431D-7794-4353-AC37-993A9B5B4BD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1B94022-64DF-43AD-956A-E2CC79FFD12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AEB2C47-BE96-40A1-B593-C621ABC5A7B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09549222-7CA3-4D20-A505-B3CD8D2CB2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132" name="Footer Placeholder 4">
            <a:extLst>
              <a:ext uri="{FF2B5EF4-FFF2-40B4-BE49-F238E27FC236}">
                <a16:creationId xmlns:a16="http://schemas.microsoft.com/office/drawing/2014/main" xmlns="" id="{9504D388-0C4A-4C5D-9F88-171DADA4EC14}"/>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3" name="Slide Number Placeholder 5">
            <a:extLst>
              <a:ext uri="{FF2B5EF4-FFF2-40B4-BE49-F238E27FC236}">
                <a16:creationId xmlns:a16="http://schemas.microsoft.com/office/drawing/2014/main" xmlns="" id="{3A659073-725B-4E69-8A41-F5A00EE8B474}"/>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4" name="Footer Placeholder 4">
            <a:extLst>
              <a:ext uri="{FF2B5EF4-FFF2-40B4-BE49-F238E27FC236}">
                <a16:creationId xmlns:a16="http://schemas.microsoft.com/office/drawing/2014/main" xmlns="" id="{D41CB4C8-E7EB-45F0-A637-7A368AA06E8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9081808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agenda dark blue">
    <p:bg bwMode="gray">
      <p:bgPr>
        <a:solidFill>
          <a:srgbClr val="0F1941"/>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9A465B01-F0F2-4F6C-811F-2338A849D09C}"/>
              </a:ext>
            </a:extLst>
          </p:cNvPr>
          <p:cNvGrpSpPr/>
          <p:nvPr userDrawn="1"/>
        </p:nvGrpSpPr>
        <p:grpSpPr>
          <a:xfrm>
            <a:off x="762631"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F518024-DBDC-42E3-A1B6-D35607DC9E84}"/>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3A205924-CD0C-4BA6-8BDE-230AC3D7CA9C}"/>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029266-EA5B-42D4-BE9D-BC3BDB59FACC}"/>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69CBE7-1491-4345-A2FD-D4350565D19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2D7F656D-AB05-46DD-838A-AA5A7ADE73D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C14B8C8-8748-4A83-9545-3215A97A59A0}"/>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FA42FDCA-B5C9-47A6-BBA7-CCEC37885F83}"/>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736C049A-1E45-4445-9517-2BE0FBD0FF7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7A92BFA0-36FF-4768-B779-A1D9AB750A06}"/>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dirty="0"/>
              <a:t>click to type agenda item</a:t>
            </a:r>
            <a:endParaRPr lang="en-GB" dirty="0"/>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79B27F9-1B42-4CD0-A41F-A4DE75C31744}"/>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F1AC50E4-FA9A-47D5-A186-AF401A851D1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D623EE3B-1B6F-4DBE-8712-3EA78F1A452F}"/>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20A09AE-D6AB-4413-8728-3E7B962ECE5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D42A757A-E3DF-4D4E-B951-EB380ACC1A5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E639AC3C-1AB1-4363-9097-9FF459A9F04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C5340FD4-E69C-44B8-91EF-393A7843CE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7D4BC398-B0C3-406D-B22C-E2878C10A10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107E017-9CC2-49D7-AE9F-C660475CE9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75D095B4-3820-4BEA-8F39-18BDA6996A3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0343F1F5-107C-43D1-A509-9F2694BF740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C8E2D961-A0D1-4EC3-ABD5-CEB4F8530F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EC278E81-43C5-4FCC-A5B9-EF5F08B72B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DB8AAAD2-1279-494E-A709-4763115B144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10BC2422-D092-4C57-BEEA-845EB4337FA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50E6E7B0-B1DE-4ACA-9590-6C017345B1C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9F5EEB6-FEEA-4A15-AE41-CD393C355A1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6D1B0B4E-1512-47D9-985B-1E5A042EAE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ABA66004-912F-4F80-96D8-1C52A0A155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4B4ABD6-0CBA-4045-A042-06FD8478002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AE9F70A2-0D07-4CCB-8694-F2E337D64C5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4CE1A59-997C-4E07-AAAD-6292E12A95C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A706F331-E82E-415C-BB4A-C056831C16A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577AF521-4EC2-44B4-A7C6-F1979FE2354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A200FC70-D40A-4E50-8B51-57E4B0BE4DC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8DDE40F-3091-4016-8038-1AEFE6EED66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0582579-DABB-446F-933F-F00E6C278D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FF89FBDC-7A49-4485-9B99-54DB217FB4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D421CDAE-5303-484C-8134-BDA26963FB7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C3D727-E64E-4CAC-AED6-31A4870B66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1831664-13B5-4306-8401-0278641343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9BF065F-F667-465D-9B97-652A3D5D56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9473C8EC-B60E-4595-AF0F-4D9A87D37C1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543B903E-5C09-421C-89FF-47AAC827EBD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0164C27A-3EB2-46AA-89D7-30E38C5109E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2758C64C-3E85-4B83-A230-9CCB10D384B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F5F1B8F0-CDBE-441C-AF09-C64C98436082}"/>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7EE3088F-478B-4F2A-9FC3-03189861ECF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092AE6DF-D422-4BC0-BF4A-BDC4FF359A7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EAEB5E45-3AD6-451A-94B8-5BF9477AF98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B424AF7F-19B7-4560-B371-BBF76DA3D53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1A06218-9B17-4B5E-9A13-8701EC2F615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0BBA2BCA-31A6-4C8E-9370-AA59408ED94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31F66E-B982-45AC-A64F-BD554418E7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594BA50B-973F-4F6A-B303-73999F3FE0B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50B9F3A-DFB9-48C5-9A9D-1AB0E03BC5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EFDDEB8E-38BE-4226-8E15-AC11932153C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E04523E-85DC-4514-A5AB-64AAE13230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50194259-A30E-49CC-B4C1-AEDD607E8D4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0327BFC2-69E0-4E54-B810-67251D92BCE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9E6E428A-D503-44C1-A370-CA0B72E7D9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A016F5AE-D6ED-4768-B893-5A87F07039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29F08359-3EA9-41E8-92FD-68649925BC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2783DE45-96AE-44E1-B679-44208A2333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DD3BF01A-DDA3-4DE2-8237-BCF0CE0C3B5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55B7E379-3977-4687-8A2B-78D650934D3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F008C740-651A-40C0-B250-17DC250F3C8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6298215-ABD4-4441-AC2A-6EC8FCB19B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041B19A9-228A-4C82-9676-F739B9DBEEA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74E6FFA9-9ECD-4E92-895E-47ACEF51DC5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70B60C41-2107-4ABA-8088-9CCFD50CF7E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3091115-6A9C-42DD-AB6D-3E5870B1FC9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3A8131C-7089-48CB-A60F-B98472ED06C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7BE3F714-BC1E-4995-BC03-5AFB8EF4BC54}"/>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F218264F-A7EC-400A-AE4E-BFF303CDF4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7F1249E-3B99-4022-AD18-7CE336DCF8B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486CB90C-A637-42B4-A706-170F6AE78BB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3DBDCFF6-D8FC-46DB-B7DB-7CA1080E0AE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669356FC-2A9E-4AD8-91BB-4FACF00B8E7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51412413-253E-4E0E-85F1-C39ADB9A41A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04FD27-CC35-4618-B8C0-1262E340AF1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281992A-D877-4C9D-BC9D-EA455014D4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BB50E1D0-8EA2-40F6-B2B8-595BD1BC4B0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00498BD-28A0-4B38-A854-670B8F24D12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A727F510-2EAA-4319-A075-B9D943A0C6F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E2E298D-FA7E-4371-AC2A-8FDABA69647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95978482-A926-4CFE-9887-7293D42B44F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057E7EB6-B6D8-4702-A7C9-D0B138AE4E4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754D6CA5-5F13-4DA7-8D86-BEECFC5EF14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B289EDD-8F61-4C21-B9E0-C0AC35A3E3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AFA00E4A-4735-43F5-BFAB-9AC5CC409EE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ACA2C76-EFF4-475E-9D1B-721FD5A491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BFFC8A1-18C4-4392-B846-E2E273551A1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20B55E7A-2472-4812-95A5-62C3FA531EB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0A6E97D-B25F-4148-9F6A-8600861527D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14638F47-31FF-4B06-A879-0EF188CDE7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B6ACD59-AAB5-4113-BCD2-8C78B142BAB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B16AFD7-7D46-4B50-9CFF-8E4197E55F6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5993B094-258D-4128-A5D8-171034E56BB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638A5BDD-2A6B-428B-99F9-D1A87FB6B5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130" name="Footer Placeholder 4">
            <a:extLst>
              <a:ext uri="{FF2B5EF4-FFF2-40B4-BE49-F238E27FC236}">
                <a16:creationId xmlns:a16="http://schemas.microsoft.com/office/drawing/2014/main" xmlns="" id="{9C0F66C0-8F69-4E15-BB84-CEE4E2DFBF93}"/>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5D308165-C6C2-467E-859C-879C8FA66373}"/>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F9E7A0AD-2ACB-4D61-AA88-64A8CBB7C4B8}"/>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4663830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agenda turquoise">
    <p:bg bwMode="gray">
      <p:bgPr>
        <a:solidFill>
          <a:srgbClr val="6BA5B4"/>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4CB6E355-453B-48CD-8479-D4EBEBAC33F9}"/>
              </a:ext>
            </a:extLst>
          </p:cNvPr>
          <p:cNvGrpSpPr/>
          <p:nvPr userDrawn="1"/>
        </p:nvGrpSpPr>
        <p:grpSpPr>
          <a:xfrm>
            <a:off x="762631"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6131A44-4E74-4308-B5AE-14026C48C946}"/>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77C67C-83FE-4C9C-9D97-52C5A59E865D}"/>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F33DBA8-C37D-426D-A5C8-7C072A0CF73B}"/>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83DE3EB9-A19E-4498-81C7-DE71E437C15B}"/>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E4C05A2F-10A3-4EF5-B974-85D82FDAEB91}"/>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FD07561-190F-46D6-8AC6-0BE147009C58}"/>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120A5CFC-58CD-4D20-9051-CB101BB9A334}"/>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DA14336F-3675-4D90-BA6A-D3B158F91CF1}"/>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C099D679-6360-48AB-BBEA-1C8FCFAEFC5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9ACBEEC-0A2A-4EFE-B274-A46EB48BB21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619997-B175-4222-9AA5-F723F4C35C8B}"/>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69D0DF0F-C4CA-45F5-9E81-BA31FDAB243D}"/>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8165B4D-D11F-4F99-A633-BA286EE8D5A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46C12D9-D649-4576-85F2-278C3294A1D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4139D563-1676-4958-9D23-D55C9977FBA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D80924DA-2928-448F-A3B6-F2F32055E71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FF08F90C-1189-4CCE-9187-A6DF2E2FC0A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98DCDB6-0E42-429A-A680-E8AD94504C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EEDED808-4F71-436A-A10B-A87A6E5491D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59863764-A6FB-45AE-BF60-A81991E892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DABDFA69-091C-45A2-8995-5BBF8B7187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A924A273-00D3-43CD-8D34-5703FB9ED5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66998E1F-7816-446D-A24A-4FC2B472EB2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27D65D3-AB04-4139-B414-4CAAE8ED757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C895218D-9406-49D0-8E25-939620F8B9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34B989BD-AF96-4E46-910E-CC98BC53B1B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D9DD51D3-DC16-40CC-8CB2-5349E0093F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0CC73DFD-B915-4B9F-B3F0-1843B777E8B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C1146FD-F8BA-4662-8378-C697D945424D}"/>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B49CB73D-2EBC-4BF4-9DE9-556CE0B6984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AF9FA34A-34E8-4E0F-8658-BA563BB923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8209CF07-F511-4295-A74E-1D3350927FF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356F363D-A06F-4413-9D63-FCA287A30A3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8EEB9F7-E01A-4391-A98F-ADCA40557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3DCD8E3C-DBF8-4D07-AFFC-48C606A8C01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747A7244-D9D1-4692-AC3F-A87EE3E52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8B0084AA-C9E2-4C22-973A-A09D3C37B78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9980C1C2-3097-4710-88CC-81F571E93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6186B8F7-6E6B-4F79-90E5-3AE75FEF11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C0600B8-5C91-4910-8F00-42022C8EE9C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38194094-ADC5-4B89-AA53-B8C36EAD5B1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58A8F52-94A1-4197-A086-9A7A26A7905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FAA31FFB-10B1-427F-BDDC-1191A20A767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D6808DDF-069E-4EC2-B091-65F9EC3EFB8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F3FEAC26-7293-46DF-9428-128632D43A7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6D0A0307-6D3E-4C3B-A1E4-CDB23F238391}"/>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6BD331DE-23C7-4B99-9384-8BFB3A14027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B5BA60A9-E9D8-4031-9505-0CC91BA7C2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15175A4A-E5E9-466D-8FC3-500FD105B09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53ABA88C-B4C2-4D40-9613-B6A027E58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43529BE0-9D4F-4B2A-A1AC-0EC72D22919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9904CE5A-866B-44ED-8A88-D1559EDC3E2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05C4EE4A-5C77-40E6-BA49-D0B46A9D780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8DF116FD-D504-4EDE-A7C2-60C0916B3D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F13CF32E-6321-4093-A208-DC169E2325C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34BC24FF-921D-4B6D-B1B3-D0A43F4A0BA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96A18E7-3EBC-418B-9967-4DA8D44DB52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92717177-539D-4A20-87C9-C22823598EA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DB343300-2B49-4DF5-985D-7F5A8D42A9D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5206083E-DB7F-4D34-AF26-294EC09D2F0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61D36E08-04DF-4CE8-86D6-5D845B87D5D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4F05EFBF-91ED-4D5F-A1B2-2AA157FD7BF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A504FF8-1D9C-4862-8D6A-52230C481EA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852F27B0-2740-4119-AF03-09A67A296E1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C00851B4-D24F-4D24-BD02-7BC543F04F1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ED303059-BD2F-4867-81B7-F36729EEB73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C7EE4B4C-4BED-4E09-AF51-779CDC3707B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560F36F7-2E52-4E7A-BC24-FCEC6BDA269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4BFE87CC-878E-4F11-944B-C0F78983F53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78357DB-BAAF-4A16-A90E-8A420501205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918D34D-FDA1-4274-88C3-CF30D72521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C29AE3F-ABCF-450F-B7D7-466A4381475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46C27C45-C97C-4642-B11A-0105630E069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224ECE41-7940-490B-A786-DA4C2ACB00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9EE5D7D8-9139-4E6C-BF45-A11CE4EE0D5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6A2FF2D-06AE-4606-9952-1A766A70CEB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B472D0C-6B06-4965-8EC3-1D05A0DF3F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777841B2-2579-4FCD-932E-47D5ECDE056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DE2FF7B-43D7-4984-8C6A-FE5CED9CD85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51A54277-5B24-4973-A82A-7ACCCF341FC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33C54BDE-5079-4635-9922-3B806E3FC4C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2DD8C461-A2A8-4058-B1DA-B2D29338061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4DACBE5B-9914-42CF-BD2B-EC342673F82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EFA582F0-3054-4DBE-819F-E78E62FCD46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9597602-3FC9-4D39-961C-A60F7E1202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EE04FAC-90D8-42C9-BFD1-7EA87D47C0B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76358B3-1E6D-4B02-BCFE-5BB1FE5CA41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18DFE227-99C5-41B4-9521-54DFB2642BA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06DB6AD1-1EB1-4669-8B7B-41A3AFDD27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8E49B0E-D37F-4AFB-8E69-E9EB8FE293C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207443F0-30B1-48A7-8B57-C4A89D2D555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4000A375-0127-4AE3-A061-7DFF55E8A52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0F5ABAC-7AEC-45D3-B9C9-6C02600F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3B7DF2E-F86E-4E58-AF69-C122AA0A3C5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D2569394-E645-47E3-A14F-DF062062499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1BAAD02-8D13-4B26-AE06-8630B78EDBA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A04FF60E-8D71-4B75-9BDC-CE1E0E87C5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C127E398-E8F8-479A-B58A-3FEB1E7A18E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80ADEAF6-F2EF-4FBD-8BF0-D036B315E56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140" name="Footer Placeholder 4">
            <a:extLst>
              <a:ext uri="{FF2B5EF4-FFF2-40B4-BE49-F238E27FC236}">
                <a16:creationId xmlns:a16="http://schemas.microsoft.com/office/drawing/2014/main" xmlns="" id="{5522D9FF-104F-412A-B480-EC6C45810AA8}"/>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41" name="Slide Number Placeholder 5">
            <a:extLst>
              <a:ext uri="{FF2B5EF4-FFF2-40B4-BE49-F238E27FC236}">
                <a16:creationId xmlns:a16="http://schemas.microsoft.com/office/drawing/2014/main" xmlns="" id="{688E93DA-8041-462C-9FF2-681C44CABAEF}"/>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42" name="Footer Placeholder 4">
            <a:extLst>
              <a:ext uri="{FF2B5EF4-FFF2-40B4-BE49-F238E27FC236}">
                <a16:creationId xmlns:a16="http://schemas.microsoft.com/office/drawing/2014/main" xmlns="" id="{7911A25B-9926-4EF4-9920-8738B3C9004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5347448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agenda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tx2"/>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Logo">
            <a:extLst>
              <a:ext uri="{FF2B5EF4-FFF2-40B4-BE49-F238E27FC236}">
                <a16:creationId xmlns:a16="http://schemas.microsoft.com/office/drawing/2014/main" xmlns="" id="{180F0FE7-6086-476B-B07E-A5958B5C549B}"/>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147" name="Group 146">
            <a:extLst>
              <a:ext uri="{FF2B5EF4-FFF2-40B4-BE49-F238E27FC236}">
                <a16:creationId xmlns:a16="http://schemas.microsoft.com/office/drawing/2014/main" xmlns="" id="{373C2350-3D8E-4C8B-8B22-D6A04927BD4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B799E085-062E-46E4-9F1B-2B7AAE5A6EA6}"/>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9A1A62DC-841A-4064-9C59-9021671B1E8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6AD27C7-5F71-45FD-9D8A-540DCCE4459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88BEB4B2-9D82-43B5-89FE-72166ADF9D8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2AF0DC3-D3E7-41CE-9A6F-259322BFC97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1A737CD2-37AB-4589-845E-D0EC06731B8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76A62E59-9234-4D58-A579-CE78BB138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21F2A088-96BC-4922-8559-48C3AC32B40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7B52D4BB-4D58-4A80-A446-F92EFB8A0F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1EA2A8D4-CCA4-463A-9164-A1837E43A2D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BC2336B1-FBD2-4F18-9B6D-F7CF6A69392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3C4EB70-7BB1-447A-B4F3-7C549A6B5F7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23F98D85-F6D3-4BD9-B9A8-ECC0F78C5AA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89E4CC4-7D27-4A04-B157-14BEEDC582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C3FD5F6-B1A7-4DFF-B6B2-1269F64FC8D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E095F8A9-1C59-4DB0-B453-A3F8733B4C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B60D477-DCF3-430B-B64E-C248A01614E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316236FC-5A5E-4573-9397-82FBCEB371D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2F4E236A-CB06-4B67-ABB4-BE7151EAF2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E474D843-97B7-4E3B-9AC0-8E30851FCF1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9F90F4F9-FCF4-4175-9D98-29C0BDF5245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2F6C6B91-FA3F-49BA-8EBD-8AAA4D11750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45961C0-26DC-478D-B84F-87DDD20E35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D9D261F7-7AE2-4B2B-9A57-8D644799688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74F4069-C1D9-4E65-937B-6223990117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E22F02BA-F743-443D-B810-9F024173D4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089CFBF2-89BA-4E21-9671-F8D7B57626E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12486CE7-9E04-43B3-BA51-6022D1655F3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CC8BA5F3-5CAF-4418-A126-DFBF76C1F1C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23B3ED49-9632-4F8A-BD07-4E93D2BD6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7B226FF8-FB32-4037-9E45-125586FCC75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C458FD24-9B68-44F2-B044-DE4C1164924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9EEF6682-268B-4431-86EF-C9B25DEE119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4B5E174E-E552-4D91-BD70-EAF14F66A8E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3DE1787D-506A-4FB6-A6FE-0119FA2F2AA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1812F265-6991-46A5-8AE5-E879F8AE26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DCD72E42-A145-4CA7-B150-74B01A749FC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51A8D99-CF67-447A-A50D-267B6039F5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2E14445D-F6EF-43AA-9DCF-49EC6025924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643F270-CE51-4541-83A9-4E6B7D2A3C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D68CA3F-74A0-438D-9B1C-A2FD9216EAE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C65C2D03-5E14-490E-8648-23C1220EF31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9B05279A-FFB4-45FA-B460-E2A93699A36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E202E459-1861-4ACA-85CB-3FC421A5015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616062E5-81F0-4EB4-9522-8B5775D45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8B985EF6-5FF5-483D-9463-A531D6F0C0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E2C41F2-FF85-470A-B760-BE5F16866FB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54C8686F-D204-4F86-A6FC-11923F6EB62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75FC8423-11AE-426F-9E87-4A558CFF1F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998F376-FBB4-4C22-BA6F-819B90E4A6E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39EE540A-5A41-4F2C-BE61-60FC435816E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D4D6F04-99B9-43F6-9192-C0DE7A53D2A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BCA7E12-3FF0-4546-B15F-E3D576CF367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B8778B39-FEB5-4A33-BF2A-DD64F86C8B9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8F9ADAC9-AA41-4E8D-826E-4A055512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4B073A4-B146-413D-94EC-8476997FC87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C541EB4-62C1-4C19-9075-66FBABFD865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9A4D8EF0-36B3-4918-94FA-38F43B86AD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4AAF395E-5418-4E22-A091-3F2052106D0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B89AC89-1DC9-4931-BC24-B74B0A52CC3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0A352C3-3DA1-4AF8-88F3-6B2350AB9B7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60EF8D69-BFA8-4E5C-8E72-9580F2333AA7}"/>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08E68189-523B-4C74-933B-3E0313D4BCA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666CBBC-76B3-44C5-A228-354E8B48068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1051C323-86D1-459B-86C0-3CF8DC7E9FD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6DE3C7BE-6C3F-4037-8AD3-17154DC7B03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B2ABB39A-A2FE-4681-9563-23E2EA4F2C8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9953915-0DBC-4021-BDEC-C54EBEB22A8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B11F6F2A-56D6-4A83-B611-F0E4279E08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DE14EDD8-DBCD-4727-9FD3-409125412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793BBB6-BD41-414F-839A-B69EAE3FF8B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1416FCFA-731F-4334-8914-3F7AB009D43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D7643CF-8823-4063-BA22-73586847655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3CB79840-B0EE-4107-906D-F0DB23C7A4A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F7ED627F-CB12-465A-B1D0-243AF00563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68B3222-415F-4903-AAA1-2F94A3FC086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BDACC718-02EF-4E63-887A-C0D29DD4B8F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FFA6325-E228-4C44-8778-702510C033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9AE77159-F0BE-4220-9F00-5F128FA2FF6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0548C9F1-AABC-4B82-891E-532713B2866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07DC5BA9-225E-4222-9001-E9CF7C3CF3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875353C-1E5A-40A1-A48A-8B6B0CB0C78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4FFEDDD9-D0EE-417B-97B1-A9FCF28978E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97A47B1-7588-4717-9622-4D5DFE9980A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1C67714C-5DA5-4F97-ABDA-F2156A662F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FD4BE800-F8D9-4D8A-841C-F9ACD9CC0D6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A36B25A0-8066-4A8C-A9F2-24C007692CC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782E2C58-1254-482F-9E2B-3E375174C31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315E9B30-2273-49FD-90AF-9D0D2F5FE721}"/>
              </a:ext>
            </a:extLst>
          </p:cNvPr>
          <p:cNvGrpSpPr/>
          <p:nvPr userDrawn="1"/>
        </p:nvGrpSpPr>
        <p:grpSpPr>
          <a:xfrm>
            <a:off x="762631"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55CA116-8DCB-4FD2-84DA-416646D063CB}"/>
                </a:ext>
              </a:extLst>
            </p:cNvPr>
            <p:cNvCxnSpPr>
              <a:cxnSpLocks/>
            </p:cNvCxnSpPr>
            <p:nvPr userDrawn="1"/>
          </p:nvCxnSpPr>
          <p:spPr>
            <a:xfrm>
              <a:off x="762600" y="166528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CF59365B-8D32-4034-A318-11F88930E558}"/>
                </a:ext>
              </a:extLst>
            </p:cNvPr>
            <p:cNvCxnSpPr>
              <a:cxnSpLocks/>
            </p:cNvCxnSpPr>
            <p:nvPr userDrawn="1"/>
          </p:nvCxnSpPr>
          <p:spPr>
            <a:xfrm>
              <a:off x="762600" y="217884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6C1A42-667D-4CCB-BB97-FEB47DDE09EA}"/>
                </a:ext>
              </a:extLst>
            </p:cNvPr>
            <p:cNvCxnSpPr>
              <a:cxnSpLocks/>
            </p:cNvCxnSpPr>
            <p:nvPr userDrawn="1"/>
          </p:nvCxnSpPr>
          <p:spPr>
            <a:xfrm>
              <a:off x="762600" y="269240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5FE36349-EC99-40BF-8C87-452B9486DD41}"/>
                </a:ext>
              </a:extLst>
            </p:cNvPr>
            <p:cNvCxnSpPr>
              <a:cxnSpLocks/>
            </p:cNvCxnSpPr>
            <p:nvPr userDrawn="1"/>
          </p:nvCxnSpPr>
          <p:spPr>
            <a:xfrm>
              <a:off x="762600" y="3205956"/>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C8F251C-6AE4-4F09-9646-3A98AD30505C}"/>
                </a:ext>
              </a:extLst>
            </p:cNvPr>
            <p:cNvCxnSpPr>
              <a:cxnSpLocks/>
            </p:cNvCxnSpPr>
            <p:nvPr userDrawn="1"/>
          </p:nvCxnSpPr>
          <p:spPr>
            <a:xfrm>
              <a:off x="762600" y="3719512"/>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8FC44AC5-CFED-46C1-ABAA-0FEDCA5E993D}"/>
                </a:ext>
              </a:extLst>
            </p:cNvPr>
            <p:cNvCxnSpPr>
              <a:cxnSpLocks/>
            </p:cNvCxnSpPr>
            <p:nvPr userDrawn="1"/>
          </p:nvCxnSpPr>
          <p:spPr>
            <a:xfrm>
              <a:off x="762600" y="423306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178537D-8A19-47F2-9C44-C56CECDECD8A}"/>
                </a:ext>
              </a:extLst>
            </p:cNvPr>
            <p:cNvCxnSpPr>
              <a:cxnSpLocks/>
            </p:cNvCxnSpPr>
            <p:nvPr userDrawn="1"/>
          </p:nvCxnSpPr>
          <p:spPr>
            <a:xfrm>
              <a:off x="762600" y="474662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98C70BCF-3352-4208-8708-4E42271F7ABB}"/>
                </a:ext>
              </a:extLst>
            </p:cNvPr>
            <p:cNvCxnSpPr>
              <a:cxnSpLocks/>
            </p:cNvCxnSpPr>
            <p:nvPr userDrawn="1"/>
          </p:nvCxnSpPr>
          <p:spPr>
            <a:xfrm>
              <a:off x="762600" y="526018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D18270FA-BBFE-41FB-A35C-22B4082BD5AF}"/>
                </a:ext>
              </a:extLst>
            </p:cNvPr>
            <p:cNvCxnSpPr>
              <a:cxnSpLocks/>
            </p:cNvCxnSpPr>
            <p:nvPr userDrawn="1"/>
          </p:nvCxnSpPr>
          <p:spPr>
            <a:xfrm>
              <a:off x="762600" y="577373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22A9E8CE-C446-4B84-90F6-9089D8C5760F}"/>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1" name="Slide Number Placeholder 5">
            <a:extLst>
              <a:ext uri="{FF2B5EF4-FFF2-40B4-BE49-F238E27FC236}">
                <a16:creationId xmlns:a16="http://schemas.microsoft.com/office/drawing/2014/main" xmlns="" id="{0A7BAC85-433A-404C-A385-53B017B83D19}"/>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2" name="Footer Placeholder 4">
            <a:extLst>
              <a:ext uri="{FF2B5EF4-FFF2-40B4-BE49-F238E27FC236}">
                <a16:creationId xmlns:a16="http://schemas.microsoft.com/office/drawing/2014/main" xmlns="" id="{9F794974-F03D-49A7-9035-B796408B8F7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0411121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agenda yellow">
  <p:cSld name="agenda yellow">
    <p:bg>
      <p:bgPr>
        <a:solidFill>
          <a:srgbClr val="FFB511"/>
        </a:solidFill>
        <a:effectLst/>
      </p:bgPr>
    </p:bg>
    <p:spTree>
      <p:nvGrpSpPr>
        <p:cNvPr id="1" name="Shape 2522"/>
        <p:cNvGrpSpPr/>
        <p:nvPr/>
      </p:nvGrpSpPr>
      <p:grpSpPr>
        <a:xfrm>
          <a:off x="0" y="0"/>
          <a:ext cx="0" cy="0"/>
          <a:chOff x="0" y="0"/>
          <a:chExt cx="0" cy="0"/>
        </a:xfrm>
      </p:grpSpPr>
      <p:sp>
        <p:nvSpPr>
          <p:cNvPr id="2523" name="Google Shape;2523;p25"/>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4" name="Google Shape;2524;p25"/>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25" name="Google Shape;2525;p25"/>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26" name="Google Shape;2526;p25"/>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27" name="Google Shape;2527;p25"/>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28" name="Google Shape;2528;p25"/>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29" name="Google Shape;2529;p25"/>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0" name="Google Shape;2530;p25"/>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1" name="Google Shape;2531;p25"/>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2" name="Google Shape;2532;p25"/>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3" name="Google Shape;2533;p25"/>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4" name="Google Shape;2534;p25"/>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5" name="Google Shape;2535;p25"/>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6" name="Google Shape;2536;p25"/>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7" name="Google Shape;2537;p25"/>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8" name="Google Shape;2538;p25"/>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2539" name="Google Shape;2539;p25"/>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2540" name="Google Shape;2540;p25"/>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541" name="Google Shape;2541;p25"/>
          <p:cNvGrpSpPr/>
          <p:nvPr/>
        </p:nvGrpSpPr>
        <p:grpSpPr>
          <a:xfrm>
            <a:off x="-294300" y="-297472"/>
            <a:ext cx="12780600" cy="7449775"/>
            <a:chOff x="-294300" y="-297475"/>
            <a:chExt cx="12780600" cy="7449775"/>
          </a:xfrm>
        </p:grpSpPr>
        <p:grpSp>
          <p:nvGrpSpPr>
            <p:cNvPr id="2542" name="Google Shape;2542;p25"/>
            <p:cNvGrpSpPr/>
            <p:nvPr/>
          </p:nvGrpSpPr>
          <p:grpSpPr>
            <a:xfrm>
              <a:off x="-294300" y="0"/>
              <a:ext cx="180000" cy="6858000"/>
              <a:chOff x="-232" y="0"/>
              <a:chExt cx="232" cy="4320"/>
            </a:xfrm>
          </p:grpSpPr>
          <p:cxnSp>
            <p:nvCxnSpPr>
              <p:cNvPr id="2543" name="Google Shape;2543;p2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4" name="Google Shape;2544;p2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5" name="Google Shape;2545;p2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6" name="Google Shape;2546;p2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7" name="Google Shape;2547;p2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8" name="Google Shape;2548;p2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49" name="Google Shape;2549;p2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0" name="Google Shape;2550;p2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1" name="Google Shape;2551;p2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2" name="Google Shape;2552;p2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3" name="Google Shape;2553;p2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4" name="Google Shape;2554;p2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5" name="Google Shape;2555;p2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6" name="Google Shape;2556;p2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7" name="Google Shape;2557;p2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58" name="Google Shape;2558;p2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559" name="Google Shape;2559;p25"/>
            <p:cNvGrpSpPr/>
            <p:nvPr/>
          </p:nvGrpSpPr>
          <p:grpSpPr>
            <a:xfrm>
              <a:off x="12306300" y="0"/>
              <a:ext cx="180000" cy="6858000"/>
              <a:chOff x="-232" y="0"/>
              <a:chExt cx="232" cy="4320"/>
            </a:xfrm>
          </p:grpSpPr>
          <p:cxnSp>
            <p:nvCxnSpPr>
              <p:cNvPr id="2560" name="Google Shape;2560;p2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1" name="Google Shape;2561;p2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2" name="Google Shape;2562;p2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3" name="Google Shape;2563;p2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4" name="Google Shape;2564;p2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5" name="Google Shape;2565;p2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6" name="Google Shape;2566;p2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7" name="Google Shape;2567;p2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8" name="Google Shape;2568;p2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69" name="Google Shape;2569;p2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0" name="Google Shape;2570;p2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1" name="Google Shape;2571;p2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2" name="Google Shape;2572;p2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3" name="Google Shape;2573;p2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4" name="Google Shape;2574;p2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75" name="Google Shape;2575;p2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576" name="Google Shape;2576;p25"/>
            <p:cNvGrpSpPr/>
            <p:nvPr/>
          </p:nvGrpSpPr>
          <p:grpSpPr>
            <a:xfrm>
              <a:off x="1" y="-297475"/>
              <a:ext cx="12192000" cy="180000"/>
              <a:chOff x="0" y="-689"/>
              <a:chExt cx="7680" cy="232"/>
            </a:xfrm>
          </p:grpSpPr>
          <p:cxnSp>
            <p:nvCxnSpPr>
              <p:cNvPr id="2577" name="Google Shape;2577;p2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78" name="Google Shape;2578;p2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79" name="Google Shape;2579;p2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0" name="Google Shape;2580;p2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1" name="Google Shape;2581;p2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2" name="Google Shape;2582;p2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3" name="Google Shape;2583;p2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4" name="Google Shape;2584;p2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5" name="Google Shape;2585;p2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6" name="Google Shape;2586;p2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7" name="Google Shape;2587;p2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8" name="Google Shape;2588;p2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89" name="Google Shape;2589;p2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0" name="Google Shape;2590;p2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1" name="Google Shape;2591;p2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2" name="Google Shape;2592;p2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3" name="Google Shape;2593;p2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4" name="Google Shape;2594;p2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5" name="Google Shape;2595;p2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6" name="Google Shape;2596;p2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7" name="Google Shape;2597;p2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8" name="Google Shape;2598;p2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599" name="Google Shape;2599;p2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0" name="Google Shape;2600;p2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1" name="Google Shape;2601;p2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2" name="Google Shape;2602;p2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603" name="Google Shape;2603;p25"/>
            <p:cNvGrpSpPr/>
            <p:nvPr/>
          </p:nvGrpSpPr>
          <p:grpSpPr>
            <a:xfrm>
              <a:off x="6351" y="6972300"/>
              <a:ext cx="12195174" cy="180000"/>
              <a:chOff x="4" y="-689"/>
              <a:chExt cx="7682" cy="232"/>
            </a:xfrm>
          </p:grpSpPr>
          <p:cxnSp>
            <p:nvCxnSpPr>
              <p:cNvPr id="2604" name="Google Shape;2604;p2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5" name="Google Shape;2605;p2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6" name="Google Shape;2606;p2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7" name="Google Shape;2607;p2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8" name="Google Shape;2608;p2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09" name="Google Shape;2609;p2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0" name="Google Shape;2610;p2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1" name="Google Shape;2611;p2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2" name="Google Shape;2612;p2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3" name="Google Shape;2613;p2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4" name="Google Shape;2614;p2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5" name="Google Shape;2615;p2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6" name="Google Shape;2616;p2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7" name="Google Shape;2617;p2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8" name="Google Shape;2618;p2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19" name="Google Shape;2619;p2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0" name="Google Shape;2620;p2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1" name="Google Shape;2621;p2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2" name="Google Shape;2622;p2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3" name="Google Shape;2623;p2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4" name="Google Shape;2624;p2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5" name="Google Shape;2625;p2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6" name="Google Shape;2626;p2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7" name="Google Shape;2627;p2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8" name="Google Shape;2628;p2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29" name="Google Shape;2629;p2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2630" name="Google Shape;2630;p25"/>
          <p:cNvGrpSpPr/>
          <p:nvPr/>
        </p:nvGrpSpPr>
        <p:grpSpPr>
          <a:xfrm>
            <a:off x="762638" y="1665289"/>
            <a:ext cx="6662575" cy="4108451"/>
            <a:chOff x="762600" y="1665288"/>
            <a:chExt cx="6662575" cy="4108450"/>
          </a:xfrm>
        </p:grpSpPr>
        <p:cxnSp>
          <p:nvCxnSpPr>
            <p:cNvPr id="2631" name="Google Shape;2631;p25"/>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2" name="Google Shape;2632;p25"/>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3" name="Google Shape;2633;p25"/>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4" name="Google Shape;2634;p25"/>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5" name="Google Shape;2635;p25"/>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6" name="Google Shape;2636;p25"/>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7" name="Google Shape;2637;p25"/>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8" name="Google Shape;2638;p25"/>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2639" name="Google Shape;2639;p25"/>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2640" name="Google Shape;2640;p25"/>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1" name="Google Shape;2641;p25"/>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642" name="Google Shape;2642;p25"/>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agenda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B9CD3C29-02ED-4E0A-B56D-34525F60337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AB563529-FEFA-44E8-9C72-65AD3F70301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A8CC154-0152-4677-A4F8-CD7CFA616FF5}"/>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74EE8703-DB8F-4043-A638-438524940F7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9D263902-6BF6-4C8F-A978-97A4684613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383705B-CBC7-47BB-BB5F-3B4F5567FA9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F19D34BF-F4F5-4E6B-ACFB-5669B93A9F9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58DEE34B-8719-48F1-9D44-C58C7446D2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52E6E267-F245-4D29-9CE8-D17CE537CB1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DF3764C0-86B3-497E-878D-E2D84898983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BB9E6584-CAED-4431-9AAE-8D23138B0E4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87D286F2-6920-495E-9614-CC4860B6B81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5B5412E2-43E0-4FF1-AA67-5C646656230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196F2A91-FC65-4010-9263-B6B1D6D7260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7B5577F0-E5D5-4EDA-8A88-6BADC2BF245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FEFEA4A-D858-4D6A-AE33-8D14ED2498B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AD2F1F9C-7B4D-4279-9F2D-FCCFB369F3B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81B5FD61-786B-4549-8E3A-96119F2C3B8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A171D33-FBC6-4BDF-8F87-A0574D1408A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2ACA2C6A-F36D-4757-ACFD-160C20511E6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8012AAD-FF6D-46EF-848D-A3EA11AE73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C3F26591-9AF8-4C46-A5E1-DD2D8BCA5A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F348F4DB-2E12-43F0-9370-A20C062CF3C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71685652-AA28-4B72-A139-9A1B66E9231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EB30B26-9C57-4966-84BD-1704B00054F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14F39BB-7B7C-4BA0-9359-3E1E17DBB59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9CD92758-E6AE-49C0-81AD-51CAC2BB9B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31B82DF0-26A6-4261-BF92-54603E9063E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4EDC699A-0CAC-4034-B88D-EA9F8904B69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04135B-B39C-4726-AB47-D253A68CD3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842890CF-6D1F-41AE-B850-FBD95EC3EFD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C8D83FB0-0B35-4AA3-BEBF-24AF1C6152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D92C39C7-644C-47F7-922A-1A43440157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02AFFAA1-68F8-4520-A2F5-931C3640832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2A15777E-34A6-48C7-8A65-519046BE3E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809ED18B-AA87-4773-935E-53D5BFDD3AF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CA94F417-875D-438A-ADAB-7FA369D06F7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E0F484D1-C7B3-44AE-B01C-1CF901E16F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46651111-7590-4214-9471-FD8BCC59F34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26380D8C-4BD3-410E-995B-810A4172549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741955B8-4C55-472D-B5A5-D6F9413C895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36891C5-071F-4821-88A7-0B281464D2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996CEF8-549E-47F2-960B-1DF482B9BFC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C51BA0F-D776-484B-AA13-82CB78C663F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390DC8AC-A3CA-465C-A3F5-45A9527AAE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B1919C81-EB7C-4FE4-A038-29640B1B03C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A74CF13D-016A-4E3E-8531-FAA38C342C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6878EEE6-34E5-49A2-9E52-885A1EE6A49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8DFD374-6DDF-494A-960A-9726A92DBED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B92A7782-3530-43C6-9533-9FEA5492A97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099CFCB6-0F2D-4029-A98B-54E0915F2AC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066A7CB8-601B-457A-90F5-50249ECECB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D2E2751C-DE47-4654-B286-CB50C67D8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BF15AD9A-B9BF-43E5-985E-64E0A1921B3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FE84E89C-191E-484D-9B82-D33FB213B25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972D243C-FD9F-44ED-BAAC-F1813119DCF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9AD17C73-BA2F-483C-A87F-D066CD51812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3019B28B-8037-4FEA-AFC1-E4D7BEF6AB7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913B30E-5211-4AA0-9896-97AC1B7C3EA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26EF77C1-4159-4B32-9AD2-DCFBA28A92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617A3A6D-2E46-43A7-BEB5-27BF541C113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E2E20D47-1889-40BC-AFBF-858E441C8C45}"/>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4DB1F470-4C90-443D-B6B7-88114CA4A61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C48AFA3E-E162-4565-A390-A1665686F06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3F74D162-FF21-44D4-8DC2-576D427B7E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E4DFBE2B-AA7B-490A-87A4-5E90827E62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D92C0DFF-69E9-43F5-A252-81A81C1AE50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8FC4D26B-9E0C-401E-A316-AC6ABCC74D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036430DD-A0F4-462F-BE98-B4B57A49442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D297E443-2763-48BC-91B5-866328DA724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B14845-F254-4BCF-944C-E2A115C9642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029813A2-459F-4FDF-A80D-F5114D95F86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5809E6D-0EA2-419C-B895-6404E94A3C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F11C9B72-FFCD-4DDA-AF42-9126DD3E6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1D8C6E79-9DD1-4046-A823-7C004A116B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C5AC85FC-F86B-4ED7-A321-0F2E321AA05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970D7C6-6045-471C-BC43-FBC07A02AD2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DE10C98D-88FA-4593-80D8-202EB6F086F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652E45FC-EE34-47D2-8272-A88EFA895A3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462C8E15-0884-4079-9C61-E200F2EA1D5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03F61405-8C82-459F-ACA4-10CB28C99A9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74861F56-19ED-4D21-9B6A-D4C1F6C7106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873E5723-07EF-4758-9A22-7F1EE4AD3B3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32A69BB-8ECE-4F03-94D7-D90A7660288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F675040F-2065-4D30-97DB-320DCD8AB5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8AC85CEA-859D-4505-8587-81EA49E84C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58739A8-D5AE-4953-A7F3-34C3CEBEC18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99DF7B06-986A-4839-B92E-CA23ED0C903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645C9EC-41D5-4225-BD5E-4F764AA883E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B044483A-008A-4D1F-B522-6A7142907BF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F7C89355-5E5D-45FD-B181-EF68B2703F4E}"/>
              </a:ext>
            </a:extLst>
          </p:cNvPr>
          <p:cNvGrpSpPr/>
          <p:nvPr userDrawn="1"/>
        </p:nvGrpSpPr>
        <p:grpSpPr>
          <a:xfrm>
            <a:off x="762631"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49A8151A-0378-4710-B38B-0AE53DE714B2}"/>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08D5F10A-60B3-4219-B9DB-07B438661023}"/>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94336DA5-9009-4213-A7D5-CDE648EE92CD}"/>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09294F6E-6668-465A-B24A-D5CA509186E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F7F4CE0-DC0E-4A01-9EEB-5EDF2740750C}"/>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49C67CA6-D2ED-47B1-9587-7DE6F481C6CD}"/>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5694F5CC-D307-47C3-8013-70047156E46E}"/>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69717DF4-F95A-4A1A-BA28-8A4B97E5D1BC}"/>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69189D00-CCD6-44F5-A0D7-2770410A0897}"/>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A35A34C1-6BAF-4BE2-92F5-BF88D9FFC33F}"/>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A0F9D815-86FA-438D-93FF-2D1D9DC27D01}"/>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C8343028-619E-4790-A440-372E6491B1A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19688349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agenda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F09B9880-B244-429B-909F-BD4F52EE1E9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231E8F-CF0E-4EC6-99DB-8F433A197223}"/>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4589282D-D18C-4DAC-982A-3ECD6A87DED9}"/>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6652A786-FF90-4B2D-93E0-098FBEA7DDB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2CABFD57-3F16-42B5-BD88-6FEF4458B88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182C841-E9BC-43DC-9E37-95D095DF119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3D35A1B5-3B60-4C42-9F70-76B5FE6099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D203D10F-5D2F-4BFC-81B4-DFDEB278A3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2AFC0822-310B-4DEB-950A-EA691A298C2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6C028E32-D20B-4AD6-BA49-84560C4683E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DAC8C170-F226-4239-9F3B-56D52377121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48F42B5E-82E4-4FD0-9418-84F03B611B3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7D8A203-3FE5-4D59-88BE-1C0225392A6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61FBE7A-8C91-4849-8F2F-9A37EAE7B1A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4E058E8-82A5-4C62-802F-A72E64091D4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86478C83-D63D-457F-A881-4BBC79AB53D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936CE47A-AA5F-4930-9232-FE3CDFD1FFF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135ADD42-2AC6-4A34-A50A-F05E0411F5D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43315A9A-77E4-4E17-A746-E49C8A79E64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83343293-E365-42CA-B530-FF031297F271}"/>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1590EC8-0ACA-4E4A-9B44-157013DB320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A52A310-1FDB-4322-AE46-1738482C611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3B5C467A-3AC8-47C5-8F90-DBD1C77EED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AA1B1721-5449-449B-A347-8219609484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3D5F39C8-8AC3-4F57-9343-4E0661477F3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041F7C92-ADB9-4957-A78C-7DD10663FB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E287EAC4-32CC-4203-A559-D0CE89D660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C1FA8EF5-92F6-4681-9927-265218565D1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FFA4E15D-0EB9-4FFD-9450-B3BFD3997EB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871BCB06-C6EE-492C-A1E5-57EA2CF319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D8599596-23C2-4EA5-9783-3793E197081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12D5573A-1637-40D6-A704-4C5B3DD1CB4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15830AED-CB0E-4BAA-8C74-9FB98E0A34D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8BE843E8-726E-4E96-B301-9577A22C423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F4345859-22D4-4940-8851-B94AD54100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501B7687-D364-4C8A-9479-79EF3AA6C46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95B12955-619B-42FF-8F3D-4644F114247B}"/>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C0789886-DD67-45E6-B331-F7F09E5793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A2F44DE4-954C-4664-BF08-7DF09A4F0FB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401162D6-5FAA-40D0-BF4C-F66FF6E0958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DBA4ECA2-D4D4-4EC0-98CA-916516909EA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8352CFED-9195-43A5-A909-E9E0DCE6B2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DCEB9080-CC4C-488E-BFD3-1278182C574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21CAA716-6676-4A80-9D06-60C247EFD4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F42E274D-9BE0-4673-A30C-E1807AD610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172A0316-3177-4935-AAD3-8B32E22A265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849F5C40-3FA8-416C-90C0-9CF4D51A335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7C2ECC2D-9586-4705-9E85-3086DC9D903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BE8B34ED-02C1-4299-AFD1-4F5E9289B63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4BE115D4-35F0-4A8E-808F-D0FDE226772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BE028617-2EA3-4A24-9545-8C1E7420F82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31F19DA-AD83-4F1E-8A0B-F079942124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B70CEB0C-53BB-4401-881E-34B33678045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F64D35EA-42E2-4ED8-8D28-1AD2A9D5777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1E661A7-9D6C-4145-9D48-599E2EAC46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6877A703-00CA-49D4-AFF8-2A0E8F56C4F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01894969-18A2-49B9-8F2F-2DB7FBFA749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0036012-44FD-4A28-A234-C23334DB6AF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DF34A66-B557-4949-809C-8C619715E61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A25AB48-9E8C-45E2-95F8-D7F50BE080B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64417C2-42A8-4164-8529-D6EF8A500CF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E39BB0B-3A35-4CB6-AA99-46BF2757BFF0}"/>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BFCB1DC-FBF6-4C9B-B707-E42E179EDF13}"/>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A1525B20-2EDB-4EB6-A7B3-B044C8647C1F}"/>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5E4B5928-DDC1-45AE-AC5D-62194A26303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D264AEA2-32AA-42AB-B56E-249317835F5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24BA6390-CEC2-43FA-852D-B7162368592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4B1AEC9-B21A-4899-A5C2-6C50E53F4B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D84D2CB7-D1A1-40AF-8196-0A99C4B565E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BCB03609-E0A9-4D7F-B876-7689E0BD5E8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1C2E9B9F-9B1A-428A-B5D4-8FB5BDC2D59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B269A5C-A791-42EE-8B29-6DC8BD6375B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132C0C95-D3BC-44A2-9FBD-8E0959F3A6F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37548098-7D13-470E-B716-009CFAFB755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33B15F6D-4EE8-44C5-B5A2-E92684BCBC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5F2F380-43A6-417D-8C3A-0F1642B155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D3DFDF9-D9C9-42CB-95DD-E86631C341B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910303E7-7547-4D2F-83AE-0EFB74D1C6A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26964F65-B48D-4236-A4CD-32745F3D1A4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3E637A9-7969-4C36-A4DA-039804BCE80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F65D86F-8AA3-4BE3-882F-3433F24C803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4024D30-81D8-45C2-930C-CCC67F9A098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92046D7D-70A9-49D4-93E9-1D5DF5AF82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98B759E-C685-4805-B0C7-E1B266E4B7F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8DF30D5B-C9B5-4957-85BB-E8D2B1F22FD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58BEE66E-4E02-4EF5-AC61-191F92E19B1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E34A68E-C759-45D8-A086-FC177F8D0D8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E7765E8B-853D-4869-BD3A-BA60AB4F5FD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BDACAE1A-3AD0-4E5A-8145-A63E1A78189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913C1A24-8BA4-4889-BEBF-EC1BFC4BBA2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CAFCF72A-0154-4A1A-B05C-888BDCE85A61}"/>
              </a:ext>
            </a:extLst>
          </p:cNvPr>
          <p:cNvGrpSpPr/>
          <p:nvPr userDrawn="1"/>
        </p:nvGrpSpPr>
        <p:grpSpPr>
          <a:xfrm>
            <a:off x="762631"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D17D544F-045C-48B7-9066-CFBA74D3EE1E}"/>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551CEC-71C5-429C-A92D-8EB1C1345CAF}"/>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0BAD36F-E728-4999-A5AC-2E8E99D9288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C991C604-4C65-467B-B647-CF747BD0D895}"/>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96829E4F-C681-4E4C-9AAF-A194CB8FF2C2}"/>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704B3DF-EC75-4F09-A7AE-EDF676C33C9B}"/>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DF29CCCB-3561-40A7-B10A-E0CC35A07510}"/>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245DF4F9-9A67-4A61-B04A-768598831B1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BDDE42EC-92BE-4DEB-9D98-4330FC970891}"/>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5D3EC583-CA0B-46A8-9CE6-62C84DABB964}"/>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77E3EF29-F5D6-4B3B-B25E-0C44AD4AB864}"/>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16894140-918D-41BF-9CCD-2CAA0933FE5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1773022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secHead" preserve="1">
  <p:cSld name="divider blue">
    <p:bg bwMode="gray">
      <p:bgPr>
        <a:solidFill>
          <a:srgbClr val="2175D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1"/>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dirty="0"/>
              <a:t>click to edit.</a:t>
            </a:r>
          </a:p>
        </p:txBody>
      </p:sp>
      <p:pic>
        <p:nvPicPr>
          <p:cNvPr id="97" name="Picture 96">
            <a:extLst>
              <a:ext uri="{FF2B5EF4-FFF2-40B4-BE49-F238E27FC236}">
                <a16:creationId xmlns:a16="http://schemas.microsoft.com/office/drawing/2014/main" xmlns="" id="{664654F3-63B6-4921-8925-A033F73DEA6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2548C2CB-08A6-4029-B182-823B98700C7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CBBF9DA8-DB1D-4DFC-A702-09C9852F642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FDAFBDC8-AFDA-462F-8F03-242C5164B43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1AA1BC2-3FA4-48F1-947B-BB5B59EE6A6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34827B7-3D5F-40F5-A248-33B113ABBC7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B9572B83-3DC3-4850-B973-332950637F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32129C8C-2489-4739-AAF1-0AC15C1D8C3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980F1724-E2CA-4385-963D-6961EDA7D64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E00DD920-51C1-4530-A5E4-20B7EB75AC1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0C0E5A87-CC9F-4B6D-9A6F-9E1139306F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C540D53B-6F1D-4263-8D65-B9944BC9EC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32A70C66-C072-4240-BB2A-A43DFD0A2F5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09CB57F8-1A99-42B9-A0FF-10C6A3C232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712347A-5C0C-4D80-9A1B-D5C23ADD99F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4360825F-9A2B-49C5-AD49-6F2A3932F3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56661C2A-B87C-4DE5-882A-166A15A7612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DE9EE2E-B7DD-4E00-B776-532E5F5DDB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9ED33CC-53DB-4F61-AB1D-A3706150DDB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0BD6BBC1-F240-4DFA-89A0-EEC27D620CA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D797A3E-BA29-4800-A5BA-1835F5E066A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EF15FE82-4AD3-4904-987D-BE75F6ACA0A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67C5EE7F-D52A-40B8-A9B8-E342BE3D1FC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7063528C-C51C-45D6-A194-AA7C620A3B5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17621BC8-7492-4B10-9B2A-BECE144246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1D717AC-0E11-4AE6-B327-4F668F06C0C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13393A07-B734-4207-9EEB-AAB28493512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A6A261B2-B78F-42EA-ACEA-A1A88CD83DB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363474E4-F8D4-47B5-A385-0767CF5F36D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CBAA7E7-22BF-4414-8D02-01AA245A6B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CDE70923-1E37-4490-A019-D3AFDC5CE4E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6837BFF-3209-4F18-B743-0DF2F24197C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C7F3365-180F-48BB-8743-C7AC8188AE4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AC29ACDA-FB76-454C-BE17-C01C0779F02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D2ECE374-1B7E-4B00-8570-7278C8387E8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38D8C0A2-09FE-4A5B-B5AD-37D173C9432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6E6D827B-20F6-46C4-B282-06BDCE63F6A4}"/>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3129B801-5A51-4BE3-98B5-E529085222D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F378A2A6-D8D4-44D7-B0F2-A2EE23EE5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8291DBE7-4769-4EA7-AFC4-93BA7C4B52E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B3C609C-3FB9-447D-9659-2561F70ABCD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566F2F07-AAF7-432C-9C0B-20B3B9D42BF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9DD94C6-BEB6-4DB9-B492-0CA73A75CC5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5052023F-B097-4F79-91F5-C1CC13EC006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3F7F0B33-74C1-4A16-B0DA-C8D18653F8C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FF3AF2B7-208A-430A-A944-5E430792771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100FEC9B-2DAF-4FEB-9681-57DD7F31F3B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F53612-0FBF-46B8-B7BF-7E46964A156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31B7CFFD-0141-45AB-AA2A-3E13AD54D88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9876A4C8-3D2D-4287-86E1-39BC0AD145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1CD113C-53AD-4C9B-A571-E77EEAF71B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22048860-11E1-4AA6-B7CB-F6D46A143F7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3EDBFF-C168-4B2A-9298-1000AE4D8C6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8BB4C47-9D91-46E1-85C6-B025FF7B7B4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FB95C97A-CA8C-47A1-8FC3-BC260766F32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431E1415-427A-4176-BD23-A1D15845CAC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BAFB2E45-73DE-4BDB-B2D2-52CF3608DE3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CBA1F72E-57AF-41DE-A63A-62BE95D524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4BA12085-A50C-4EE9-AA69-955107158E6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6FEC57F1-6F26-4D81-8EBB-394FA1F8836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F8ACF85A-CBBD-4F59-BDB2-75B2C877941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C5A25C2D-C32B-4ECC-AADB-91A908B0F5A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10ECB825-3502-4632-A1CF-19E7F12B577E}"/>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89247BA-F865-400E-9AA1-FE19E8C9E9C7}"/>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17BFBD9-7383-4503-83B3-3F55DA34EC2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E7B2B3E-26B2-4B15-B198-71B52F89E12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4ABC37E-9A37-4863-8652-71F4A609D50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425CFFEA-F1D2-4F5C-879F-5275ECDBEF2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49CFF9D-3FC2-4E1C-BD0C-9B011F582B1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39EBE8-F428-463F-A542-2C7CF455E47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068D61AD-ABF1-425D-9477-DCF7AA97E0E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917644F0-608A-4839-B805-62CFB43075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B5BFCE3-50FB-4B0F-A333-90BB13DA9FA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46D8367C-1929-4EBB-A9E9-C1C243DE59C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1DA0002-7367-4EDE-A047-713F471150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ACD0151F-B0A7-431A-855B-53152F41D6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C5C76955-57BD-4638-BEFA-028025A5E51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B4FA1AE-06C8-4A55-A77D-47EE704EE17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681F259-3884-43E8-9E5A-4DFE7F4D359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EA5B0128-71EE-4D97-A838-00F67A2462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E194E71E-9A44-48CA-BE45-55A2796AF2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AA307E4E-0FAD-453B-BF69-12082B7890B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761A024-55BA-4B20-BF48-FA7544E79EA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A245C69B-62E4-48E4-A781-D5C0F7473AD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79E960F-C153-4861-A4AA-73BDDD8C623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AA3CCFFA-ABF6-456E-94BA-B9268498D19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D2D8AA3B-DAAA-40D7-9B14-12058F5D36E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AD2AFB6E-9AF1-4364-B08C-56A2400EDA9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D37802-6295-4532-9A44-2C71688A11F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91A2571-8E47-4151-ABB0-1C98A0371CEB}"/>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09028C6D-BBFA-4623-B820-8372DC5261B1}"/>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0E60E2E-513E-4EBE-BD27-0BCC5A189D6E}"/>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5A3FC2C0-566D-48B2-B2AD-36DFAF30536E}"/>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10454699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secHead" preserve="1">
  <p:cSld name="divider dark blue">
    <p:bg bwMode="gray">
      <p:bgPr>
        <a:solidFill>
          <a:srgbClr val="0F19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2"/>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58AB89F9-C123-40B5-87F6-8095041BBBF5}"/>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79A207F1-1C5D-4494-A2B0-00814B3E0C07}"/>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8BD6CF8D-D181-4964-A2EC-FE061FCF3BA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3666789-8867-48E0-A6BB-F2AD336EB3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905B566-8069-445A-9BA7-0E0B655984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EBB2997E-5D42-43B6-8D7C-0983B3E6E9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91BC6B21-F6CA-4296-9C2F-6F2758B58F0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07ED146B-FCEA-4421-8F83-38E2F28136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C7F9D54-CBD1-4547-80B6-1B66273CB6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60C75C03-FE41-4E1B-9AF7-617CB1A7AC1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94FC6C32-C4CA-4FFA-A58B-5044380F4A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E1842ACA-4D67-4650-B7F4-7E0DB23FC8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01FC7316-A6A7-4B56-8E1A-96F308F3F6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8518A695-8076-4ED4-B2E1-04E886AADD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278C084A-A5E1-4638-B791-A2772B869EF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5439F6F3-FCE5-4A0C-9914-809B952A4A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C7720805-0947-4A05-920E-EFD1634D739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F1AD1C48-EC83-4E74-8686-105C82837A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00E97248-560F-4FC6-85E2-92AFC84855E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41222A79-C180-489D-AD9A-B472023D3038}"/>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EDA45B38-CB17-4308-9197-451FB4BE321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059F17E8-3B5C-4FFB-B3CE-DAC59D1AC56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833884D0-C3D5-4A1D-98EF-FABD6B92A70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D893909-8952-4BCA-BE9E-CD2DEA8B217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B738B979-0F92-4CE1-AA60-775EF6E0015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967351F-6DB9-469A-BE86-303F923E34C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3282375-9374-42C1-9374-9765E556B76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090806F-F68A-4529-A911-30F7324BE17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611984A0-1910-4AB1-8D9A-46F9D7E7D3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121D156D-2D44-4960-A5A2-6255866708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ED89000F-B509-4623-B9AF-A16ED8E78E1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957646C4-B0E0-4DCB-907C-089EF9153E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E3FA4108-F1A8-40FD-9E93-C420C1F375F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3F29F453-73B2-4070-BD86-4777E01EE9B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60EAFE8-1A30-47D2-B7FF-0417E7D2A9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2DEE631-8430-4D39-BE6D-97435A1E658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5FFC2F88-C417-4274-8C6B-509207946CD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11FD815C-4397-4CE9-B4C3-F064D66216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3274BCB-F564-4D78-8B9F-632063FD28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368C727-0892-42D5-9ED8-F5118ECEC3F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E8F79490-50BF-4C70-BB54-EA3ED2396E2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993C2D96-AFD6-44E0-9681-4345CCF72E0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ACBBBBB-139D-4D5B-AAA2-A057214044E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4801C12-0809-4BCE-8270-02FD74F573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5AEEF4-CFD5-4A64-A6AD-981389997D9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7EE9B9B7-8C63-45CB-B4BA-D8DA46E46CE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DB8C2031-1238-47C7-A659-EC88397BC97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2C56D3A8-647A-4C3C-8CD7-6F53B4D30B3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09E1DB26-6C68-46F0-86F4-D752400C68E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4C8F264B-37F1-420D-AACD-1E964C2BC5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EE70EAC-A88F-4A2C-9E3F-609795CC44A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18A5A844-8485-456E-BDA1-78E7C8A94B3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1806DB8F-0A48-4B4D-BEC7-960B1E81244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7AA2A1AC-0180-4323-A9DF-E80ABCBA9A1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0E5033AB-65C5-4B21-9B68-1DF31BDFA4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ED17E56-8A0D-41A2-86AE-AA09D2D2D64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D0E6DE-A405-4BD4-B03B-AA004AFB40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1F47C0A-2DB2-4393-87DC-9454CB146CC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19EF5C0-4A87-47F1-826D-26761CE2C609}"/>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8F3696E-CDEB-4315-AB48-A4875E80D7F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9AA149F-C87E-44B7-84B5-BCB1B4AF029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2DE4F7-1498-4DBA-A459-5D8406EF982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52792264-1FEC-4DE4-BB20-B436DEEB2E07}"/>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501CF8AC-886E-452B-A251-71144CE95F6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2C285E3-AA10-4A1A-925D-8510145B5CC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295C4597-3B23-452C-86B7-560F8CAAB95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95323307-59F4-4AD8-A551-EF1BF8ABDA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B560531B-45E9-458B-A77A-C3A1F5964E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6E856771-7170-4C8F-AE9C-697C76D6371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3CE9FB32-028B-4276-AE7E-5B592F003B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0197FFA-CD74-4D42-BC25-B2AEA2AD0D7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F04EEA7-6E05-497D-8154-2D093E269DE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00FAECDF-56E0-4EEF-BCB6-66A48373958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77D251C-6249-4614-946E-2237958383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706C9D0-5E58-4BF9-8374-6F0F81409D4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7FBCBEA-5C97-4892-8551-9CEF350EA76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0731775-3B4C-462B-AA3A-7691AF13B8D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DC28C238-C861-4B25-B406-A3CA46B95EB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FFE41A8F-6FB4-4D8B-99F3-47D8C88855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BACA9951-05D3-4F56-A7DB-B5849DAF64B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B629B6AC-F432-4416-826E-EBB436EE85C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459CD62C-1348-4CF5-A024-EA8CEB0AEFA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8E41D1A8-49E2-48AC-9E60-F9446C2F3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E44BA8CD-2688-49C1-9246-DD6829ADF5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8DDF5F90-7966-4996-9492-EDE2B70C2A0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9B8C991F-AAD3-4A05-A91C-282423CDE25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28185F95-394F-43AD-A884-963F5088ECA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CDD4989-F596-4DF4-A0A0-F124137AD8D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2C84813-3199-4D9A-985C-0FF215828BA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4D2A356-3E21-48A7-AFE5-D813D6DC986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10202BB2-25CC-4973-A730-A6A4B075FA81}"/>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355E2F3-B715-4983-92DC-5F5085304861}"/>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290DAA5C-1BBB-42CB-B57D-0B5EFB09F86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3680623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secHead" preserve="1">
  <p:cSld name="divider turqoise">
    <p:bg bwMode="gray">
      <p:bgPr>
        <a:solidFill>
          <a:srgbClr val="6BA5B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1"/>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6830397F-1D57-42E4-A303-2EE61B70CD5C}"/>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CFD2A37-D5AC-4508-8719-AF2DBD28CA4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944F4BD7-743C-4D3C-A69E-A19F6ECD9A14}"/>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EB17ED1-175C-4247-ABDE-1764BEBE6E2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1563A1B8-A6F3-42B1-BA20-58D89BF9983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D792C60C-49DC-4464-AC81-4FB290BABA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424510C4-17F7-45FD-B548-3FF27BA2F74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2B96FF27-EAA4-4EBA-8C03-16F6EE8412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25A3E13-5B10-48EF-82E2-CD1BBB9ECEC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7382D3B-4076-424E-93B4-BEE4E8CA6AB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BA043788-B713-462F-8C00-B3EDEBFC8FF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1988C759-C646-4AC5-AD6B-BA271ABA3CE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E43EB915-7558-401E-98AD-BFE18AF0DF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D06B3716-3CEC-41D2-927F-FE4AC8F0187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655D794-82CF-4E36-9752-7A818B3ED38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F760C236-9EC6-4DA7-81FB-A5144E207A5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73366D52-F0DA-464A-A6F4-10EEEC951D4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8378D99-C3A6-4B2B-94A7-8AD361A482D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5E0854D3-B1B5-4F5C-A363-6B153680BDE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E339B0E-F1A4-43AA-9719-3D7E3565F93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2FD18708-D99C-43D7-8BD4-C539AF6F0AF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89B9A9A-3A5E-4266-A9F2-28F28C0358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7B84BA37-26BA-4839-BF2B-8690BE3A6B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C2EE78C-75B9-4F38-9905-3349FA255D0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9C66D14-A5D6-48AE-99A8-2DBB61EBC73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C98F576-BBD0-44EC-B94C-5CC6F2ECF7F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6A7B3B5B-4977-4EDD-AED8-769E541A947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9166D086-A304-4E72-A08A-444914D740D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C27DCCA-7B9E-44A5-BF73-2754E223ED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0CF1FC38-18BE-4CD7-B265-8A8C3A5DFD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2A82E13-9394-4DF1-879D-9C8DD6457E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82FDC276-46D9-4979-839A-A18EDC462CB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21FB84D4-A44B-4682-AE50-120C40DD16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D9FC1C53-9CD7-48E3-860F-E204943C20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1BF7117-1FF8-4AFF-BD4A-F638F50AC6C3}"/>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8830A5C9-7662-42C5-A615-47F03131125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AA491A6-B97D-41E3-9BFB-1B61FA421A16}"/>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A03C36AD-C0F0-4EF1-B485-DB988D3A6E1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B94228E-4BF0-4007-B5E9-CDA4E4E9845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552BD971-66EA-41E9-85E4-03114FB4302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B13E90A5-BF5E-4D8A-87D3-B9C9CA206FC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CB6604BC-B786-470A-B900-3662CE0945A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B37471F-AA6B-4E86-98EE-EE567B5F6DE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7D1D780B-E059-4017-83AF-D492DE553E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A95F533-3421-4384-9254-6CC0B8F2FBA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BAB97DD7-DA25-4836-9BE4-21211C2870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CB93217D-0F7D-4983-B0AA-EA7763BCC4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544FE0F6-6323-4E84-ACD9-F70F04E1389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1BB083BB-C0EC-4AFA-B464-41EF24A0CC2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47295AD-268E-43E3-B1CB-217610C3D6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DE6CCD4-2777-473C-8383-11DB214054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7E58F1FF-FDB6-4FF2-8F09-ADEF45C7E78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FEEF688D-A9A6-4C04-99A3-8DE04E7A999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5ACFF844-5885-4CC5-B5F4-15D631D924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65A0EDDE-5840-428C-B961-834907A49B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3F26FC3F-7B78-43A0-B2FF-3288464B84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3D756B-FD80-4A2F-9B47-522224CC7E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81C2698E-C27A-48EC-B6C5-BFDB662DA5F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93344B6-DEB4-4336-83C7-F97E10FBA6F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B57C29A-7690-49EF-AF2A-58A91B830BB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DBBD239-B0CE-4540-B192-BF86956B512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8F0D507A-D89D-472A-AF03-21FE048EF71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6479DE7-35C2-49DE-8A0A-8ED3646D753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3EFF4D9-90A6-40AF-86F5-A141C80552E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1E1DC0C5-2E31-4305-900F-FE8326B7E7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FD2593E-246C-4EE1-BF4E-0745FD36336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07FD6732-E263-4CC5-A108-5F975EE221C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2722673-3E05-4879-9DFA-9363263FA9C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7CC246D-30C6-4040-B09A-D5CBF1051C1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C651E9C-2BFD-4EC6-94DD-1379782D6B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B6B5BCD-DD40-4202-9F39-1A0999B8678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AA309F6-D6C9-4D78-9DF1-EEE75049F1E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AD297CD9-B087-4B8F-9C21-D8074676C0A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087D34BF-1278-4F5D-BFA6-92D841D2A82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04A15D0-7E85-4EB4-9396-8B387A6D25E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8FF38D0-C865-44CB-8D2A-F10BFDD6A76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A3C67FB-1E6B-43AC-A32B-BE03FCE0557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0F2180EA-CAFA-4A92-89F2-EEC3DA3754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56763DF5-D119-4450-AED8-114AFDE0FCA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5C469BC3-A90E-4D97-983D-E8415342EDC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618694C0-459A-44D9-B157-D9D4B47301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36CCBD2B-C044-48B7-8243-7C9C4FAC85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5A0D2C7-A4D3-434B-B55C-7721CA60775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59D18265-508F-4A7D-8FA0-196C75DAB51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521D71EB-DD64-4DF3-AD1E-981A570699B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CA29F8-E2A1-4DE9-A302-9421E6EEF9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7E7265-03B2-448C-9F9D-A966F277B49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2EAA914-0538-4153-A8FD-9F3D481358D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CF65DD3C-5561-4658-A292-0028774106EB}"/>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E0B6934A-EBB4-40D8-AFBA-7C67D1A031E1}"/>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73875E5-7A00-408E-852B-F019A0710E89}"/>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B6EBE757-5F59-4850-AD7D-75EE63690592}"/>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E6188F8D-468B-496D-9EFA-B0E6AFAF8C5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4429316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secHead" preserve="1">
  <p:cSld name="divider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tx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1"/>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a:t>click to edit.</a:t>
            </a:r>
          </a:p>
        </p:txBody>
      </p:sp>
      <p:pic>
        <p:nvPicPr>
          <p:cNvPr id="98" name="Logo">
            <a:extLst>
              <a:ext uri="{FF2B5EF4-FFF2-40B4-BE49-F238E27FC236}">
                <a16:creationId xmlns:a16="http://schemas.microsoft.com/office/drawing/2014/main" xmlns="" id="{A3F52B4B-6EF7-4EEB-A4DA-CAD62F7970B1}"/>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97" name="Group 96">
            <a:extLst>
              <a:ext uri="{FF2B5EF4-FFF2-40B4-BE49-F238E27FC236}">
                <a16:creationId xmlns:a16="http://schemas.microsoft.com/office/drawing/2014/main" xmlns="" id="{A903CEF8-B220-4A45-A1AD-43FAE75D805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40DDDF8F-C8D2-4C0E-BB69-C485F32A89D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B171F58-A9A0-4D85-96CD-0CB5CBA094F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2D5C6701-8525-4CA5-87B2-127E06BE70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8AD3343-0A46-4CEA-8206-F4CF1524526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A8FE0CB9-B153-4698-9572-A02D56B228D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939DB790-7445-4E8D-B972-E7312EB61A5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0CECDE0D-3492-4C68-8AEF-3CD547A27B1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70F3EB00-6350-455C-BDA6-5479AD011D7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4D1351DF-2CE0-4438-B8BB-A3CEA1EA16F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FEABBC9B-F8CD-4643-885C-4EFE2D3042F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82E91374-609A-4447-83E5-5B1EC6B94EE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2FFEDDE6-FEC1-4FE2-BBD2-4189DDBFEF2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86D2645F-A0F4-4FB5-858F-7DEA89C7451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101145BB-6025-4FA1-AFF0-9E40A5AD24B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4F33860A-27A5-40E2-B29C-5A4007FF001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E526FD53-18B2-4DB1-8A79-2B489D2FB05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64FFFBE1-C9E1-4973-B074-0F85562FCF1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DE7B673-A7C5-412C-8811-19C33C0CC3FE}"/>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AE799E09-14E5-4FA5-BF9B-98693B64752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11157DDE-C68B-4574-8C36-CDC177AA491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C10A9C34-A998-460F-BC1B-3131FBA9F9C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050E00A-3DE6-4A61-B255-64C880E587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232A347-66DB-47C8-AB4F-96AFB573C7D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C1B2656-E21B-42FC-9D5A-CCF55196F437}"/>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E5D5BC7-50C2-4337-AC86-48F2D633816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8F1361F-D54B-436E-9922-B3376C4736F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989249D-FFEB-4DD0-842A-6D9E66E63A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421614A-009D-4690-907C-86A6C8E62E5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C0B889B-5C3D-467D-BB6F-23461FE13D1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D3E30755-D1B3-4CE5-9DC2-E1DFD6C778D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7022663E-6A1A-480E-804F-38FA16D8B8C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A2A66F3-9A96-4C40-87FE-14EBCD41659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B5796D6-356E-4441-AFDA-7956CA7514E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4FAAE2EF-8928-4C4E-BD85-BD2B063E0B5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321A894-DFC7-42C1-8B64-96FB506881A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39F647-379E-4C93-A424-77B2C13D46A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A902A40B-7A0F-41E6-A16D-A3038F0AEF4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9C2F10AC-F3A3-4202-992C-110D2E2F852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9621372-E5B2-4B5F-9590-736010238AE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A5714D8-6432-47DB-AC78-A6FEF02E45D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670EC0BC-CC42-4991-9689-4E87C3A446D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AC1AE11-9724-4605-B0A6-41D32280E7B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FC0378CD-2135-448F-90E1-819EEE177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973BB53-2649-4351-9583-AA4227AF5D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B0ECC273-A6F7-4FDC-9F5E-28452EF957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D760F54-65F7-4A8E-8236-F33E7DEA37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EE0DB0-E608-4E1C-A896-8677F7D5C5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F64A78-778E-4276-AC02-16D68560168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84FA5A95-31E3-4F70-A5F2-F26B36C678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5ABCAF5-CD71-417C-BCDE-A81F7C69486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068E4E26-7C3C-4373-8AE9-5B36194E991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311026AE-5C90-41AB-9FC5-8A589DBE94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ED3AFCCC-E59A-4EF0-B7A5-C38AC41996D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BFE2FFEE-CED9-4883-B445-086363EA929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E02350E6-7DDF-4C28-9323-AEA4252D39C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5C38A8CD-3883-4A2C-A20C-271EBBCD9B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2D088F99-10EE-40E9-B8F4-C8717D28D9B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5F47E4F6-D0E7-4B39-97C2-E6F5DD6D65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688F889B-CDB5-465E-9643-BDBBE7FC86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6C653EED-74A7-4100-9A14-25BE635328C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680CCD16-5F03-4337-A5D6-723EF5A20E9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B4986BBF-0505-4887-9C8E-29853249900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6268375-822E-4FE0-9A3D-9FBAE9E041B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D8F3D85-7A15-406E-A02B-F4435E86426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5C6D906-14BA-4AB9-B7A6-D1A801AAD87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84CBF0BC-4925-4B8A-9B1C-2BCE3EA6C0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7E296CEF-8ACA-4EB7-84B6-80B67E4DE57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51F12023-3961-4A0D-A45C-C0B71E160F3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D6F300A-E874-4209-BAEE-3B6ABE334F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EAC43F72-E629-4583-9007-78FB74E27F8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1EE6B552-26DB-4AF2-9FB4-A64F7AFDEA0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DA95519D-A9E3-46C1-9C05-F118E7211E1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46871E65-0616-4329-84B9-E703DBC8F34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7C4028E3-0C56-47F5-97C2-B19175CEE69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650AA5F8-A8AD-4FBA-9152-9033444F069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2283314F-303C-46DE-B71E-D8395340B48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D98A50B7-0A0A-4E30-BBAA-49FD6D2BCEB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212529A5-C0F0-4D8D-A6BA-BD55DBF72EB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BC641F-4B37-4AA8-B759-9F7B2FD4BDA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C84BD9D8-80A0-40A5-AEE2-77FBFE3D1BA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C340FFE3-7096-4405-9566-4C6CD1D62F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79B7F5A3-4BEF-497B-A950-B943021A77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4AAE1FB4-45F4-4BBC-80A5-779805DE0D5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74B7CC-7054-4176-88EF-95DB78F9C0B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460B947D-4AE7-452F-9D22-FA23FBCA754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F83CE48A-8977-49FC-94E9-121870DDB55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793E8477-AA51-4560-B337-D22CDEF0EE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F9B8309F-5ADE-4713-8AAB-1536DF6E928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C58C22B-C7F0-480C-A5D6-7BD1AA13BACB}"/>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87" name="Slide Number Placeholder 5">
            <a:extLst>
              <a:ext uri="{FF2B5EF4-FFF2-40B4-BE49-F238E27FC236}">
                <a16:creationId xmlns:a16="http://schemas.microsoft.com/office/drawing/2014/main" xmlns="" id="{593E1F55-3732-4CF7-9450-30B0AD731A3E}"/>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88" name="Footer Placeholder 4">
            <a:extLst>
              <a:ext uri="{FF2B5EF4-FFF2-40B4-BE49-F238E27FC236}">
                <a16:creationId xmlns:a16="http://schemas.microsoft.com/office/drawing/2014/main" xmlns="" id="{E5F72383-3FBE-404E-BC82-DFF4B8AE300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30966114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secHead" preserve="1">
  <p:cSld name="divider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1"/>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a:t>click to edit.</a:t>
            </a:r>
          </a:p>
        </p:txBody>
      </p:sp>
      <p:sp>
        <p:nvSpPr>
          <p:cNvPr id="4" name="Footer Placeholder 3">
            <a:extLst>
              <a:ext uri="{FF2B5EF4-FFF2-40B4-BE49-F238E27FC236}">
                <a16:creationId xmlns:a16="http://schemas.microsoft.com/office/drawing/2014/main" xmlns="" id="{549BB64F-6D93-40E1-A500-D8DCD2F6C628}"/>
              </a:ext>
            </a:extLst>
          </p:cNvPr>
          <p:cNvSpPr>
            <a:spLocks noGrp="1"/>
          </p:cNvSpPr>
          <p:nvPr>
            <p:ph type="ftr" sz="quarter" idx="10"/>
          </p:nvPr>
        </p:nvSpPr>
        <p:spPr/>
        <p:txBody>
          <a:bodyPr/>
          <a:lstStyle>
            <a:lvl1pPr>
              <a:defRPr>
                <a:solidFill>
                  <a:schemeClr val="bg1"/>
                </a:solidFill>
              </a:defRPr>
            </a:lvl1pPr>
          </a:lstStyle>
          <a:p>
            <a:r>
              <a:rPr lang="en-US">
                <a:solidFill>
                  <a:srgbClr val="FFFFFF"/>
                </a:solidFill>
              </a:rPr>
              <a:t>© Randstad</a:t>
            </a:r>
            <a:endParaRPr lang="en-GB">
              <a:solidFill>
                <a:srgbClr val="FFFFFF"/>
              </a:solidFill>
            </a:endParaRPr>
          </a:p>
        </p:txBody>
      </p:sp>
      <p:sp>
        <p:nvSpPr>
          <p:cNvPr id="5" name="Slide Number Placeholder 4">
            <a:extLst>
              <a:ext uri="{FF2B5EF4-FFF2-40B4-BE49-F238E27FC236}">
                <a16:creationId xmlns:a16="http://schemas.microsoft.com/office/drawing/2014/main" xmlns="" id="{A4E1F224-4CFF-43A6-8D4F-E16D92323615}"/>
              </a:ext>
            </a:extLst>
          </p:cNvPr>
          <p:cNvSpPr>
            <a:spLocks noGrp="1"/>
          </p:cNvSpPr>
          <p:nvPr>
            <p:ph type="sldNum" sz="quarter" idx="11"/>
          </p:nvPr>
        </p:nvSpPr>
        <p:spPr/>
        <p:txBody>
          <a:bodyPr/>
          <a:lstStyle>
            <a:lvl1pPr>
              <a:defRPr>
                <a:solidFill>
                  <a:schemeClr val="bg1"/>
                </a:solidFill>
              </a:defRPr>
            </a:lvl1pPr>
          </a:lstStyle>
          <a:p>
            <a:fld id="{2A90DB4D-325A-4305-ABF4-0910C1AC2AD1}" type="slidenum">
              <a:rPr lang="en-US" smtClean="0">
                <a:solidFill>
                  <a:srgbClr val="FFFFFF"/>
                </a:solidFill>
              </a:rPr>
              <a:pPr/>
              <a:t>‹N›</a:t>
            </a:fld>
            <a:endParaRPr lang="en-US">
              <a:solidFill>
                <a:srgbClr val="FFFFFF"/>
              </a:solidFill>
            </a:endParaRPr>
          </a:p>
        </p:txBody>
      </p:sp>
      <p:pic>
        <p:nvPicPr>
          <p:cNvPr id="97" name="Picture 96">
            <a:extLst>
              <a:ext uri="{FF2B5EF4-FFF2-40B4-BE49-F238E27FC236}">
                <a16:creationId xmlns:a16="http://schemas.microsoft.com/office/drawing/2014/main" xmlns="" id="{9FE57CB2-5CA8-44B5-9C2C-3E144FF7276A}"/>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9D381C7-B410-4635-9F5E-44390A4EE8A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79151CEA-48AF-4E28-ADD0-EA4E9569248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1AB347D-C5F6-4671-8B02-C3276015369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D811B84F-0DD2-460D-8800-60247900FBA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AC6125FD-F472-4CF2-9F89-5C68EC645B0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643071DB-9B6F-4DD4-AB32-F228CDE0456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10A9936F-346C-4A44-BB34-C379DA343C7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3939FA0F-3511-47A0-AC31-552A73B9AF5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01787FDF-7F2C-410B-8F68-4480B4EE013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F73DF58-0D40-49B0-8A7B-FC619C645E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B62B31D2-6E5B-4B9F-AE04-A7FAD47E89F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E5B6EE8-F0B4-40E2-A598-A7319A1122E7}"/>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312DB007-6EFF-40BB-AFEE-4E5152D9932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90490E2-E3D0-4A1D-9611-752C982E1E5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61767865-AC47-4ED5-B0E0-925BE83781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87BBDD19-E5BD-4BBD-A5BF-F64E6379707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70F242B6-D203-40DA-893D-77EA3EAB56B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A0052345-4337-40D5-BB51-C331B673E71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2FC5B3-B2C5-48FB-87DC-F9FB1B5399B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3CFC9CD-DDA5-4FB9-99CC-E522C0F258E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A453490-5A4A-47CD-8210-1CCC71A89C4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9D0423C7-2A05-40E2-9E15-23C45C78E22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D01FB127-771A-47BC-BAA6-E23EB44DE26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721AEAE5-7A3D-4459-A5B0-EFE0263C6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3713772-8FE9-45DA-851D-FDBAE03444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72FA916-140D-4AC2-B263-66C30B479A8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21FB7225-073F-4A89-8BE4-DCCF3A59164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DE31C65-7F2D-4B4A-B381-54DF36AB098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EA62465F-AB3A-469D-9BB1-6F9C10785F6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EBDFEF6-DFFF-4578-AA0B-6549500E3E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AE37BC86-92FC-4DF2-9F90-A9DA8C00A1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AF01B47F-8A5B-441D-982A-A2B9ABD12D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1BAA1DB8-BDCC-4DCD-B66C-5205DA2D605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6FAE560-D708-4818-B1CC-5DC804DC9A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7346D4C8-BEBE-4486-98B3-5C0C804BC7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EFE5066-1036-4225-AC43-5BF4E566394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6B2499-26DB-4278-B791-566F761E78F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09BBA38-BFFA-44FA-85B4-C2146230876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B5C4145E-920F-432F-BF7B-3DB3712574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06BD812-2511-4475-AEB0-A05F1733F65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64C4389-9E24-4872-95B5-3A92E5BAB93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F76F68F1-F585-4C0C-A592-BA51057F4F6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671C2AA-7112-449D-900F-38B14FCE5F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DC9FDBB-9166-4972-BE55-5CC434A7B84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C23781F-A974-4794-8709-786D7CB23D1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ADB6EC6D-117F-4A74-B1C3-9ADD9FB7F5F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830188D-80E1-412A-A138-B5493BA817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6CCD885-44C2-41F3-BD28-08BC72A11DD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8DCEFF-C22E-42CF-859C-3AD308AA5D5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FF78FBA0-BDC0-429B-9A18-0C94DB8105D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3A3E0BCE-A544-4526-9EF3-C523061F21C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512B158B-0785-47C0-A10A-7D559F804E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89F52659-F407-47DD-9AFB-4341DE846A2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A2B45C07-CA20-4811-A3FA-CC5AD7B6320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85ED6CC-ED59-4333-BC20-347A41ED5E6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1292A4AF-7502-4AC5-807B-F85A7F37E9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CDAA697-F996-4D52-A89A-8D719C09217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E36932ED-AD52-41DC-90C3-7E65A8E424A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2CAA865-211A-4197-BB34-EB5A6C8312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37AE2BAB-6E2C-47AB-8189-0864E4C04CF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1A74C443-059D-47D7-B0A8-35FF91081B0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DD0873B8-2395-48A8-9232-12AE4D00A586}"/>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721B366-9288-4DFB-B8B8-82EAC80B35B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E90EB481-E3E4-4EAC-B976-25B18956DD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1B8FE428-814D-423E-862B-5815719ED9E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60EC1C2-0FB3-4654-A7E6-4349B51AD54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54B430EC-371D-4350-AA7D-F6F8B5AE881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F8D87FF9-4F42-45EC-8BD5-FCE4777C11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ED3433-68B1-445F-90CE-E623C4BE30B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C0CBE8EF-A46A-43A2-9B30-B3E98ED359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2C18545-A13E-4A5C-A6BC-CB2AC0B3DB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4DAE306A-01E5-4061-B131-0F0AD0111A2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14F16FDC-1C64-475B-AAED-E27D38B2D8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5D5DAC9-320F-41F7-9C00-B45BFB23D3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E41B827-CA05-4C09-8EF8-FE7F16E6D7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4E2B584F-B986-4655-A78F-E9645A51971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7C5ED56-27BC-44E2-AE30-923D0CC212C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9806ABC4-0C81-4252-A536-6F2AB3A887F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F253144F-0442-4D0D-BFEA-35A54E22DBE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8576A2-CF1A-4C53-A966-6C8F3B02405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59F7655D-C0A3-43A1-B1EF-4A051C07AF1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147F31AD-5587-4DD8-8811-EE99E47FC8A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60ED6FA3-2139-4DC0-B511-C3E33B79A852}"/>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3F04A02B-65EA-4A8A-A0DC-B66DFFB2CAE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DCCB1B32-34DB-48AD-98F0-98CC64C0C5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0081CCF9-EF4A-4794-9A3E-18C481B125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D1746AE6-C0B6-4DCA-8AF9-E333931540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8605089-E7CB-4714-B7D1-FEAD317E387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0085436E-1BD7-4745-BDF3-A88C9BC398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F6E0233E-2CF5-4A4B-B513-241D7A09E475}"/>
              </a:ext>
            </a:extLst>
          </p:cNvPr>
          <p:cNvSpPr txBox="1">
            <a:spLocks/>
          </p:cNvSpPr>
          <p:nvPr userDrawn="1"/>
        </p:nvSpPr>
        <p:spPr bwMode="gray">
          <a:xfrm>
            <a:off x="6075247" y="6356360"/>
            <a:ext cx="5045871"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CC099D3-A945-49DA-B4A2-42A350355161}"/>
              </a:ext>
            </a:extLst>
          </p:cNvPr>
          <p:cNvSpPr txBox="1">
            <a:spLocks/>
          </p:cNvSpPr>
          <p:nvPr userDrawn="1"/>
        </p:nvSpPr>
        <p:spPr bwMode="gray">
          <a:xfrm>
            <a:off x="11166555" y="6356360"/>
            <a:ext cx="257127"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fld id="{2A90DB4D-325A-4305-ABF4-0910C1AC2AD1}" type="slidenum">
              <a:rPr lang="en-US" smtClean="0">
                <a:solidFill>
                  <a:srgbClr val="FFFFFF"/>
                </a:solidFill>
              </a:rPr>
              <a:pPr>
                <a:buClrTx/>
                <a:buFontTx/>
                <a:buNone/>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65B7B141-20DD-4440-965B-B724BEAE0FD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1175154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secHead" preserve="1">
  <p:cSld name="divider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0" y="824938"/>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75"/>
            <a:ext cx="7128000" cy="1865127"/>
          </a:xfrm>
        </p:spPr>
        <p:txBody>
          <a:bodyPr tIns="0" anchor="b" anchorCtr="0">
            <a:noAutofit/>
          </a:bodyPr>
          <a:lstStyle>
            <a:lvl1pPr marL="0" indent="0" algn="r">
              <a:lnSpc>
                <a:spcPct val="101000"/>
              </a:lnSpc>
              <a:buNone/>
              <a:defRPr sz="6000">
                <a:solidFill>
                  <a:schemeClr val="tx1"/>
                </a:solidFill>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7B75FF26-835F-47AE-8014-419E6D50CBC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86EDD428-B39A-4D4A-9E92-C45742C1878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13FEFB1F-6EBA-4E1B-8088-A6A54E15D5C1}"/>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E8B7073A-2F78-489E-AECC-05D58667CF6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7656CB8-0B19-4D5B-B4F3-A89D9B67616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310593E7-FC3E-4F91-9F2B-2BE11A26D1E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043185BD-46B6-44AC-A49C-C31E113CB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166F6FD-63AC-482F-9FE3-ABFC1B91B71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8D76439C-C5B5-43F8-AF9D-219BEF19A9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AA05150-DDD3-4587-8B37-25D7445B98D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BBD5ECB-68B6-4B26-87D3-D939A1E0C72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6127D671-EBE5-4DF5-8A7E-21F5ECC03E5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12B371B-F90C-439B-B149-FE38EA9A6A9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F10FDA8-CDBE-4AD6-BD79-65183DF19A2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9B308C1F-2D62-4B27-8DEA-E7E2B26729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3453CD6C-D02F-4752-AD96-15BB12DCD5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E3FDB7AC-BC8C-47AA-B20F-B3BA73A6B4D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733B54E-8700-43C3-98E6-811D45F09FE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DA5B4048-93F0-4019-8C8D-98D20D03719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612D692-A19B-4008-846E-34F7709F2E6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F520D9C8-4B5F-4174-827F-C9FBB212134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49E072AA-0146-442C-9D46-37BE53976C9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02038EC5-0EB3-4EE9-B049-5D648BA9797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5292352A-F4F5-40A8-BD9D-B64191E525D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DAC64F82-530C-497A-81EA-0D3B7F2B757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758C169-DCB1-4FCC-8E3B-C8D90E2883B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42C01AD-D965-4C57-8670-FC1469B460B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FB317F2-E5BD-457E-8E47-C7D375B48A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8F012017-7CDD-4ADB-94D9-9CF9DAE9AE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F4F4B786-8373-4C8A-9FB6-B4274A3545B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74B74E2E-E06A-4C58-825F-C66A5EA176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C2C29F7-47C4-409B-A48B-7441DA8A35F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5170108-380E-466A-964F-9499EC2ADE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B02DD489-B7AC-44FA-A023-C8291E9822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E5F53447-A05B-4109-AEBD-B22470A038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27ADDE59-751D-4935-B34F-6C38498F60B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B4BDFA2-4EBC-4D94-B66B-779B0812845E}"/>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D0A75D41-AD48-4082-812A-4CE90DBA983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B84B2616-0CF0-464B-8F13-A42ADA1F7BC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0131482-CF08-405B-A16E-122FD4009D0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45179071-E691-40DF-9884-61839FFFA9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3747E50B-E06B-4C3D-A0EA-48B9EFD43E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3553DE9-12AE-419B-9DCF-B1103CA9EF5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9911512-53F4-400D-8102-A24B8E76665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AC9A428C-D235-46E3-A802-BE724F84180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6788ADF0-BC34-48C4-91A8-08C5313EF3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01B856C7-4DE4-4C64-AE7B-831C0061C13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32FB3B-303F-4325-872A-26309B8EA76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A9E21DA8-1282-4211-8D28-EFB1B2519A5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133680D1-5082-435D-8667-BF7B47DBFB4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61D2C80E-E437-4CDB-82AC-8D5EF33AFB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6F2D763-C6B8-439E-ABFE-75D97227937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6CAAFE-FF17-4C86-8D39-5BF30E55E1E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A6B11B7-F37E-4036-9762-E5EF1987F8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37932681-FE94-4457-B5E6-681333B9044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ADD2407-A50B-49EF-9CC5-17838B6F0A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9D9DD7A9-C713-4F6B-AFAD-7C1CFD04C8D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C341C8A-6242-4903-B0E7-0C728A3A6F1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66A3C002-820C-4554-9A97-42D37D65319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63C9C33-A398-4473-8A5F-CE3ADC2415C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3484C7E-4ED3-4182-9818-04A627A356C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AC8DC18C-7F3E-4C36-A81D-A4632278865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91B3B631-673E-429A-80EC-71F443649DB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E6222A96-20A6-43D8-927D-9B43912B045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301D9B4-5AEF-4B1E-8797-0E2545F71AE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5008C59-C93F-40DA-9C38-B2EF67797DD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D2502FC-25F5-4205-A091-BF12E96EA9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FF6C60AC-DCA5-4E4E-8FCE-7BD6D963B19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42FEB76C-B08C-4A83-A1F7-023CC85351F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48C2F3E0-67C1-4D2F-A16E-27351E4BA62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6C30B495-3A6A-414A-AB2B-F716FC94B8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4BA19446-E308-4655-A1F7-BD3F47116CD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DFF7564E-2A4B-44D6-A358-106ABFE8749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298D78D9-C22B-455A-8018-854011F7B73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C30F81BB-8BD9-4EE6-BD52-C4B8D84E5E7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06A15E9-7088-4F2F-98AD-6EB9142AFE2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36D922E-59F5-40FA-88BE-2A540F2F16D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CA8B1A70-0A1A-4EDC-88E1-1BDD1C7A798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2DEAFF5D-44BD-4CB7-8922-90BD1E6EFF8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C7F1CD84-968F-46D1-A897-4A87919215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DDB320C1-B8B6-4E0F-B80D-E46C5213CA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1BF574D1-4F74-454A-83D7-4B602511910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93C536E-F1CB-4B2F-87B7-227BE6C6F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E235778-81C3-4822-B417-4CD87057358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12FAAECC-07C5-4B0D-84E8-391C460B4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2196997E-772B-4C0E-A361-B450C89920B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2ECC2FC-B502-498C-86EE-C3F9809C3D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5CF0421-B20A-405A-862F-79FA5F7794A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4CBFF3-D93F-4C8F-BF6D-9463BD809C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B5553E75-2AB5-46DD-87E0-65B53CC3CFB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2518442D-0180-40E7-9D88-53AEA0A80315}"/>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dirty="0">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4C173DE-BEA3-46A6-9010-2ADB88A413AA}"/>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97E1274E-685C-42D3-8DB0-FF4F33D2989A}"/>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78951543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43857570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bg bwMode="gray">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xmlns="" id="{556EA1FE-2C32-4C75-B535-1AA55AA51E3C}"/>
              </a:ext>
            </a:extLst>
          </p:cNvPr>
          <p:cNvSpPr>
            <a:spLocks noGrp="1"/>
          </p:cNvSpPr>
          <p:nvPr>
            <p:ph sz="half" idx="2" hasCustomPrompt="1"/>
          </p:nvPr>
        </p:nvSpPr>
        <p:spPr>
          <a:xfrm>
            <a:off x="63174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6">
            <a:extLst>
              <a:ext uri="{FF2B5EF4-FFF2-40B4-BE49-F238E27FC236}">
                <a16:creationId xmlns:a16="http://schemas.microsoft.com/office/drawing/2014/main" xmlns="" id="{1E593654-32FC-4192-82A5-D0FDC4A3979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10" name="Footer Placeholder 4">
            <a:extLst>
              <a:ext uri="{FF2B5EF4-FFF2-40B4-BE49-F238E27FC236}">
                <a16:creationId xmlns:a16="http://schemas.microsoft.com/office/drawing/2014/main" xmlns="" id="{D2A9534B-3535-4171-B8BF-C3A27934947B}"/>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1" name="Slide Number Placeholder 5">
            <a:extLst>
              <a:ext uri="{FF2B5EF4-FFF2-40B4-BE49-F238E27FC236}">
                <a16:creationId xmlns:a16="http://schemas.microsoft.com/office/drawing/2014/main" xmlns="" id="{C7DDADDD-11E4-4840-A5C2-ABF4EFC706F4}"/>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2" name="Footer Placeholder 4">
            <a:extLst>
              <a:ext uri="{FF2B5EF4-FFF2-40B4-BE49-F238E27FC236}">
                <a16:creationId xmlns:a16="http://schemas.microsoft.com/office/drawing/2014/main" xmlns="" id="{50032124-4DE4-449A-970D-EEFA8F58E4F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0296840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divider blue" type="secHead">
  <p:cSld name="SECTION_HEADER">
    <p:bg>
      <p:bgPr>
        <a:solidFill>
          <a:srgbClr val="2175D9"/>
        </a:solidFill>
        <a:effectLst/>
      </p:bgPr>
    </p:bg>
    <p:spTree>
      <p:nvGrpSpPr>
        <p:cNvPr id="1" name="Shape 2643"/>
        <p:cNvGrpSpPr/>
        <p:nvPr/>
      </p:nvGrpSpPr>
      <p:grpSpPr>
        <a:xfrm>
          <a:off x="0" y="0"/>
          <a:ext cx="0" cy="0"/>
          <a:chOff x="0" y="0"/>
          <a:chExt cx="0" cy="0"/>
        </a:xfrm>
      </p:grpSpPr>
      <p:sp>
        <p:nvSpPr>
          <p:cNvPr id="2644" name="Google Shape;2644;p26"/>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5" name="Google Shape;2645;p26"/>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2646" name="Google Shape;2646;p26"/>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647" name="Google Shape;2647;p26"/>
          <p:cNvGrpSpPr/>
          <p:nvPr/>
        </p:nvGrpSpPr>
        <p:grpSpPr>
          <a:xfrm>
            <a:off x="-294300" y="-297472"/>
            <a:ext cx="12780600" cy="7449775"/>
            <a:chOff x="-294300" y="-297475"/>
            <a:chExt cx="12780600" cy="7449775"/>
          </a:xfrm>
        </p:grpSpPr>
        <p:grpSp>
          <p:nvGrpSpPr>
            <p:cNvPr id="2648" name="Google Shape;2648;p26"/>
            <p:cNvGrpSpPr/>
            <p:nvPr/>
          </p:nvGrpSpPr>
          <p:grpSpPr>
            <a:xfrm>
              <a:off x="-294300" y="0"/>
              <a:ext cx="180000" cy="6858000"/>
              <a:chOff x="-232" y="0"/>
              <a:chExt cx="232" cy="4320"/>
            </a:xfrm>
          </p:grpSpPr>
          <p:cxnSp>
            <p:nvCxnSpPr>
              <p:cNvPr id="2649" name="Google Shape;2649;p2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0" name="Google Shape;2650;p2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1" name="Google Shape;2651;p2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2" name="Google Shape;2652;p2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3" name="Google Shape;2653;p2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4" name="Google Shape;2654;p2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5" name="Google Shape;2655;p2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6" name="Google Shape;2656;p2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7" name="Google Shape;2657;p2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8" name="Google Shape;2658;p2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59" name="Google Shape;2659;p2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0" name="Google Shape;2660;p2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1" name="Google Shape;2661;p2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2" name="Google Shape;2662;p2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3" name="Google Shape;2663;p2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4" name="Google Shape;2664;p2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665" name="Google Shape;2665;p26"/>
            <p:cNvGrpSpPr/>
            <p:nvPr/>
          </p:nvGrpSpPr>
          <p:grpSpPr>
            <a:xfrm>
              <a:off x="12306300" y="0"/>
              <a:ext cx="180000" cy="6858000"/>
              <a:chOff x="-232" y="0"/>
              <a:chExt cx="232" cy="4320"/>
            </a:xfrm>
          </p:grpSpPr>
          <p:cxnSp>
            <p:nvCxnSpPr>
              <p:cNvPr id="2666" name="Google Shape;2666;p2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7" name="Google Shape;2667;p2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8" name="Google Shape;2668;p2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69" name="Google Shape;2669;p2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0" name="Google Shape;2670;p2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1" name="Google Shape;2671;p2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2" name="Google Shape;2672;p2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3" name="Google Shape;2673;p2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4" name="Google Shape;2674;p2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5" name="Google Shape;2675;p2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6" name="Google Shape;2676;p2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7" name="Google Shape;2677;p2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8" name="Google Shape;2678;p2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79" name="Google Shape;2679;p2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80" name="Google Shape;2680;p2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81" name="Google Shape;2681;p2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682" name="Google Shape;2682;p26"/>
            <p:cNvGrpSpPr/>
            <p:nvPr/>
          </p:nvGrpSpPr>
          <p:grpSpPr>
            <a:xfrm>
              <a:off x="1" y="-297475"/>
              <a:ext cx="12192000" cy="180000"/>
              <a:chOff x="0" y="-689"/>
              <a:chExt cx="7680" cy="232"/>
            </a:xfrm>
          </p:grpSpPr>
          <p:cxnSp>
            <p:nvCxnSpPr>
              <p:cNvPr id="2683" name="Google Shape;2683;p2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4" name="Google Shape;2684;p2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5" name="Google Shape;2685;p2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6" name="Google Shape;2686;p2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7" name="Google Shape;2687;p2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8" name="Google Shape;2688;p2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89" name="Google Shape;2689;p2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0" name="Google Shape;2690;p2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1" name="Google Shape;2691;p2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2" name="Google Shape;2692;p2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3" name="Google Shape;2693;p2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4" name="Google Shape;2694;p2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5" name="Google Shape;2695;p2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6" name="Google Shape;2696;p2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7" name="Google Shape;2697;p2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8" name="Google Shape;2698;p2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699" name="Google Shape;2699;p2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0" name="Google Shape;2700;p2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1" name="Google Shape;2701;p2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2" name="Google Shape;2702;p2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3" name="Google Shape;2703;p2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4" name="Google Shape;2704;p2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5" name="Google Shape;2705;p2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6" name="Google Shape;2706;p2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7" name="Google Shape;2707;p2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08" name="Google Shape;2708;p2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709" name="Google Shape;2709;p26"/>
            <p:cNvGrpSpPr/>
            <p:nvPr/>
          </p:nvGrpSpPr>
          <p:grpSpPr>
            <a:xfrm>
              <a:off x="6351" y="6972300"/>
              <a:ext cx="12195174" cy="180000"/>
              <a:chOff x="4" y="-689"/>
              <a:chExt cx="7682" cy="232"/>
            </a:xfrm>
          </p:grpSpPr>
          <p:cxnSp>
            <p:nvCxnSpPr>
              <p:cNvPr id="2710" name="Google Shape;2710;p2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1" name="Google Shape;2711;p2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2" name="Google Shape;2712;p2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3" name="Google Shape;2713;p2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4" name="Google Shape;2714;p2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5" name="Google Shape;2715;p2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6" name="Google Shape;2716;p2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7" name="Google Shape;2717;p2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8" name="Google Shape;2718;p2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19" name="Google Shape;2719;p2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0" name="Google Shape;2720;p2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1" name="Google Shape;2721;p2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2" name="Google Shape;2722;p2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3" name="Google Shape;2723;p2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4" name="Google Shape;2724;p2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5" name="Google Shape;2725;p2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6" name="Google Shape;2726;p2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7" name="Google Shape;2727;p2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8" name="Google Shape;2728;p2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29" name="Google Shape;2729;p2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0" name="Google Shape;2730;p2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1" name="Google Shape;2731;p2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2" name="Google Shape;2732;p2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3" name="Google Shape;2733;p2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4" name="Google Shape;2734;p2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35" name="Google Shape;2735;p2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736" name="Google Shape;2736;p26"/>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7" name="Google Shape;2737;p26"/>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738" name="Google Shape;2738;p26"/>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full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600" y="1660524"/>
            <a:ext cx="106668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10666800" cy="3960000"/>
          </a:xfrm>
        </p:spPr>
        <p:txBody>
          <a:bodyPr/>
          <a:lstStyle>
            <a:lvl1pPr marL="0" indent="0">
              <a:buNone/>
              <a:defRPr/>
            </a:lvl1pPr>
          </a:lstStyle>
          <a:p>
            <a:endParaRPr lang="en-GB"/>
          </a:p>
        </p:txBody>
      </p:sp>
      <p:sp>
        <p:nvSpPr>
          <p:cNvPr id="7" name="Rectangle 6">
            <a:extLst>
              <a:ext uri="{FF2B5EF4-FFF2-40B4-BE49-F238E27FC236}">
                <a16:creationId xmlns:a16="http://schemas.microsoft.com/office/drawing/2014/main" xmlns="" id="{ACB027CF-3F7F-4514-9D1D-7070B1A5240A}"/>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11" name="Footer Placeholder 4">
            <a:extLst>
              <a:ext uri="{FF2B5EF4-FFF2-40B4-BE49-F238E27FC236}">
                <a16:creationId xmlns:a16="http://schemas.microsoft.com/office/drawing/2014/main" xmlns="" id="{F295EB11-48FA-488F-99B9-EBC0C7FF4D2E}"/>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2" name="Slide Number Placeholder 5">
            <a:extLst>
              <a:ext uri="{FF2B5EF4-FFF2-40B4-BE49-F238E27FC236}">
                <a16:creationId xmlns:a16="http://schemas.microsoft.com/office/drawing/2014/main" xmlns="" id="{F866B56C-ED6E-4599-95D8-1AD0B1746021}"/>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 name="Footer Placeholder 4">
            <a:extLst>
              <a:ext uri="{FF2B5EF4-FFF2-40B4-BE49-F238E27FC236}">
                <a16:creationId xmlns:a16="http://schemas.microsoft.com/office/drawing/2014/main" xmlns="" id="{7682C7B3-DBC0-4166-81BE-9F128B1CE97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36081271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ontent &amp; picture dar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7AD21965-3D67-4CF2-B3D4-684F94640F2D}"/>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2"/>
          </a:solidFill>
        </p:spPr>
        <p:txBody>
          <a:bodyPr wrap="square" lIns="3238158" tIns="71969" rIns="899494" bIns="71969" anchor="ctr" anchorCtr="0">
            <a:noAutofit/>
          </a:bodyPr>
          <a:lstStyle>
            <a:lvl1pPr marL="0" indent="0" algn="l">
              <a:buNone/>
              <a:defRPr>
                <a:solidFill>
                  <a:schemeClr val="accent2"/>
                </a:solidFill>
              </a:defRPr>
            </a:lvl1pPr>
          </a:lstStyle>
          <a:p>
            <a:r>
              <a:rPr lang="en-GB" dirty="0"/>
              <a:t>Click on icon to insert picture</a:t>
            </a: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4">
            <a:extLst>
              <a:ext uri="{FF2B5EF4-FFF2-40B4-BE49-F238E27FC236}">
                <a16:creationId xmlns:a16="http://schemas.microsoft.com/office/drawing/2014/main" xmlns="" id="{BF450731-6266-48D9-8127-EA6489BE7A5B}"/>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6" name="Slide Number Placeholder 5">
            <a:extLst>
              <a:ext uri="{FF2B5EF4-FFF2-40B4-BE49-F238E27FC236}">
                <a16:creationId xmlns:a16="http://schemas.microsoft.com/office/drawing/2014/main" xmlns="" id="{1DFDFFD3-9CB9-4D63-8396-E4B62A2FB641}"/>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7" name="Footer Placeholder 4">
            <a:extLst>
              <a:ext uri="{FF2B5EF4-FFF2-40B4-BE49-F238E27FC236}">
                <a16:creationId xmlns:a16="http://schemas.microsoft.com/office/drawing/2014/main" xmlns="" id="{83575F9C-0A65-46E2-8E3D-199A428A6A7D}"/>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276816844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ontent &amp; picture 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9FBEE8D5-4745-43D0-AB41-4BFAB7017FD8}"/>
              </a:ext>
            </a:extLst>
          </p:cNvPr>
          <p:cNvSpPr/>
          <p:nvPr userDrawn="1"/>
        </p:nvSpPr>
        <p:spPr>
          <a:xfrm>
            <a:off x="10837717" y="6165879"/>
            <a:ext cx="1354283" cy="692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Picture Placeholder 13">
            <a:extLst>
              <a:ext uri="{FF2B5EF4-FFF2-40B4-BE49-F238E27FC236}">
                <a16:creationId xmlns:a16="http://schemas.microsoft.com/office/drawing/2014/main" xmlns="" id="{49BD1BF8-B72B-4547-9956-E82E0DCC1168}"/>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1"/>
          </a:solidFill>
        </p:spPr>
        <p:txBody>
          <a:bodyPr wrap="square" lIns="3238158" tIns="71969" rIns="899494" bIns="71969" anchor="ctr" anchorCtr="0">
            <a:noAutofit/>
          </a:bodyPr>
          <a:lstStyle>
            <a:lvl1pPr marL="0" indent="0" algn="l">
              <a:buNone/>
              <a:defRPr>
                <a:solidFill>
                  <a:schemeClr val="accent2"/>
                </a:solidFill>
              </a:defRPr>
            </a:lvl1pPr>
          </a:lstStyle>
          <a:p>
            <a:r>
              <a:rPr lang="en-GB" dirty="0"/>
              <a:t>Click on icon to insert picture</a:t>
            </a:r>
          </a:p>
        </p:txBody>
      </p:sp>
      <p:sp>
        <p:nvSpPr>
          <p:cNvPr id="15" name="Footer Placeholder 4">
            <a:extLst>
              <a:ext uri="{FF2B5EF4-FFF2-40B4-BE49-F238E27FC236}">
                <a16:creationId xmlns:a16="http://schemas.microsoft.com/office/drawing/2014/main" xmlns="" id="{8CC796AA-9002-4F86-BD15-E50B35B7578D}"/>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dirty="0">
                <a:solidFill>
                  <a:srgbClr val="0F1941"/>
                </a:solidFill>
              </a:rPr>
              <a:t>© Randstad</a:t>
            </a:r>
            <a:endParaRPr lang="en-GB" dirty="0">
              <a:solidFill>
                <a:srgbClr val="0F1941"/>
              </a:solidFill>
            </a:endParaRPr>
          </a:p>
        </p:txBody>
      </p:sp>
      <p:sp>
        <p:nvSpPr>
          <p:cNvPr id="16" name="Slide Number Placeholder 5">
            <a:extLst>
              <a:ext uri="{FF2B5EF4-FFF2-40B4-BE49-F238E27FC236}">
                <a16:creationId xmlns:a16="http://schemas.microsoft.com/office/drawing/2014/main" xmlns="" id="{70187ACE-2615-4245-9324-52287DF5F384}"/>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17" name="Footer Placeholder 4">
            <a:extLst>
              <a:ext uri="{FF2B5EF4-FFF2-40B4-BE49-F238E27FC236}">
                <a16:creationId xmlns:a16="http://schemas.microsoft.com/office/drawing/2014/main" xmlns="" id="{E1B3079B-56DC-4D8E-983D-63580C5E523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4478759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content &amp;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EF486957-B3EC-46F3-AA14-784D64E6E2C9}"/>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2AA2CCB6-7ECF-4FF3-873C-84EB5A4E3094}"/>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 name="Slide Number Placeholder 5">
            <a:extLst>
              <a:ext uri="{FF2B5EF4-FFF2-40B4-BE49-F238E27FC236}">
                <a16:creationId xmlns:a16="http://schemas.microsoft.com/office/drawing/2014/main" xmlns="" id="{15A332C0-5F54-4B2F-98FC-EA36572EE8DE}"/>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4" name="Footer Placeholder 4">
            <a:extLst>
              <a:ext uri="{FF2B5EF4-FFF2-40B4-BE49-F238E27FC236}">
                <a16:creationId xmlns:a16="http://schemas.microsoft.com/office/drawing/2014/main" xmlns="" id="{719BFC31-8CE5-47E0-9ABF-00777EEC68E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78280902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599"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5112000" cy="3960000"/>
          </a:xfrm>
        </p:spPr>
        <p:txBody>
          <a:bodyPr/>
          <a:lstStyle>
            <a:lvl1pPr marL="0" indent="0">
              <a:buNone/>
              <a:defRPr/>
            </a:lvl1pPr>
          </a:lstStyle>
          <a:p>
            <a:endParaRPr lang="en-GB"/>
          </a:p>
        </p:txBody>
      </p:sp>
      <p:sp>
        <p:nvSpPr>
          <p:cNvPr id="13" name="Text Placeholder 5">
            <a:extLst>
              <a:ext uri="{FF2B5EF4-FFF2-40B4-BE49-F238E27FC236}">
                <a16:creationId xmlns:a16="http://schemas.microsoft.com/office/drawing/2014/main" xmlns="" id="{DD6092BF-785F-4592-8EC9-EFC2A8C3AA01}"/>
              </a:ext>
            </a:extLst>
          </p:cNvPr>
          <p:cNvSpPr>
            <a:spLocks noGrp="1"/>
          </p:cNvSpPr>
          <p:nvPr>
            <p:ph type="body" sz="quarter" idx="14"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4" name="Chart Placeholder 9">
            <a:extLst>
              <a:ext uri="{FF2B5EF4-FFF2-40B4-BE49-F238E27FC236}">
                <a16:creationId xmlns:a16="http://schemas.microsoft.com/office/drawing/2014/main" xmlns="" id="{E88E660D-35A8-4DFE-93D5-35658A22897C}"/>
              </a:ext>
            </a:extLst>
          </p:cNvPr>
          <p:cNvSpPr>
            <a:spLocks noGrp="1"/>
          </p:cNvSpPr>
          <p:nvPr>
            <p:ph type="chart" sz="quarter" idx="15"/>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6B3E381B-D5CB-43D4-9E22-C4323A30C5C2}"/>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F8E9922C-A8BA-491E-81EE-8AF98578EC1E}"/>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5" name="Slide Number Placeholder 5">
            <a:extLst>
              <a:ext uri="{FF2B5EF4-FFF2-40B4-BE49-F238E27FC236}">
                <a16:creationId xmlns:a16="http://schemas.microsoft.com/office/drawing/2014/main" xmlns="" id="{10F38832-1844-4ED3-8BA1-F5C4B142118B}"/>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6" name="Footer Placeholder 4">
            <a:extLst>
              <a:ext uri="{FF2B5EF4-FFF2-40B4-BE49-F238E27FC236}">
                <a16:creationId xmlns:a16="http://schemas.microsoft.com/office/drawing/2014/main" xmlns="" id="{19B0057D-61EA-429F-BB1D-5E5F353D181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604946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0D8612-8E25-4B08-8BDB-F61933ADF5EE}"/>
              </a:ext>
            </a:extLst>
          </p:cNvPr>
          <p:cNvSpPr>
            <a:spLocks noGrp="1"/>
          </p:cNvSpPr>
          <p:nvPr>
            <p:ph type="title" hasCustomPrompt="1"/>
          </p:nvPr>
        </p:nvSpPr>
        <p:spPr/>
        <p:txBody>
          <a:bodyPr/>
          <a:lstStyle/>
          <a:p>
            <a:r>
              <a:rPr lang="en-US" dirty="0"/>
              <a:t>click to edit Master title style</a:t>
            </a:r>
            <a:endParaRPr lang="en-GB" dirty="0"/>
          </a:p>
        </p:txBody>
      </p:sp>
      <p:sp>
        <p:nvSpPr>
          <p:cNvPr id="5" name="Rectangle 4">
            <a:extLst>
              <a:ext uri="{FF2B5EF4-FFF2-40B4-BE49-F238E27FC236}">
                <a16:creationId xmlns:a16="http://schemas.microsoft.com/office/drawing/2014/main" xmlns="" id="{A12804E6-9C0A-4FBB-8916-5671FDCFD18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8" name="Footer Placeholder 4">
            <a:extLst>
              <a:ext uri="{FF2B5EF4-FFF2-40B4-BE49-F238E27FC236}">
                <a16:creationId xmlns:a16="http://schemas.microsoft.com/office/drawing/2014/main" xmlns="" id="{B8B52122-3D22-4D82-A87C-8D4FA7BEAA53}"/>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9" name="Slide Number Placeholder 5">
            <a:extLst>
              <a:ext uri="{FF2B5EF4-FFF2-40B4-BE49-F238E27FC236}">
                <a16:creationId xmlns:a16="http://schemas.microsoft.com/office/drawing/2014/main" xmlns="" id="{AD03EA6A-D083-44E1-AE43-61FC63C54F5C}"/>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0" name="Footer Placeholder 4">
            <a:extLst>
              <a:ext uri="{FF2B5EF4-FFF2-40B4-BE49-F238E27FC236}">
                <a16:creationId xmlns:a16="http://schemas.microsoft.com/office/drawing/2014/main" xmlns="" id="{55FD65F7-DF43-4623-8663-23433C4BAF6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31328347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B7E8C40-659D-4843-9E59-E965C497F8E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FFFFFF"/>
              </a:solidFill>
            </a:endParaRPr>
          </a:p>
        </p:txBody>
      </p:sp>
      <p:sp>
        <p:nvSpPr>
          <p:cNvPr id="5" name="Footer Placeholder 4">
            <a:extLst>
              <a:ext uri="{FF2B5EF4-FFF2-40B4-BE49-F238E27FC236}">
                <a16:creationId xmlns:a16="http://schemas.microsoft.com/office/drawing/2014/main" xmlns="" id="{B6F8F29F-AB3F-4803-9F6C-B1FE83E9AE6C}"/>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6" name="Slide Number Placeholder 5">
            <a:extLst>
              <a:ext uri="{FF2B5EF4-FFF2-40B4-BE49-F238E27FC236}">
                <a16:creationId xmlns:a16="http://schemas.microsoft.com/office/drawing/2014/main" xmlns="" id="{0148A5F0-90D9-43B6-A0CC-D3026432933A}"/>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7" name="Footer Placeholder 4">
            <a:extLst>
              <a:ext uri="{FF2B5EF4-FFF2-40B4-BE49-F238E27FC236}">
                <a16:creationId xmlns:a16="http://schemas.microsoft.com/office/drawing/2014/main" xmlns="" id="{F5DE3D25-3AF2-4177-AA71-9613FB164FD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19045448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6275" tIns="71969" rIns="71969" bIns="71969" anchor="ctr" anchorCtr="0"/>
          <a:lstStyle>
            <a:lvl1pPr marL="0" marR="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09"/>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39213257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statement picture ligh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6275" tIns="71969" rIns="71969" bIns="71969" anchor="ctr" anchorCtr="0"/>
          <a:lstStyle>
            <a:lvl1pPr marL="0" marR="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09"/>
            <a:ext cx="4359277" cy="1865127"/>
          </a:xfrm>
        </p:spPr>
        <p:txBody>
          <a:bodyPr tIns="0" anchor="b" anchorCtr="0">
            <a:noAutofit/>
          </a:bodyPr>
          <a:lstStyle>
            <a:lvl1pPr marL="0" indent="0" algn="r">
              <a:lnSpc>
                <a:spcPct val="101000"/>
              </a:lnSpc>
              <a:buNone/>
              <a:defRPr sz="4000">
                <a:solidFill>
                  <a:schemeClr val="accent2"/>
                </a:solidFill>
                <a:latin typeface="+mj-lt"/>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96" name="Rectangle 95">
            <a:extLst>
              <a:ext uri="{FF2B5EF4-FFF2-40B4-BE49-F238E27FC236}">
                <a16:creationId xmlns:a16="http://schemas.microsoft.com/office/drawing/2014/main" xmlns="" id="{93C74D6C-B4CB-4317-A01C-BEDA12B282D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94ECF00E-E292-47DA-B1F6-E213AE9D23F1}"/>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4D03260B-C440-42F5-88F0-5B6B634972F1}"/>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B22A5F98-A4A0-4DF9-B232-A7306C9AF4C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410770008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dark">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6275" tIns="71969" rIns="71969" bIns="71969" anchor="ctr" anchorCtr="0"/>
          <a:lstStyle>
            <a:lvl1pPr marL="0" marR="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09"/>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dirty="0"/>
              <a:t>click to edit.</a:t>
            </a:r>
          </a:p>
        </p:txBody>
      </p:sp>
      <p:sp>
        <p:nvSpPr>
          <p:cNvPr id="97" name="Footer Placeholder 4">
            <a:extLst>
              <a:ext uri="{FF2B5EF4-FFF2-40B4-BE49-F238E27FC236}">
                <a16:creationId xmlns:a16="http://schemas.microsoft.com/office/drawing/2014/main" xmlns="" id="{FD751858-F268-496C-A7B6-6EAB59287CFE}"/>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9D76A634-8BEE-4ECD-99B0-6EE85024E319}"/>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0BFEAB39-0DEA-4AB8-A076-DAE1D2EADE5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7485311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divider dark blue">
  <p:cSld name="divider dark blue">
    <p:bg>
      <p:bgPr>
        <a:solidFill>
          <a:srgbClr val="0F1941"/>
        </a:solidFill>
        <a:effectLst/>
      </p:bgPr>
    </p:bg>
    <p:spTree>
      <p:nvGrpSpPr>
        <p:cNvPr id="1" name="Shape 2739"/>
        <p:cNvGrpSpPr/>
        <p:nvPr/>
      </p:nvGrpSpPr>
      <p:grpSpPr>
        <a:xfrm>
          <a:off x="0" y="0"/>
          <a:ext cx="0" cy="0"/>
          <a:chOff x="0" y="0"/>
          <a:chExt cx="0" cy="0"/>
        </a:xfrm>
      </p:grpSpPr>
      <p:sp>
        <p:nvSpPr>
          <p:cNvPr id="2740" name="Google Shape;2740;p27"/>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1" name="Google Shape;2741;p27"/>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2"/>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2742" name="Google Shape;2742;p27"/>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743" name="Google Shape;2743;p27"/>
          <p:cNvGrpSpPr/>
          <p:nvPr/>
        </p:nvGrpSpPr>
        <p:grpSpPr>
          <a:xfrm>
            <a:off x="-294300" y="-297472"/>
            <a:ext cx="12780600" cy="7449775"/>
            <a:chOff x="-294300" y="-297475"/>
            <a:chExt cx="12780600" cy="7449775"/>
          </a:xfrm>
        </p:grpSpPr>
        <p:grpSp>
          <p:nvGrpSpPr>
            <p:cNvPr id="2744" name="Google Shape;2744;p27"/>
            <p:cNvGrpSpPr/>
            <p:nvPr/>
          </p:nvGrpSpPr>
          <p:grpSpPr>
            <a:xfrm>
              <a:off x="-294300" y="0"/>
              <a:ext cx="180000" cy="6858000"/>
              <a:chOff x="-232" y="0"/>
              <a:chExt cx="232" cy="4320"/>
            </a:xfrm>
          </p:grpSpPr>
          <p:cxnSp>
            <p:nvCxnSpPr>
              <p:cNvPr id="2745" name="Google Shape;2745;p2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46" name="Google Shape;2746;p2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47" name="Google Shape;2747;p2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48" name="Google Shape;2748;p2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49" name="Google Shape;2749;p2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0" name="Google Shape;2750;p2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1" name="Google Shape;2751;p2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2" name="Google Shape;2752;p2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3" name="Google Shape;2753;p2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4" name="Google Shape;2754;p2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5" name="Google Shape;2755;p2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6" name="Google Shape;2756;p2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7" name="Google Shape;2757;p2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8" name="Google Shape;2758;p2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59" name="Google Shape;2759;p2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0" name="Google Shape;2760;p2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761" name="Google Shape;2761;p27"/>
            <p:cNvGrpSpPr/>
            <p:nvPr/>
          </p:nvGrpSpPr>
          <p:grpSpPr>
            <a:xfrm>
              <a:off x="12306300" y="0"/>
              <a:ext cx="180000" cy="6858000"/>
              <a:chOff x="-232" y="0"/>
              <a:chExt cx="232" cy="4320"/>
            </a:xfrm>
          </p:grpSpPr>
          <p:cxnSp>
            <p:nvCxnSpPr>
              <p:cNvPr id="2762" name="Google Shape;2762;p2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3" name="Google Shape;2763;p2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4" name="Google Shape;2764;p2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5" name="Google Shape;2765;p2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6" name="Google Shape;2766;p2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7" name="Google Shape;2767;p2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8" name="Google Shape;2768;p2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69" name="Google Shape;2769;p2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0" name="Google Shape;2770;p2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1" name="Google Shape;2771;p2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2" name="Google Shape;2772;p2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3" name="Google Shape;2773;p2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4" name="Google Shape;2774;p2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5" name="Google Shape;2775;p2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6" name="Google Shape;2776;p2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77" name="Google Shape;2777;p2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778" name="Google Shape;2778;p27"/>
            <p:cNvGrpSpPr/>
            <p:nvPr/>
          </p:nvGrpSpPr>
          <p:grpSpPr>
            <a:xfrm>
              <a:off x="1" y="-297475"/>
              <a:ext cx="12192000" cy="180000"/>
              <a:chOff x="0" y="-689"/>
              <a:chExt cx="7680" cy="232"/>
            </a:xfrm>
          </p:grpSpPr>
          <p:cxnSp>
            <p:nvCxnSpPr>
              <p:cNvPr id="2779" name="Google Shape;2779;p2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0" name="Google Shape;2780;p2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1" name="Google Shape;2781;p2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2" name="Google Shape;2782;p2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3" name="Google Shape;2783;p2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4" name="Google Shape;2784;p2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5" name="Google Shape;2785;p2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6" name="Google Shape;2786;p2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7" name="Google Shape;2787;p2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8" name="Google Shape;2788;p2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89" name="Google Shape;2789;p2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0" name="Google Shape;2790;p2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1" name="Google Shape;2791;p2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2" name="Google Shape;2792;p2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3" name="Google Shape;2793;p2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4" name="Google Shape;2794;p2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5" name="Google Shape;2795;p2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6" name="Google Shape;2796;p2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7" name="Google Shape;2797;p2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8" name="Google Shape;2798;p2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799" name="Google Shape;2799;p2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0" name="Google Shape;2800;p2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1" name="Google Shape;2801;p2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2" name="Google Shape;2802;p2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3" name="Google Shape;2803;p2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4" name="Google Shape;2804;p2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805" name="Google Shape;2805;p27"/>
            <p:cNvGrpSpPr/>
            <p:nvPr/>
          </p:nvGrpSpPr>
          <p:grpSpPr>
            <a:xfrm>
              <a:off x="6351" y="6972300"/>
              <a:ext cx="12195174" cy="180000"/>
              <a:chOff x="4" y="-689"/>
              <a:chExt cx="7682" cy="232"/>
            </a:xfrm>
          </p:grpSpPr>
          <p:cxnSp>
            <p:nvCxnSpPr>
              <p:cNvPr id="2806" name="Google Shape;2806;p2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7" name="Google Shape;2807;p2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8" name="Google Shape;2808;p2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09" name="Google Shape;2809;p2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0" name="Google Shape;2810;p2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1" name="Google Shape;2811;p2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2" name="Google Shape;2812;p2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3" name="Google Shape;2813;p2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4" name="Google Shape;2814;p2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5" name="Google Shape;2815;p2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6" name="Google Shape;2816;p2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7" name="Google Shape;2817;p2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8" name="Google Shape;2818;p2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19" name="Google Shape;2819;p2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0" name="Google Shape;2820;p2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1" name="Google Shape;2821;p2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2" name="Google Shape;2822;p2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3" name="Google Shape;2823;p2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4" name="Google Shape;2824;p2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5" name="Google Shape;2825;p2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6" name="Google Shape;2826;p2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7" name="Google Shape;2827;p2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8" name="Google Shape;2828;p2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29" name="Google Shape;2829;p2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30" name="Google Shape;2830;p2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31" name="Google Shape;2831;p2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832" name="Google Shape;2832;p27"/>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3" name="Google Shape;2833;p27"/>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834" name="Google Shape;2834;p2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light">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6275" tIns="71969" rIns="71969" bIns="71969" anchor="ctr" anchorCtr="0"/>
          <a:lstStyle>
            <a:lvl1pPr marL="0" marR="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833"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09"/>
            <a:ext cx="4359277" cy="1865127"/>
          </a:xfrm>
        </p:spPr>
        <p:txBody>
          <a:bodyPr tIns="0" anchor="b" anchorCtr="0">
            <a:noAutofit/>
          </a:bodyPr>
          <a:lstStyle>
            <a:lvl1pPr marL="0" indent="0" algn="r">
              <a:lnSpc>
                <a:spcPct val="101000"/>
              </a:lnSpc>
              <a:buNone/>
              <a:defRPr sz="4000">
                <a:solidFill>
                  <a:schemeClr val="tx1"/>
                </a:solidFill>
                <a:latin typeface="+mj-lt"/>
              </a:defRPr>
            </a:lvl1pPr>
            <a:lvl2pPr marL="456903" indent="0">
              <a:buNone/>
              <a:defRPr sz="2000">
                <a:solidFill>
                  <a:schemeClr val="tx1">
                    <a:tint val="75000"/>
                  </a:schemeClr>
                </a:solidFill>
              </a:defRPr>
            </a:lvl2pPr>
            <a:lvl3pPr marL="913833" indent="0">
              <a:buNone/>
              <a:defRPr sz="1900">
                <a:solidFill>
                  <a:schemeClr val="tx1">
                    <a:tint val="75000"/>
                  </a:schemeClr>
                </a:solidFill>
              </a:defRPr>
            </a:lvl3pPr>
            <a:lvl4pPr marL="1370750" indent="0">
              <a:buNone/>
              <a:defRPr sz="1600">
                <a:solidFill>
                  <a:schemeClr val="tx1">
                    <a:tint val="75000"/>
                  </a:schemeClr>
                </a:solidFill>
              </a:defRPr>
            </a:lvl4pPr>
            <a:lvl5pPr marL="1827666" indent="0">
              <a:buNone/>
              <a:defRPr sz="1600">
                <a:solidFill>
                  <a:schemeClr val="tx1">
                    <a:tint val="75000"/>
                  </a:schemeClr>
                </a:solidFill>
              </a:defRPr>
            </a:lvl5pPr>
            <a:lvl6pPr marL="2284598" indent="0">
              <a:buNone/>
              <a:defRPr sz="1600">
                <a:solidFill>
                  <a:schemeClr val="tx1">
                    <a:tint val="75000"/>
                  </a:schemeClr>
                </a:solidFill>
              </a:defRPr>
            </a:lvl6pPr>
            <a:lvl7pPr marL="2741498" indent="0">
              <a:buNone/>
              <a:defRPr sz="1600">
                <a:solidFill>
                  <a:schemeClr val="tx1">
                    <a:tint val="75000"/>
                  </a:schemeClr>
                </a:solidFill>
              </a:defRPr>
            </a:lvl7pPr>
            <a:lvl8pPr marL="3198400" indent="0">
              <a:buNone/>
              <a:defRPr sz="1600">
                <a:solidFill>
                  <a:schemeClr val="tx1">
                    <a:tint val="75000"/>
                  </a:schemeClr>
                </a:solidFill>
              </a:defRPr>
            </a:lvl8pPr>
            <a:lvl9pPr marL="3655303" indent="0">
              <a:buNone/>
              <a:defRPr sz="1600">
                <a:solidFill>
                  <a:schemeClr val="tx1">
                    <a:tint val="75000"/>
                  </a:schemeClr>
                </a:solidFill>
              </a:defRPr>
            </a:lvl9pPr>
          </a:lstStyle>
          <a:p>
            <a:pPr lvl="0"/>
            <a:r>
              <a:rPr lang="en-US" dirty="0"/>
              <a:t>click to edit.</a:t>
            </a:r>
          </a:p>
        </p:txBody>
      </p:sp>
      <p:sp>
        <p:nvSpPr>
          <p:cNvPr id="96" name="Rectangle 95">
            <a:extLst>
              <a:ext uri="{FF2B5EF4-FFF2-40B4-BE49-F238E27FC236}">
                <a16:creationId xmlns:a16="http://schemas.microsoft.com/office/drawing/2014/main" xmlns="" id="{ED109F40-13BA-4630-B7A7-80E73E7E07BD}"/>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94" tIns="45718" rIns="91394" bIns="45718" rtlCol="0" anchor="ctr"/>
          <a:lstStyle/>
          <a:p>
            <a:pPr algn="ctr" defTabSz="913878">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A9EF210F-B4BE-4B82-BF7A-6F1708A35E07}"/>
              </a:ext>
            </a:extLst>
          </p:cNvPr>
          <p:cNvSpPr>
            <a:spLocks noGrp="1"/>
          </p:cNvSpPr>
          <p:nvPr>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0A52494A-E76F-4B6D-AE46-D30A594F24AE}"/>
              </a:ext>
            </a:extLst>
          </p:cNvPr>
          <p:cNvSpPr>
            <a:spLocks noGrp="1"/>
          </p:cNvSpPr>
          <p:nvPr>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8C95C1F0-C551-4030-99BA-76014DD9698B}"/>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39033056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final slide blue">
    <p:bg bwMode="gray">
      <p:bgPr>
        <a:solidFill>
          <a:srgbClr val="2175D9"/>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CCD67B64-095B-4511-AE6F-9358EBA0D067}"/>
              </a:ext>
            </a:extLst>
          </p:cNvPr>
          <p:cNvGrpSpPr>
            <a:grpSpLocks noChangeAspect="1"/>
          </p:cNvGrpSpPr>
          <p:nvPr userDrawn="1"/>
        </p:nvGrpSpPr>
        <p:grpSpPr bwMode="gray">
          <a:xfrm>
            <a:off x="765177" y="911256"/>
            <a:ext cx="10658475" cy="5026025"/>
            <a:chOff x="482" y="574"/>
            <a:chExt cx="6714" cy="3166"/>
          </a:xfrm>
        </p:grpSpPr>
        <p:sp>
          <p:nvSpPr>
            <p:cNvPr id="35" name="Freeform 6">
              <a:extLst>
                <a:ext uri="{FF2B5EF4-FFF2-40B4-BE49-F238E27FC236}">
                  <a16:creationId xmlns:a16="http://schemas.microsoft.com/office/drawing/2014/main" xmlns="" id="{6437D36D-780D-48E8-BC37-46D4983351C2}"/>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D62734D2-12EF-4AF7-AAA0-CEFE95410F1C}"/>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0E6EAA27-1AE7-4D78-A22D-26609899D549}"/>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41B5201E-4DFD-4912-87D4-7C609F82F87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C4C24FA-E8F7-41DF-B3E2-ED523F9CA0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5F980DFF-CBBF-4B1E-9F23-8A4748A98715}"/>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EA3C725-5461-4DF2-B9DE-5D494A3C72E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03CFF32C-DB67-49B1-BF49-DA476C61273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36CAD246-3CA7-43A4-BD74-DF01BB1C3C9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165033FD-3008-4A3A-8DFC-9E382DFB16C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42962546-AD6D-4B00-925C-E1ABF505F26A}"/>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99460200-D52B-4D96-9C8A-8F1E4EEE4AA3}"/>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675F5FF-D24F-4C1C-94C9-5791B51CDB36}"/>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01365608-FA4E-43AC-961C-49A7E3878D79}"/>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5BAC4657-DD59-495D-AFA7-C722F2F77514}"/>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24BAC945-B246-4FE0-900D-FD9B2D2BEF0C}"/>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490F9086-ECA3-45E2-B60B-B402FF5E74B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72F90E7A-2A80-4B04-881C-2A91A822D8D3}"/>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9FBB11B-041D-4D46-9DA0-87040AA0AE1A}"/>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7078F7EE-37F1-4F4F-80EF-ACAA9D33D61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179B62B8-9F4E-4226-B446-FE109833820F}"/>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FB6625B6-A7AD-412C-B893-D31A7E7D005A}"/>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EE891678-F93E-46A5-922C-F99D8BFBFF1F}"/>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6AF2DE2E-2056-4C3D-BA07-D1F885025FD2}"/>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DBB4EC74-E2B8-48AE-90FF-6676EB4B8274}"/>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EA6A8FC3-D077-4771-96E1-5BA2F91A5E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7764FB75-A198-4823-A2C7-37D94F27027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EC6E0F88-DFCC-4A01-B1B3-FD17CA311F3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3AD5B88E-B88C-4F91-A7C2-990F047D85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71B531A9-1DD2-42E4-887C-A0C9F293941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F2307C1F-A456-4DDD-891A-4C870EA3CE0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3BCC0D4D-3EAB-4173-ADF6-382C6E70CF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C97F7EB2-85B7-4321-ADDA-B1555D551C9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5A620B39-6C5B-4BAF-B12C-E4397878D4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233FABDF-3240-4008-8B37-C08262BBE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38CDF0A-C72B-4BE0-ACB4-383CCFC0AF9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4821995D-33F1-4258-B889-36C37AE5620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2C0D955-90AB-4708-98CF-02BCAD23F39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D1C5990-BCDA-4EF1-ACC6-B757723792E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A3EBF801-16C5-43E4-A8A1-DF8B4C3E0F1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F79C3E9D-649B-4992-AAFC-DAD2D63E4A8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B1EA03EC-7B56-4396-B19E-BD7BB622DD98}"/>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84681A8B-24B2-4FAA-B548-3B3D91603BB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50ABEF5-08BC-4474-BA4D-379DFA3B5E4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7E48346A-980F-4F0F-B8AA-1732C78EFEE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0ED5321-7493-4D81-8B3C-86F58171F15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C1E23D6F-8E3F-4792-9475-DF84B68F5A9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0270D384-0843-43CF-B820-9CD951E945C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06B7B04B-F2FF-413C-BB4F-314F41CAA4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6B43E5A-7C5F-4654-BE4B-C1906B6CBB7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C8E9E3-30FA-450A-92C2-59C3F24BE61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DED9B8BA-FEB2-43C3-A72B-690C7CEB2B0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8DC7D57C-948C-481B-8AA0-E8513565B1F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7F3C89C4-4C29-4010-8FC9-8F8C42732C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1C2F37BE-135A-468B-AC65-377F4E4B4EF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E7804FE9-0851-413D-B48F-7653393F77D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3BAF129-D46B-4060-8EA8-0335782050F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8314F5A9-1BBC-4745-AC75-8C571E6235F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E255A2FF-D0AC-4E92-B70E-B7DC69CF7582}"/>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D298C92-6F81-434D-8BDF-8BB35A346EB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6ECBE7F-D178-4A54-8B88-4B4EA59545D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5495F472-B6F6-4167-B6B1-478D329E049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498A9636-72BD-45D8-BC30-5E394BEE5F7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A41D7002-56B5-4B3E-ADF6-C0AD7AC3C4C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429E9206-09BC-4DC2-8040-B6482337984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5B0548A9-3518-4B50-A00B-CDFE14E0469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3E17CD6-BB2D-4AEA-939C-616E017EA2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E321E5A6-7360-48FD-A3DA-10DF126178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F9DDFADE-F364-44D6-BEF7-B73A84FD4F5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14CBAF5-E87F-4B29-BA3F-7D8208B60A2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123D8052-0D01-447C-AD6C-7375E997BC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42196512-1A9A-47CD-AF16-FEEA9E9F205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93CC4C7F-4EC7-445F-B8DE-C1C79E4D4E3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0DA55DC8-7EF2-4417-8BF0-D4371EF083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922C734F-1FF3-4FAF-9D76-309520282B9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91C1DE79-7DDE-4947-98EA-998B85397AD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8488509F-2306-48B3-9072-8C4211D34C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B31DBCD5-4519-4148-8979-EC7CD674D7E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6889757B-370C-4B3B-A126-AA74FEC19F5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569B5A5D-2C64-4CCF-8DB2-077C5D0567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307696F-A599-4115-80A0-3F4DCD8579E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9452BE42-1343-4C85-9B87-3AA2D08850D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74923F60-85F9-4549-8394-A7326DAB837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86AA01B-224C-4CA3-A4B2-B2A69F32FBD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E0B10071-59E6-4E2B-98C5-CBB8FF09C9A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AFBB7FBC-7E31-4B27-8466-1115DBEA41C9}"/>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8F83263B-0203-4214-ADAC-887B872A10C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70B6ADF-9800-4F4B-B1C8-B3BA4A57F37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E7532758-BDF1-45BD-8B98-3818F069135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7D81232C-A97B-40D7-A8F2-407A50E5032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E337FE93-5224-4DB3-BAD0-48117BAA085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5B14738-D673-45E4-91FC-6BE3C11109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1707CD1-D063-4933-B987-5AD70DFC1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FAF5DABE-244D-4CBF-AC2A-616091F67BF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DB209D92-B982-4268-A41B-2DCFE80119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98CF10C6-298B-4D5C-86CA-65571BD7A79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8C7789E1-8B8F-4892-9F6B-5A06030135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45A31AEE-1E6D-4D3D-88BC-4C57DEAF2EB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2AA41E5-EF68-4917-A2CA-37049A64FC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AE563CFD-1E1F-4302-AFDB-4350846A992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7D82D57-9C7E-4DDD-AE13-A6B310E6480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D83E4E10-0EEE-48B0-A364-4F7D3560DE4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6668FE6-0948-48AF-BC08-40C09B59040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458E2F19-7C07-48E3-8EB4-72A37D16C90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050C264A-50A3-4BBD-BA80-CC47B23CF12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65998567-F5E3-4BBB-8ED5-112F962CA78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8128CE8F-1A5C-46C3-8621-4778EC41540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730940F-C4F4-4C0F-962B-D63AF321558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8F4874A5-5E4C-4F52-8D74-586223AA2D9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7E383394-E9B9-4315-BCC7-A62D9705E50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CF1749E4-2D6F-4ECC-BFB9-22A79B3D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A0317130-E516-451B-B19D-DE56D19A80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47095068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final slide dark blue">
    <p:bg bwMode="gray">
      <p:bgPr>
        <a:solidFill>
          <a:srgbClr val="0F1941"/>
        </a:solidFill>
        <a:effectLst/>
      </p:bgPr>
    </p:bg>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xmlns="" id="{891C919E-0DB6-4556-BA4C-9A73B9B10762}"/>
              </a:ext>
            </a:extLst>
          </p:cNvPr>
          <p:cNvGrpSpPr>
            <a:grpSpLocks noChangeAspect="1"/>
          </p:cNvGrpSpPr>
          <p:nvPr userDrawn="1"/>
        </p:nvGrpSpPr>
        <p:grpSpPr bwMode="gray">
          <a:xfrm>
            <a:off x="765177" y="911256"/>
            <a:ext cx="10658475" cy="5026025"/>
            <a:chOff x="482" y="574"/>
            <a:chExt cx="6714" cy="3166"/>
          </a:xfrm>
        </p:grpSpPr>
        <p:sp>
          <p:nvSpPr>
            <p:cNvPr id="11" name="Freeform 6">
              <a:extLst>
                <a:ext uri="{FF2B5EF4-FFF2-40B4-BE49-F238E27FC236}">
                  <a16:creationId xmlns:a16="http://schemas.microsoft.com/office/drawing/2014/main" xmlns="" id="{AA6E5838-42F3-42D9-886B-7FACE2C104A4}"/>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 name="Freeform 7">
              <a:extLst>
                <a:ext uri="{FF2B5EF4-FFF2-40B4-BE49-F238E27FC236}">
                  <a16:creationId xmlns:a16="http://schemas.microsoft.com/office/drawing/2014/main" xmlns="" id="{61D4052F-43C9-4A36-A4AB-5C24996BB94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 name="Freeform 8">
              <a:extLst>
                <a:ext uri="{FF2B5EF4-FFF2-40B4-BE49-F238E27FC236}">
                  <a16:creationId xmlns:a16="http://schemas.microsoft.com/office/drawing/2014/main" xmlns="" id="{C7AE75AB-FF06-4779-A9A7-DD6AC686A337}"/>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 name="Freeform 9">
              <a:extLst>
                <a:ext uri="{FF2B5EF4-FFF2-40B4-BE49-F238E27FC236}">
                  <a16:creationId xmlns:a16="http://schemas.microsoft.com/office/drawing/2014/main" xmlns="" id="{89D4D19B-6028-4242-9898-6D4B6B35E051}"/>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 name="Freeform 10">
              <a:extLst>
                <a:ext uri="{FF2B5EF4-FFF2-40B4-BE49-F238E27FC236}">
                  <a16:creationId xmlns:a16="http://schemas.microsoft.com/office/drawing/2014/main" xmlns="" id="{CCD5607A-763E-4632-9AE0-FF0EC6B050D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6" name="Freeform 11">
              <a:extLst>
                <a:ext uri="{FF2B5EF4-FFF2-40B4-BE49-F238E27FC236}">
                  <a16:creationId xmlns:a16="http://schemas.microsoft.com/office/drawing/2014/main" xmlns="" id="{371FF234-A85C-4672-9F3F-08EBE287E032}"/>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7" name="Freeform 12">
              <a:extLst>
                <a:ext uri="{FF2B5EF4-FFF2-40B4-BE49-F238E27FC236}">
                  <a16:creationId xmlns:a16="http://schemas.microsoft.com/office/drawing/2014/main" xmlns="" id="{C1C00ABD-5730-4E6E-822F-E947C3E0B335}"/>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8" name="Freeform 13">
              <a:extLst>
                <a:ext uri="{FF2B5EF4-FFF2-40B4-BE49-F238E27FC236}">
                  <a16:creationId xmlns:a16="http://schemas.microsoft.com/office/drawing/2014/main" xmlns="" id="{B03AE2A9-3D7F-4AE4-90A0-0FA84EEAB916}"/>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9" name="Freeform 14">
              <a:extLst>
                <a:ext uri="{FF2B5EF4-FFF2-40B4-BE49-F238E27FC236}">
                  <a16:creationId xmlns:a16="http://schemas.microsoft.com/office/drawing/2014/main" xmlns="" id="{D7BD20AC-3B43-4BCF-A574-E8D940F8F1DE}"/>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0" name="Freeform 15">
              <a:extLst>
                <a:ext uri="{FF2B5EF4-FFF2-40B4-BE49-F238E27FC236}">
                  <a16:creationId xmlns:a16="http://schemas.microsoft.com/office/drawing/2014/main" xmlns="" id="{F4FB4824-5CB4-4E58-80AA-9BD0123BFD6F}"/>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1" name="Freeform 16">
              <a:extLst>
                <a:ext uri="{FF2B5EF4-FFF2-40B4-BE49-F238E27FC236}">
                  <a16:creationId xmlns:a16="http://schemas.microsoft.com/office/drawing/2014/main" xmlns="" id="{5BA84E44-086F-442A-906C-07D40A291EF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2" name="Freeform 17">
              <a:extLst>
                <a:ext uri="{FF2B5EF4-FFF2-40B4-BE49-F238E27FC236}">
                  <a16:creationId xmlns:a16="http://schemas.microsoft.com/office/drawing/2014/main" xmlns="" id="{38AAF21C-1433-44B4-9AB5-487B354CB66E}"/>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3" name="Freeform 18">
              <a:extLst>
                <a:ext uri="{FF2B5EF4-FFF2-40B4-BE49-F238E27FC236}">
                  <a16:creationId xmlns:a16="http://schemas.microsoft.com/office/drawing/2014/main" xmlns="" id="{57C5D29C-6188-4ADA-A8DE-F44E9245154C}"/>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4" name="Freeform 19">
              <a:extLst>
                <a:ext uri="{FF2B5EF4-FFF2-40B4-BE49-F238E27FC236}">
                  <a16:creationId xmlns:a16="http://schemas.microsoft.com/office/drawing/2014/main" xmlns="" id="{69010570-A587-45DC-AACF-2233C578EC67}"/>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5" name="Freeform 20">
              <a:extLst>
                <a:ext uri="{FF2B5EF4-FFF2-40B4-BE49-F238E27FC236}">
                  <a16:creationId xmlns:a16="http://schemas.microsoft.com/office/drawing/2014/main" xmlns="" id="{57F9753C-4247-48FC-8170-88564761BC7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6" name="Freeform 21">
              <a:extLst>
                <a:ext uri="{FF2B5EF4-FFF2-40B4-BE49-F238E27FC236}">
                  <a16:creationId xmlns:a16="http://schemas.microsoft.com/office/drawing/2014/main" xmlns="" id="{7DD4183E-E288-4FAE-8A35-76077C2DF050}"/>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7" name="Freeform 22">
              <a:extLst>
                <a:ext uri="{FF2B5EF4-FFF2-40B4-BE49-F238E27FC236}">
                  <a16:creationId xmlns:a16="http://schemas.microsoft.com/office/drawing/2014/main" xmlns="" id="{EEE1A537-1C36-4B70-8EA1-F6E9836B8E92}"/>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8" name="Freeform 23">
              <a:extLst>
                <a:ext uri="{FF2B5EF4-FFF2-40B4-BE49-F238E27FC236}">
                  <a16:creationId xmlns:a16="http://schemas.microsoft.com/office/drawing/2014/main" xmlns="" id="{039A4EF8-C222-4F5F-BF60-A8A4D37C82A7}"/>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9" name="Freeform 24">
              <a:extLst>
                <a:ext uri="{FF2B5EF4-FFF2-40B4-BE49-F238E27FC236}">
                  <a16:creationId xmlns:a16="http://schemas.microsoft.com/office/drawing/2014/main" xmlns="" id="{E7141EAF-B161-402F-AD4F-4D69B538117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0" name="Freeform 25">
              <a:extLst>
                <a:ext uri="{FF2B5EF4-FFF2-40B4-BE49-F238E27FC236}">
                  <a16:creationId xmlns:a16="http://schemas.microsoft.com/office/drawing/2014/main" xmlns="" id="{7AD12296-FC20-4873-A044-3972C1D4382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1" name="Oval 26">
              <a:extLst>
                <a:ext uri="{FF2B5EF4-FFF2-40B4-BE49-F238E27FC236}">
                  <a16:creationId xmlns:a16="http://schemas.microsoft.com/office/drawing/2014/main" xmlns="" id="{0A718FDD-2A90-4CD2-82C5-C1D841661B0B}"/>
                </a:ext>
              </a:extLst>
            </p:cNvPr>
            <p:cNvSpPr>
              <a:spLocks noChangeArrowheads="1"/>
            </p:cNvSpPr>
            <p:nvPr userDrawn="1"/>
          </p:nvSpPr>
          <p:spPr bwMode="gray">
            <a:xfrm>
              <a:off x="7102" y="2186"/>
              <a:ext cx="94" cy="94"/>
            </a:xfrm>
            <a:prstGeom prst="ellipse">
              <a:avLst/>
            </a:pr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Freeform 27">
              <a:extLst>
                <a:ext uri="{FF2B5EF4-FFF2-40B4-BE49-F238E27FC236}">
                  <a16:creationId xmlns:a16="http://schemas.microsoft.com/office/drawing/2014/main" xmlns="" id="{60CC6BD7-F789-4249-840C-E3DD0AAB710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Freeform 28">
              <a:extLst>
                <a:ext uri="{FF2B5EF4-FFF2-40B4-BE49-F238E27FC236}">
                  <a16:creationId xmlns:a16="http://schemas.microsoft.com/office/drawing/2014/main" xmlns="" id="{16AE0BF9-B260-4012-8E63-B97D436FA0D7}"/>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4" name="Group 33">
            <a:extLst>
              <a:ext uri="{FF2B5EF4-FFF2-40B4-BE49-F238E27FC236}">
                <a16:creationId xmlns:a16="http://schemas.microsoft.com/office/drawing/2014/main" xmlns="" id="{6887760F-5A09-4871-9AAA-739C04130C64}"/>
              </a:ext>
            </a:extLst>
          </p:cNvPr>
          <p:cNvGrpSpPr/>
          <p:nvPr userDrawn="1"/>
        </p:nvGrpSpPr>
        <p:grpSpPr>
          <a:xfrm>
            <a:off x="-294300" y="-297472"/>
            <a:ext cx="12780600" cy="7449775"/>
            <a:chOff x="-294300" y="-297475"/>
            <a:chExt cx="12780600" cy="7449775"/>
          </a:xfrm>
        </p:grpSpPr>
        <p:grpSp>
          <p:nvGrpSpPr>
            <p:cNvPr id="35" name="Group 21">
              <a:extLst>
                <a:ext uri="{FF2B5EF4-FFF2-40B4-BE49-F238E27FC236}">
                  <a16:creationId xmlns:a16="http://schemas.microsoft.com/office/drawing/2014/main" xmlns="" id="{ED74E9D6-BCBD-43BB-97ED-0AB860C2FE93}"/>
                </a:ext>
              </a:extLst>
            </p:cNvPr>
            <p:cNvGrpSpPr>
              <a:grpSpLocks/>
            </p:cNvGrpSpPr>
            <p:nvPr userDrawn="1"/>
          </p:nvGrpSpPr>
          <p:grpSpPr bwMode="auto">
            <a:xfrm>
              <a:off x="-294300" y="0"/>
              <a:ext cx="180000" cy="6858000"/>
              <a:chOff x="-232" y="0"/>
              <a:chExt cx="232" cy="4320"/>
            </a:xfrm>
          </p:grpSpPr>
          <p:sp>
            <p:nvSpPr>
              <p:cNvPr id="107" name="Line 22">
                <a:extLst>
                  <a:ext uri="{FF2B5EF4-FFF2-40B4-BE49-F238E27FC236}">
                    <a16:creationId xmlns:a16="http://schemas.microsoft.com/office/drawing/2014/main" xmlns="" id="{5F3C556C-8885-48F1-8E39-7D7DC2608B7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E787345-8F76-4750-BD32-5FA5D45C4AD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C4041E5F-3943-479E-8EC4-937433A86B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9074CBE-AE3F-4F64-A016-0587EEE5942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2305E7F2-64AB-4D26-8680-D2B4F17E831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F3DD34A9-E64E-44D2-9336-251152DF78F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4706558-AF3F-44E4-9DC3-7979B8773F8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4B29E9FE-8D68-4B6A-9605-2E3B18C6E1B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C0583EBA-7CBB-41E6-AB13-D4E79118030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F6E2BA9-CD9E-4860-A63F-B5C32D4E8A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DDEFE069-3D31-4651-9071-1713911744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566B4443-EF46-4EAB-BA2C-442908EE12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284C0B2-FF8B-4C6D-BA8E-5A6828037F5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C0A5A0E8-706E-4209-AB86-790D473801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63EBE0D-8BD0-48D7-911A-78323CA9F04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56EED64C-CA31-465C-8D9C-EF5FA29D02C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6" name="Group 21">
              <a:extLst>
                <a:ext uri="{FF2B5EF4-FFF2-40B4-BE49-F238E27FC236}">
                  <a16:creationId xmlns:a16="http://schemas.microsoft.com/office/drawing/2014/main" xmlns="" id="{E8B6B780-7768-46F5-971F-B9816AFEF1EA}"/>
                </a:ext>
              </a:extLst>
            </p:cNvPr>
            <p:cNvGrpSpPr>
              <a:grpSpLocks/>
            </p:cNvGrpSpPr>
            <p:nvPr userDrawn="1"/>
          </p:nvGrpSpPr>
          <p:grpSpPr bwMode="auto">
            <a:xfrm>
              <a:off x="12306300" y="0"/>
              <a:ext cx="180000" cy="6858000"/>
              <a:chOff x="-232" y="0"/>
              <a:chExt cx="232" cy="4320"/>
            </a:xfrm>
          </p:grpSpPr>
          <p:sp>
            <p:nvSpPr>
              <p:cNvPr id="91" name="Line 22">
                <a:extLst>
                  <a:ext uri="{FF2B5EF4-FFF2-40B4-BE49-F238E27FC236}">
                    <a16:creationId xmlns:a16="http://schemas.microsoft.com/office/drawing/2014/main" xmlns="" id="{28B561F1-F2D9-4956-A990-264BA1CB72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23">
                <a:extLst>
                  <a:ext uri="{FF2B5EF4-FFF2-40B4-BE49-F238E27FC236}">
                    <a16:creationId xmlns:a16="http://schemas.microsoft.com/office/drawing/2014/main" xmlns="" id="{CB9490EC-5D7A-4BD8-8CF8-7738CE2D234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24">
                <a:extLst>
                  <a:ext uri="{FF2B5EF4-FFF2-40B4-BE49-F238E27FC236}">
                    <a16:creationId xmlns:a16="http://schemas.microsoft.com/office/drawing/2014/main" xmlns="" id="{C5F919EE-4C94-4DA0-8E8E-7E0A2426FDB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25">
                <a:extLst>
                  <a:ext uri="{FF2B5EF4-FFF2-40B4-BE49-F238E27FC236}">
                    <a16:creationId xmlns:a16="http://schemas.microsoft.com/office/drawing/2014/main" xmlns="" id="{07CEB01F-10BA-4FD5-8C07-848FA45490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26">
                <a:extLst>
                  <a:ext uri="{FF2B5EF4-FFF2-40B4-BE49-F238E27FC236}">
                    <a16:creationId xmlns:a16="http://schemas.microsoft.com/office/drawing/2014/main" xmlns="" id="{15AD412C-42F9-4FF0-A7B3-007382D7A08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27">
                <a:extLst>
                  <a:ext uri="{FF2B5EF4-FFF2-40B4-BE49-F238E27FC236}">
                    <a16:creationId xmlns:a16="http://schemas.microsoft.com/office/drawing/2014/main" xmlns="" id="{82E98CD7-2D6C-4E70-BE7A-A8776EB5421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28">
                <a:extLst>
                  <a:ext uri="{FF2B5EF4-FFF2-40B4-BE49-F238E27FC236}">
                    <a16:creationId xmlns:a16="http://schemas.microsoft.com/office/drawing/2014/main" xmlns="" id="{09990407-AB71-44E2-96B4-A2ED4DC7142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31">
                <a:extLst>
                  <a:ext uri="{FF2B5EF4-FFF2-40B4-BE49-F238E27FC236}">
                    <a16:creationId xmlns:a16="http://schemas.microsoft.com/office/drawing/2014/main" xmlns="" id="{1A62304A-1B4C-4F73-B8AB-89F60BCFAA9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32">
                <a:extLst>
                  <a:ext uri="{FF2B5EF4-FFF2-40B4-BE49-F238E27FC236}">
                    <a16:creationId xmlns:a16="http://schemas.microsoft.com/office/drawing/2014/main" xmlns="" id="{71EFD5A7-2743-4418-ADB5-DF0D6833E5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33">
                <a:extLst>
                  <a:ext uri="{FF2B5EF4-FFF2-40B4-BE49-F238E27FC236}">
                    <a16:creationId xmlns:a16="http://schemas.microsoft.com/office/drawing/2014/main" xmlns="" id="{BF925A8B-E36F-4376-9043-56EDBA76638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34">
                <a:extLst>
                  <a:ext uri="{FF2B5EF4-FFF2-40B4-BE49-F238E27FC236}">
                    <a16:creationId xmlns:a16="http://schemas.microsoft.com/office/drawing/2014/main" xmlns="" id="{4FF65C02-250B-4C91-B0BB-276245F0AE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35">
                <a:extLst>
                  <a:ext uri="{FF2B5EF4-FFF2-40B4-BE49-F238E27FC236}">
                    <a16:creationId xmlns:a16="http://schemas.microsoft.com/office/drawing/2014/main" xmlns="" id="{69DFA17A-02D1-44C2-99B5-704D22BDAE3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36">
                <a:extLst>
                  <a:ext uri="{FF2B5EF4-FFF2-40B4-BE49-F238E27FC236}">
                    <a16:creationId xmlns:a16="http://schemas.microsoft.com/office/drawing/2014/main" xmlns="" id="{0AD82D74-4C9A-4D1D-88C9-CFE829ED1D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37">
                <a:extLst>
                  <a:ext uri="{FF2B5EF4-FFF2-40B4-BE49-F238E27FC236}">
                    <a16:creationId xmlns:a16="http://schemas.microsoft.com/office/drawing/2014/main" xmlns="" id="{5E95323C-BD02-4743-9EAF-CF089A69776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38">
                <a:extLst>
                  <a:ext uri="{FF2B5EF4-FFF2-40B4-BE49-F238E27FC236}">
                    <a16:creationId xmlns:a16="http://schemas.microsoft.com/office/drawing/2014/main" xmlns="" id="{6EDA863F-4655-43B2-9255-A48E84C0655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38">
                <a:extLst>
                  <a:ext uri="{FF2B5EF4-FFF2-40B4-BE49-F238E27FC236}">
                    <a16:creationId xmlns:a16="http://schemas.microsoft.com/office/drawing/2014/main" xmlns="" id="{6F8740F2-818C-438D-8670-B349B7E521F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7" name="Group 41">
              <a:extLst>
                <a:ext uri="{FF2B5EF4-FFF2-40B4-BE49-F238E27FC236}">
                  <a16:creationId xmlns:a16="http://schemas.microsoft.com/office/drawing/2014/main" xmlns="" id="{25880BAE-D654-4B38-B42C-4FDF47D32C39}"/>
                </a:ext>
              </a:extLst>
            </p:cNvPr>
            <p:cNvGrpSpPr>
              <a:grpSpLocks/>
            </p:cNvGrpSpPr>
            <p:nvPr userDrawn="1"/>
          </p:nvGrpSpPr>
          <p:grpSpPr bwMode="auto">
            <a:xfrm>
              <a:off x="1" y="-297475"/>
              <a:ext cx="12191999" cy="180000"/>
              <a:chOff x="0" y="-689"/>
              <a:chExt cx="7680" cy="232"/>
            </a:xfrm>
          </p:grpSpPr>
          <p:sp>
            <p:nvSpPr>
              <p:cNvPr id="65" name="Line 42">
                <a:extLst>
                  <a:ext uri="{FF2B5EF4-FFF2-40B4-BE49-F238E27FC236}">
                    <a16:creationId xmlns:a16="http://schemas.microsoft.com/office/drawing/2014/main" xmlns="" id="{F2DD1EFC-0D6A-408E-8DDC-A2D853ADDBE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43">
                <a:extLst>
                  <a:ext uri="{FF2B5EF4-FFF2-40B4-BE49-F238E27FC236}">
                    <a16:creationId xmlns:a16="http://schemas.microsoft.com/office/drawing/2014/main" xmlns="" id="{6FBFD846-7A12-4C95-9CB2-48AB891694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44">
                <a:extLst>
                  <a:ext uri="{FF2B5EF4-FFF2-40B4-BE49-F238E27FC236}">
                    <a16:creationId xmlns:a16="http://schemas.microsoft.com/office/drawing/2014/main" xmlns="" id="{474632FD-E12D-4D88-BEFB-92FA82D158E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68" name="Line 45">
                <a:extLst>
                  <a:ext uri="{FF2B5EF4-FFF2-40B4-BE49-F238E27FC236}">
                    <a16:creationId xmlns:a16="http://schemas.microsoft.com/office/drawing/2014/main" xmlns="" id="{0986CA4D-B3A1-4327-B5D6-B5BD042553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46">
                <a:extLst>
                  <a:ext uri="{FF2B5EF4-FFF2-40B4-BE49-F238E27FC236}">
                    <a16:creationId xmlns:a16="http://schemas.microsoft.com/office/drawing/2014/main" xmlns="" id="{E2983F5E-62C4-46BC-A576-F4A936CA493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47">
                <a:extLst>
                  <a:ext uri="{FF2B5EF4-FFF2-40B4-BE49-F238E27FC236}">
                    <a16:creationId xmlns:a16="http://schemas.microsoft.com/office/drawing/2014/main" xmlns="" id="{45DBCB6F-3F5C-4289-8170-91BBEC976AA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48">
                <a:extLst>
                  <a:ext uri="{FF2B5EF4-FFF2-40B4-BE49-F238E27FC236}">
                    <a16:creationId xmlns:a16="http://schemas.microsoft.com/office/drawing/2014/main" xmlns="" id="{876CB556-12A4-4AB4-82A3-F492F916B6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49">
                <a:extLst>
                  <a:ext uri="{FF2B5EF4-FFF2-40B4-BE49-F238E27FC236}">
                    <a16:creationId xmlns:a16="http://schemas.microsoft.com/office/drawing/2014/main" xmlns="" id="{B8E9DB14-43C5-4D52-9BEB-31BF3088CDA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50">
                <a:extLst>
                  <a:ext uri="{FF2B5EF4-FFF2-40B4-BE49-F238E27FC236}">
                    <a16:creationId xmlns:a16="http://schemas.microsoft.com/office/drawing/2014/main" xmlns="" id="{6422FA88-1427-43B2-B654-A1B0DC33953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51">
                <a:extLst>
                  <a:ext uri="{FF2B5EF4-FFF2-40B4-BE49-F238E27FC236}">
                    <a16:creationId xmlns:a16="http://schemas.microsoft.com/office/drawing/2014/main" xmlns="" id="{726B10BD-B136-4831-BFBD-CD91EC1BA37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52">
                <a:extLst>
                  <a:ext uri="{FF2B5EF4-FFF2-40B4-BE49-F238E27FC236}">
                    <a16:creationId xmlns:a16="http://schemas.microsoft.com/office/drawing/2014/main" xmlns="" id="{7ED8B453-8A36-44AB-969B-883769BB468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53">
                <a:extLst>
                  <a:ext uri="{FF2B5EF4-FFF2-40B4-BE49-F238E27FC236}">
                    <a16:creationId xmlns:a16="http://schemas.microsoft.com/office/drawing/2014/main" xmlns="" id="{917E09CF-4322-46C3-8323-9E5B30870AF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54">
                <a:extLst>
                  <a:ext uri="{FF2B5EF4-FFF2-40B4-BE49-F238E27FC236}">
                    <a16:creationId xmlns:a16="http://schemas.microsoft.com/office/drawing/2014/main" xmlns="" id="{13E86AF4-1A23-4107-B68C-73CFCAD7AE5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55">
                <a:extLst>
                  <a:ext uri="{FF2B5EF4-FFF2-40B4-BE49-F238E27FC236}">
                    <a16:creationId xmlns:a16="http://schemas.microsoft.com/office/drawing/2014/main" xmlns="" id="{3026F9D9-925D-410D-8EAD-87B5DC00F0A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56">
                <a:extLst>
                  <a:ext uri="{FF2B5EF4-FFF2-40B4-BE49-F238E27FC236}">
                    <a16:creationId xmlns:a16="http://schemas.microsoft.com/office/drawing/2014/main" xmlns="" id="{542159F8-B9AF-4FB7-9A02-C13E674F9B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57">
                <a:extLst>
                  <a:ext uri="{FF2B5EF4-FFF2-40B4-BE49-F238E27FC236}">
                    <a16:creationId xmlns:a16="http://schemas.microsoft.com/office/drawing/2014/main" xmlns="" id="{F76E9FCB-6F4A-429C-9317-6179BAB650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1" name="Line 58">
                <a:extLst>
                  <a:ext uri="{FF2B5EF4-FFF2-40B4-BE49-F238E27FC236}">
                    <a16:creationId xmlns:a16="http://schemas.microsoft.com/office/drawing/2014/main" xmlns="" id="{9E5E51CC-81E2-4515-8AE0-F4EBC931306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59">
                <a:extLst>
                  <a:ext uri="{FF2B5EF4-FFF2-40B4-BE49-F238E27FC236}">
                    <a16:creationId xmlns:a16="http://schemas.microsoft.com/office/drawing/2014/main" xmlns="" id="{F0A68277-3267-440A-8B67-EC9FBA9F789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60">
                <a:extLst>
                  <a:ext uri="{FF2B5EF4-FFF2-40B4-BE49-F238E27FC236}">
                    <a16:creationId xmlns:a16="http://schemas.microsoft.com/office/drawing/2014/main" xmlns="" id="{E3BA2D71-D553-4DF4-9159-752E827DBE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4" name="Line 61">
                <a:extLst>
                  <a:ext uri="{FF2B5EF4-FFF2-40B4-BE49-F238E27FC236}">
                    <a16:creationId xmlns:a16="http://schemas.microsoft.com/office/drawing/2014/main" xmlns="" id="{E8DDD957-B0C8-4621-BDAF-1DFD76148AE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62">
                <a:extLst>
                  <a:ext uri="{FF2B5EF4-FFF2-40B4-BE49-F238E27FC236}">
                    <a16:creationId xmlns:a16="http://schemas.microsoft.com/office/drawing/2014/main" xmlns="" id="{40F8CE22-D37B-42BD-A4EF-6FDC240CEE7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63">
                <a:extLst>
                  <a:ext uri="{FF2B5EF4-FFF2-40B4-BE49-F238E27FC236}">
                    <a16:creationId xmlns:a16="http://schemas.microsoft.com/office/drawing/2014/main" xmlns="" id="{E812A4D5-1220-44AB-B8BE-D4219DE2635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64">
                <a:extLst>
                  <a:ext uri="{FF2B5EF4-FFF2-40B4-BE49-F238E27FC236}">
                    <a16:creationId xmlns:a16="http://schemas.microsoft.com/office/drawing/2014/main" xmlns="" id="{9D0F695A-996B-4B66-BEB2-A2CB145653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65">
                <a:extLst>
                  <a:ext uri="{FF2B5EF4-FFF2-40B4-BE49-F238E27FC236}">
                    <a16:creationId xmlns:a16="http://schemas.microsoft.com/office/drawing/2014/main" xmlns="" id="{0FF516A2-EFF2-476A-B925-CF2BD01BD5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44">
                <a:extLst>
                  <a:ext uri="{FF2B5EF4-FFF2-40B4-BE49-F238E27FC236}">
                    <a16:creationId xmlns:a16="http://schemas.microsoft.com/office/drawing/2014/main" xmlns="" id="{9ACBC58D-5BB5-45C8-829B-4756FD3F7CE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90" name="Line 43">
                <a:extLst>
                  <a:ext uri="{FF2B5EF4-FFF2-40B4-BE49-F238E27FC236}">
                    <a16:creationId xmlns:a16="http://schemas.microsoft.com/office/drawing/2014/main" xmlns="" id="{90666D2C-4B36-42DA-92C0-4B12CB91995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8" name="Group 41">
              <a:extLst>
                <a:ext uri="{FF2B5EF4-FFF2-40B4-BE49-F238E27FC236}">
                  <a16:creationId xmlns:a16="http://schemas.microsoft.com/office/drawing/2014/main" xmlns="" id="{AA1FD842-CB81-461E-BD99-6B3DCA2DFEE7}"/>
                </a:ext>
              </a:extLst>
            </p:cNvPr>
            <p:cNvGrpSpPr>
              <a:grpSpLocks/>
            </p:cNvGrpSpPr>
            <p:nvPr userDrawn="1"/>
          </p:nvGrpSpPr>
          <p:grpSpPr bwMode="auto">
            <a:xfrm>
              <a:off x="6351" y="6972300"/>
              <a:ext cx="12195174" cy="180000"/>
              <a:chOff x="4" y="-689"/>
              <a:chExt cx="7682" cy="232"/>
            </a:xfrm>
          </p:grpSpPr>
          <p:sp>
            <p:nvSpPr>
              <p:cNvPr id="39" name="Line 42">
                <a:extLst>
                  <a:ext uri="{FF2B5EF4-FFF2-40B4-BE49-F238E27FC236}">
                    <a16:creationId xmlns:a16="http://schemas.microsoft.com/office/drawing/2014/main" xmlns="" id="{B5B94033-AD0D-453E-90B3-766F1EC91CD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Line 43">
                <a:extLst>
                  <a:ext uri="{FF2B5EF4-FFF2-40B4-BE49-F238E27FC236}">
                    <a16:creationId xmlns:a16="http://schemas.microsoft.com/office/drawing/2014/main" xmlns="" id="{2D716751-B6D4-4F06-A98D-0DD4C00D9B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Line 44">
                <a:extLst>
                  <a:ext uri="{FF2B5EF4-FFF2-40B4-BE49-F238E27FC236}">
                    <a16:creationId xmlns:a16="http://schemas.microsoft.com/office/drawing/2014/main" xmlns="" id="{6863B976-E359-4790-8228-7E5EF9C5A0C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Line 45">
                <a:extLst>
                  <a:ext uri="{FF2B5EF4-FFF2-40B4-BE49-F238E27FC236}">
                    <a16:creationId xmlns:a16="http://schemas.microsoft.com/office/drawing/2014/main" xmlns="" id="{4AB9784A-B0CB-4F15-9BD4-BBD96544932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Line 46">
                <a:extLst>
                  <a:ext uri="{FF2B5EF4-FFF2-40B4-BE49-F238E27FC236}">
                    <a16:creationId xmlns:a16="http://schemas.microsoft.com/office/drawing/2014/main" xmlns="" id="{74408F6E-CEA6-4CD2-A7BF-5598625F9BA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Line 47">
                <a:extLst>
                  <a:ext uri="{FF2B5EF4-FFF2-40B4-BE49-F238E27FC236}">
                    <a16:creationId xmlns:a16="http://schemas.microsoft.com/office/drawing/2014/main" xmlns="" id="{FD467F98-1E6E-406E-8991-4179F228AF0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Line 48">
                <a:extLst>
                  <a:ext uri="{FF2B5EF4-FFF2-40B4-BE49-F238E27FC236}">
                    <a16:creationId xmlns:a16="http://schemas.microsoft.com/office/drawing/2014/main" xmlns="" id="{D3519E5B-E82B-438B-8A73-D1208E462C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Line 49">
                <a:extLst>
                  <a:ext uri="{FF2B5EF4-FFF2-40B4-BE49-F238E27FC236}">
                    <a16:creationId xmlns:a16="http://schemas.microsoft.com/office/drawing/2014/main" xmlns="" id="{8ED5E0D7-4345-476C-B2E7-D4DC722E98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Line 50">
                <a:extLst>
                  <a:ext uri="{FF2B5EF4-FFF2-40B4-BE49-F238E27FC236}">
                    <a16:creationId xmlns:a16="http://schemas.microsoft.com/office/drawing/2014/main" xmlns="" id="{533BED6D-1283-44FD-AB9B-FF3F65DF488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Line 51">
                <a:extLst>
                  <a:ext uri="{FF2B5EF4-FFF2-40B4-BE49-F238E27FC236}">
                    <a16:creationId xmlns:a16="http://schemas.microsoft.com/office/drawing/2014/main" xmlns="" id="{2F514D16-2636-4247-9485-42D7EB1A23C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Line 52">
                <a:extLst>
                  <a:ext uri="{FF2B5EF4-FFF2-40B4-BE49-F238E27FC236}">
                    <a16:creationId xmlns:a16="http://schemas.microsoft.com/office/drawing/2014/main" xmlns="" id="{D84C8873-E007-4836-8495-6EFE8FFB29D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Line 53">
                <a:extLst>
                  <a:ext uri="{FF2B5EF4-FFF2-40B4-BE49-F238E27FC236}">
                    <a16:creationId xmlns:a16="http://schemas.microsoft.com/office/drawing/2014/main" xmlns="" id="{7F8F1983-9664-4AA2-B399-50FFBBE328C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Line 54">
                <a:extLst>
                  <a:ext uri="{FF2B5EF4-FFF2-40B4-BE49-F238E27FC236}">
                    <a16:creationId xmlns:a16="http://schemas.microsoft.com/office/drawing/2014/main" xmlns="" id="{C2F8ED76-1038-4AD5-9133-5A287E5095A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Line 55">
                <a:extLst>
                  <a:ext uri="{FF2B5EF4-FFF2-40B4-BE49-F238E27FC236}">
                    <a16:creationId xmlns:a16="http://schemas.microsoft.com/office/drawing/2014/main" xmlns="" id="{C1472E2B-7895-46CC-AED5-C007146024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Line 56">
                <a:extLst>
                  <a:ext uri="{FF2B5EF4-FFF2-40B4-BE49-F238E27FC236}">
                    <a16:creationId xmlns:a16="http://schemas.microsoft.com/office/drawing/2014/main" xmlns="" id="{09DDB5F1-11E0-46B4-A88E-6740F0EC329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Line 57">
                <a:extLst>
                  <a:ext uri="{FF2B5EF4-FFF2-40B4-BE49-F238E27FC236}">
                    <a16:creationId xmlns:a16="http://schemas.microsoft.com/office/drawing/2014/main" xmlns="" id="{77D69364-110A-4791-9879-536A989F5FC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Line 58">
                <a:extLst>
                  <a:ext uri="{FF2B5EF4-FFF2-40B4-BE49-F238E27FC236}">
                    <a16:creationId xmlns:a16="http://schemas.microsoft.com/office/drawing/2014/main" xmlns="" id="{0E44A8E7-7F7B-4E61-9E9C-33FC3CC756C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Line 59">
                <a:extLst>
                  <a:ext uri="{FF2B5EF4-FFF2-40B4-BE49-F238E27FC236}">
                    <a16:creationId xmlns:a16="http://schemas.microsoft.com/office/drawing/2014/main" xmlns="" id="{DB429037-5108-439F-A2FF-108FEC790F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Line 60">
                <a:extLst>
                  <a:ext uri="{FF2B5EF4-FFF2-40B4-BE49-F238E27FC236}">
                    <a16:creationId xmlns:a16="http://schemas.microsoft.com/office/drawing/2014/main" xmlns="" id="{B0276835-8BA8-42D7-BD2A-2FB5911030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61">
                <a:extLst>
                  <a:ext uri="{FF2B5EF4-FFF2-40B4-BE49-F238E27FC236}">
                    <a16:creationId xmlns:a16="http://schemas.microsoft.com/office/drawing/2014/main" xmlns="" id="{D0CBEF86-48B1-45A7-8074-EAAECFFADDB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62">
                <a:extLst>
                  <a:ext uri="{FF2B5EF4-FFF2-40B4-BE49-F238E27FC236}">
                    <a16:creationId xmlns:a16="http://schemas.microsoft.com/office/drawing/2014/main" xmlns="" id="{78BBB9F4-C503-467C-95CF-1E4658B4E12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63">
                <a:extLst>
                  <a:ext uri="{FF2B5EF4-FFF2-40B4-BE49-F238E27FC236}">
                    <a16:creationId xmlns:a16="http://schemas.microsoft.com/office/drawing/2014/main" xmlns="" id="{99B43505-ABAE-472C-9985-61FBB967D85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64">
                <a:extLst>
                  <a:ext uri="{FF2B5EF4-FFF2-40B4-BE49-F238E27FC236}">
                    <a16:creationId xmlns:a16="http://schemas.microsoft.com/office/drawing/2014/main" xmlns="" id="{EC952336-02F3-4EC7-B427-0667BFA1F7A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65">
                <a:extLst>
                  <a:ext uri="{FF2B5EF4-FFF2-40B4-BE49-F238E27FC236}">
                    <a16:creationId xmlns:a16="http://schemas.microsoft.com/office/drawing/2014/main" xmlns="" id="{6002D42C-6CB4-428E-8347-B1E2480670C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44">
                <a:extLst>
                  <a:ext uri="{FF2B5EF4-FFF2-40B4-BE49-F238E27FC236}">
                    <a16:creationId xmlns:a16="http://schemas.microsoft.com/office/drawing/2014/main" xmlns="" id="{2CFA0A83-FA1A-4129-9DB1-C40C8114FB8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43">
                <a:extLst>
                  <a:ext uri="{FF2B5EF4-FFF2-40B4-BE49-F238E27FC236}">
                    <a16:creationId xmlns:a16="http://schemas.microsoft.com/office/drawing/2014/main" xmlns="" id="{908A37CD-927C-4AA6-A91C-B829A974908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4710449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final slide turquoise">
    <p:bg bwMode="gray">
      <p:bgPr>
        <a:solidFill>
          <a:srgbClr val="6BA5B4"/>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C2D7655-8521-494B-8E87-78AE3467EEC4}"/>
              </a:ext>
            </a:extLst>
          </p:cNvPr>
          <p:cNvGrpSpPr>
            <a:grpSpLocks noChangeAspect="1"/>
          </p:cNvGrpSpPr>
          <p:nvPr userDrawn="1"/>
        </p:nvGrpSpPr>
        <p:grpSpPr bwMode="gray">
          <a:xfrm>
            <a:off x="765177" y="911256"/>
            <a:ext cx="10658475" cy="5026025"/>
            <a:chOff x="482" y="574"/>
            <a:chExt cx="6714" cy="3166"/>
          </a:xfrm>
        </p:grpSpPr>
        <p:sp>
          <p:nvSpPr>
            <p:cNvPr id="35" name="Freeform 6">
              <a:extLst>
                <a:ext uri="{FF2B5EF4-FFF2-40B4-BE49-F238E27FC236}">
                  <a16:creationId xmlns:a16="http://schemas.microsoft.com/office/drawing/2014/main" xmlns="" id="{0862175D-204F-4B10-8682-5EA8CFB27EE3}"/>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83BB6EFD-71E7-4F96-BD1B-C27922C954C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A72C7EE-ADD9-4231-A385-9DCFE41E2B5E}"/>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F405631C-988B-4D1F-A20D-55D825EA1A8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2463400-87DA-4AA4-9446-0214F4B71BE5}"/>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FFAF80A6-25B6-4E3D-B4E6-E804E9559C80}"/>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EC2232B0-56F2-462F-852C-C5DCBBE1B5A8}"/>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7D7ACAD-616B-41A7-BBF2-602E5909FAF8}"/>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88A0044D-5467-4F70-8F6D-DA57AA5634C9}"/>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B50D5DA-3E62-404B-B272-6E1A573C5054}"/>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109D782B-88F1-4D77-8250-E1812CC33EE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70A36EB7-B546-4C0E-9ADF-018FC49F2310}"/>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EC0143EC-1F5C-4E61-AD0A-671FBF8367AF}"/>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A859700C-AFE3-48B4-A16C-1456674CEF5B}"/>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BAB59C1-498C-4877-8C36-8C212F7F2D00}"/>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AB632D47-D0D5-4A53-B3FF-0C8D045D9F4E}"/>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89D6E456-9B38-4A10-9D0E-BFF9B501AFCE}"/>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1CE6F52F-F8F5-47F4-971B-9C2603A870E9}"/>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82F3078-F97F-4FEE-B28C-9A5812B2BFBC}"/>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BACC6C8A-5FB6-4CC9-820D-3F5F56AC2E8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F96CAE18-3434-45C5-8C53-60EB261BAC2B}"/>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4522E1A0-B2E7-4035-916D-D3D4D5A35C1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ACFCB3F0-5EFF-40CF-8EB1-EF3E3C655BB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B512E478-DB41-46E1-8189-B9EBB22C41C6}"/>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4B4BF36-AA22-43C5-A6C9-F0818CA749E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F1BF5C46-F408-43E6-8E48-CC91F9D913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AD24ECC1-9574-4DCF-B91C-09EB7D2BE63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2E2F1A45-9209-4E6C-8B7B-48773A34691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967D6D62-AEA1-499F-A34B-9C68BF2E155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33C1B241-0E76-4E09-A452-8EA29277182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2D378E8F-BCFC-4286-AC63-4A460FDD333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545F6C1C-BB2B-43B1-8B3D-0BEB7587578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BAF96032-272B-4F1F-A861-6817A002B2C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F661BCC-26F1-4ACD-B68B-B069124423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0FE77F0-6F6C-42AA-A462-FF4A822AE19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1CC4CC0-6D8F-4D54-BB14-C69B989ECF5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F3EC2E02-78CA-44FE-A12B-69468429D10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DB2220DD-4759-4025-B3C5-FA43552189D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550ABED3-F536-41D3-B913-21B3B210D80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5FE2AFDC-4665-4A6F-84A9-A4DCEFDC795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67449C17-9570-497D-AF16-D4D0EC84F9B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0AA8D3F9-5A28-4CDB-933C-94F3672F0F91}"/>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F65F7380-1A73-4B58-9C3F-B4FCCD6FC5A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F715898-71E6-4696-BC6C-2E8B845628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97448121-0B4F-47BB-AE4E-AE83224228F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A685B29-0806-467C-9453-8E73605EDE4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398CF1A-924B-48D6-8E81-CF1D731AD1B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1D7BDEF-0BEC-485D-BF22-4A054158DE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500AE10-5C65-402D-9241-62D16EF69A1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D9EDF3F-4794-48F9-85AF-915B9D00C09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5D4912-DE85-4A87-B921-836C72ADF91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5D0CA0B4-64C3-4F4F-9532-2AF6FCC34670}"/>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CD1C272E-CC34-4106-B145-20CA2F99AF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60AF7685-1B5B-4A75-B0FE-C6FA67AE29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9F2DD2B0-98F9-41EA-BB61-B264F7919EC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906A9795-FD90-4F8B-940F-1AF93F3E77F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92719D96-BC1F-4974-9A85-72995EA6999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0BEA71DC-233F-4183-9C7B-83583B1AF8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897D3AB-E48C-4A6B-B902-6AB495CE5309}"/>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A1A73A59-DD34-425E-9451-3947F797A01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09E2C76-1EB8-4839-8D5C-0CA79181305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2F46CB9D-193F-42EF-9AF9-F129E94924A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9A4851E-6DD4-4F6D-8476-24D5D2A2E8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2A989C9D-2FC4-4CDF-9E2D-260E96A44E2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2E28A27-884F-4BE1-B085-6D366752445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DEF0D1FB-F464-4885-9334-52DEF40F34B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643E7C4-3A45-4611-B1F5-68494260083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7B6CF185-07D6-484A-AB5C-BED7C7D4CFF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79AFA028-A9E7-434B-B633-170FE7FAEDB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7712A904-78B8-46F8-A85D-6E675F438A6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8586F47-C9B1-4A4F-B25F-38001F1D413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10E5E52F-1DA2-4608-BF84-42C77AF87E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2E417186-E3A6-45AD-9404-371C6D9B759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18A9AE2E-8C02-45DD-B754-978D9EED184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2D70B276-095B-4C8F-B961-118F2EC5B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077B5EF5-04B7-4875-88AA-5B777C94079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4A418574-FDA4-484A-BCE6-55C82FC8D21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0B248F9C-3E22-439A-9811-F06C5DD82B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BA55C329-8B5E-48EB-8323-404FECCD8E5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3B54ABE2-90C1-480E-ADA8-C5E4085031E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0FD70DD-B8B9-4280-9D36-B8C09BC48E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35A4872D-646B-489F-B0A7-5FA4B34BA70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4865454E-9E90-4F95-954B-765C11E797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2B37BCB6-BE44-4799-B90B-FF9707FBCD6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933CF16E-1B0B-447A-A109-B32CF53E200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B843D7C-78EF-4C06-BD9F-BB0372CB453B}"/>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BD63CBD-C414-4D3B-9374-7B38A5A5AD6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B48CD8C-A3B0-41D8-A3C5-4B6D3141AA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4A5D6A9C-AFF7-46E0-BC53-B7382B17B3F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6B03746D-6748-4016-8530-12923E4121F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C32F4D6-5511-4C98-A03D-6AE3A098F8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999679E8-E623-4B59-9539-BA323CCAEB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DDDCE8A-93AE-4AA8-9700-F516D0AC5D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DFC4E7B1-2CED-4E39-9397-779115AE83B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31D15137-1558-4188-9CBF-CDC2E903DD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42C1A6B-E8EF-4E7B-92AC-F4F5AFDC535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6307BCDD-BCD7-4565-85F2-26509A18035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E0C5A4D2-2A36-4AFF-B626-DDCCEF4C17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29270D0B-8763-4352-9AD3-C8E283BAED4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5812637-DB52-4D75-8E51-2B29670517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FF36F360-BDFD-40BF-9557-98F7D514071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2547237C-1292-4917-89AF-A2FA90BB368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4ABF4B7C-2DCD-4111-A25C-2A097AD6CDD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CD30D9B8-5A72-4DC8-A748-A0245A0E453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3F652794-D0A0-49A8-879A-280639A1102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CF38F48-84D7-4319-B5E4-C74C3514266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C8CAC67-00A4-4FCC-904B-896787EB5A0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EFF96D5-07B6-491F-AB62-301E1899BAC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ED5A210A-C07C-4C97-8A14-23E875E506E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9384EDCB-49D5-4E1E-9E3F-E05A54C535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83726EB7-23F4-4A87-A9D9-75047E7A783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80ECB506-0674-448C-B130-A8B8DAA7CA22}"/>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71300763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final slide cream">
    <p:bg bwMode="gray">
      <p:bgPr>
        <a:solidFill>
          <a:srgbClr val="F7F5F0"/>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D8ABC7A-2845-4B14-AD2E-99803B943803}"/>
              </a:ext>
            </a:extLst>
          </p:cNvPr>
          <p:cNvGrpSpPr>
            <a:grpSpLocks noChangeAspect="1"/>
          </p:cNvGrpSpPr>
          <p:nvPr userDrawn="1"/>
        </p:nvGrpSpPr>
        <p:grpSpPr bwMode="gray">
          <a:xfrm>
            <a:off x="765177" y="911256"/>
            <a:ext cx="10658475" cy="5026025"/>
            <a:chOff x="482" y="574"/>
            <a:chExt cx="6714" cy="3166"/>
          </a:xfrm>
          <a:solidFill>
            <a:srgbClr val="2175D9"/>
          </a:solidFill>
        </p:grpSpPr>
        <p:sp>
          <p:nvSpPr>
            <p:cNvPr id="35" name="Freeform 6">
              <a:extLst>
                <a:ext uri="{FF2B5EF4-FFF2-40B4-BE49-F238E27FC236}">
                  <a16:creationId xmlns:a16="http://schemas.microsoft.com/office/drawing/2014/main" xmlns="" id="{B75946E8-6C94-4DC4-914C-B087074F41CD}"/>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7FE1D10E-9FCE-42D8-AB6E-EA6F4657028B}"/>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8CD7EF8A-4935-4E18-8EAD-77E7D7137316}"/>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01ADED37-238B-4918-A513-967BC071F9DA}"/>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66E13C4D-6579-4CB2-AF6B-3BFAF4D72471}"/>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2094456E-EBBE-472A-B238-EC7F66AFFFF6}"/>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46EADAC-8124-42F1-93A7-47C0CA998C93}"/>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B746546F-609F-47CF-B25D-2D7DD77EC663}"/>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9EFD9946-C43B-456C-9963-6A1A621F2861}"/>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78B077A-5AE9-4B8E-ACFA-CC477CECA99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CD4110CC-8193-4506-AF95-A981D32C417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22CEF7EC-8A15-4CBA-BC1E-7C559F657247}"/>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834300FC-C58F-4062-9323-3B9BAF2434D5}"/>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F2C4A952-0FDF-4244-8F17-C468F32CC8E5}"/>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9812C7D-2701-48A1-BBDF-604D02ADB051}"/>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5B1445D4-3F82-4565-AC15-6F4D4D053785}"/>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4F490AC-C9CE-4ED0-AED2-FEC2E3D2C7EB}"/>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9B76A8E0-5EF1-4B91-A64F-5BA75723CC1C}"/>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71A1B051-E269-4594-87FC-30C835EC571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0B2AFE7F-2CD1-4F55-91BF-00160C651A17}"/>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F7FB48F-FEC7-48A6-B84C-E94DB656D605}"/>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E4B010CC-7685-4215-8FB5-C3E97147A29C}"/>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7C60CE59-D62A-4105-98FA-C7129B08C57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5FB259D8-17A9-4FCA-86C8-07B060F37D6A}"/>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356E6CEE-4F68-4619-A77C-49253C0E8F01}"/>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673DE64E-C689-4991-A344-9D951BB93C9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11BF769C-6781-45C5-8BDB-7C58DE82D16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57786344-9D59-4A00-976B-F4AE27AC4C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21D394D2-BEB6-4F6E-884A-856F8AE0986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964AF1A-4913-499E-9E7E-E86F76FA43A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A9E8D728-6283-47FC-9C6F-877410A6452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7B2B2A2A-AB9B-4B94-AF0A-0B936DB03E0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54D856DE-AD89-4168-8151-3F1F52DCF6B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409BE3F-8EEE-4CFC-970C-BC4705EB009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BA4C80E4-5185-42D8-B8CD-81BB813D5A1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68B3700A-D82B-4667-8509-E2937EF2E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CC77C352-DDF4-4347-ABA8-61FCB7553F4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E53D194-DBBC-4A33-99A5-0C7655ABAE0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0956B40-B4A4-46E8-9548-B9B81847C55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15F19038-DC3D-4209-9E1C-48271A83D01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B42F2DA-4642-4FED-9FA3-1B37E45A13F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744F439-66CF-4286-9787-18EBCCBC9CB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EEDA277E-A52E-4DFA-BABD-923D35A345F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8574C11B-910C-463F-AA0B-FE5F771CCAC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0A53E746-B80C-4227-B40A-AE77593D560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426CAD57-9A00-4DE5-9A99-79FED092750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9A40937F-7AED-437B-8144-46A637B162F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D9B03EC-3D57-4CD0-AD96-95826211C95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ED2FB86-7C0F-4F90-8057-647610E47CB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9FFC8B8B-E5AC-43B2-98EF-B32C189A4D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5FB520E5-CB21-491F-9479-DED25DE2A6D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BF3641C8-8A89-4B20-B313-2BDB8C5A53A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10E01679-8493-4B80-8A40-0494958D23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2B5530A7-39DF-463A-B218-B17F8B60CCB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EF33386-0260-4A89-AA77-F8D695FC23C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0254C934-9A5C-4427-9676-624383ED3E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5413A56B-2598-493F-96A3-C32C5D8C65B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D4F19F1A-376A-4316-8036-BC4BAD773F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45A60CC-AB83-4974-B6B9-A8E0B9A1DA1E}"/>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9563D67-03FC-4F34-8842-5A5A2A8CBF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A0D1ADB8-646D-4D70-8799-E46647F8FD7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9C293241-3773-4C0F-8D44-1B99EA5AE74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5989473-D9FA-462B-B98A-A9EF66DC7E8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C63E63B7-4175-44DF-A827-69974D50FD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37B6AA57-FFB0-4AF2-A45D-DC5C4F0BE2C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620F60AE-3FCD-46D9-ADB6-5A73FB5EBCC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D1A6D1B9-9A61-43FD-A4D9-3A3D657DD63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4AC6487E-52BF-498C-ADCA-9D6EB99453E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58E6E6F0-66C9-4EB9-9644-365B1AA17B7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3FC7BF0-D754-42DD-ABE1-27833357B4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2472617-564C-4E17-977C-CFE37CA86C2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EC62B2DC-ECFA-4F00-ADF7-3E39510F170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C2A4CE4E-0DA8-47D2-B30E-0AE1E4C833F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5ADDB2CB-C732-45D3-9080-41A9888AD61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68C0E83C-91FC-4FCC-813F-3815479FF77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FABF3137-96A7-4A30-B86A-5FE0AAA08F3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CAD0E6DA-EF2E-4651-93B6-4F802749327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EE324E98-B42C-4EEE-B362-A5C9882545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1537BEA0-44F9-486A-AB5D-F1498B69869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C9371C3-6AE0-4AAF-B847-0505F717CD5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FD98E9D7-8BC8-413E-94FF-7FC775F3FBC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21637A0A-2A6E-4E4D-AEC7-EB202DA33E0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5421642D-7A58-4516-AE83-2A2D98A613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FB052426-6F17-42CC-AE4B-2DA0AB53298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0FB49744-6519-4671-A596-40B2CDDF8B6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11A7DFF4-5D4D-4203-86D4-F7A2F0E7214F}"/>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DDF0E2C-0E74-40DC-B767-CAC4D8A9514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1F0B09F7-36CF-4464-9C13-03F94BAC91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01C60BF8-61DD-49B0-A9C3-BDFD1090EF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C17F1D40-80C7-4D4C-8919-6E23CB031E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1EA7F56-876C-4515-BA61-9AF25A35AEC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2869FBC-58B5-4570-A8F7-89B11F71E15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21B13D20-E2B5-4013-892E-F29C471D363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7ED71FE3-AE09-4844-8B24-330CD0A323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0ED02F50-20FB-45E7-9C62-0305B90EF67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42FDE018-F05D-4429-B61F-18E2D18CDA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FCDC1DC8-88AF-49B0-BF9B-118031CDF2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1EE89DF3-2C3E-4D14-8ECA-50C0B83CA7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B76CCD8-B1B6-4A09-85C6-D322018F5F5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BA4425B3-099B-48B6-892D-F80A2334AB1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1DDB4676-E28E-4978-8DBB-5253146E756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4A01CB6F-45A7-4E51-8F6E-F6F0FE7E73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857E558D-B736-4729-ADAB-C40E7D18AB3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C49D48F-1D73-407D-9DF8-8186A5CB34F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4B331C2-88F2-4352-B439-20D7E538464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5DE4B32-040D-479B-8251-F2F5EE8F9F1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33F0C34-90D0-4DD4-B3D8-56F48CF0FE7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BB84CD7-8C6D-4604-85CB-6E555075C55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6407F0B4-2940-4D39-80F3-C239749CE6B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20ED03F3-31C2-4A63-BA82-D92B2C4E7A8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0BF47F11-85A5-4AD5-B347-8E4DAA2C486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31503D40-0D3D-4469-82ED-4B1280E4D21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9189827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final slide red">
    <p:bg bwMode="gray">
      <p:bgPr>
        <a:solidFill>
          <a:srgbClr val="E74536"/>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10E6C5DA-EB74-4B4C-8A5A-241F5D91230B}"/>
              </a:ext>
            </a:extLst>
          </p:cNvPr>
          <p:cNvGrpSpPr>
            <a:grpSpLocks noChangeAspect="1"/>
          </p:cNvGrpSpPr>
          <p:nvPr userDrawn="1"/>
        </p:nvGrpSpPr>
        <p:grpSpPr bwMode="gray">
          <a:xfrm>
            <a:off x="765177" y="911256"/>
            <a:ext cx="10658475" cy="5026025"/>
            <a:chOff x="482" y="574"/>
            <a:chExt cx="6714" cy="3166"/>
          </a:xfrm>
        </p:grpSpPr>
        <p:sp>
          <p:nvSpPr>
            <p:cNvPr id="35" name="Freeform 6">
              <a:extLst>
                <a:ext uri="{FF2B5EF4-FFF2-40B4-BE49-F238E27FC236}">
                  <a16:creationId xmlns:a16="http://schemas.microsoft.com/office/drawing/2014/main" xmlns="" id="{3E6C6BDF-0A85-4850-9188-007A748FB269}"/>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0F9E19DD-EC20-4FB4-9810-6915733BC2D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DFF4CC2D-CA02-41DC-9D42-F23EC38D8A3A}"/>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27CC7A74-6B1D-40F3-8C58-CA04B622F64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8405AB6B-D3BE-41A3-A6D8-89D369FBFE7B}"/>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94B258A0-20E0-4D1A-BE72-E2891E244B2F}"/>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FE8FFD45-D309-4F15-9E1B-D4821E3293EE}"/>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3A343EA5-9092-4FA2-9CAF-5CB688DE6B9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757B78F8-3CC8-4353-B8DA-0A7EA939D805}"/>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B0AC3388-3C41-4767-892F-4606E2D0946C}"/>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825D04F-6606-4B7D-8B61-CF2F0A46E11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BB6B4529-C6EC-4991-B38C-E832B930BBA8}"/>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9F64ABE-9942-4B13-9ABE-62471E91417B}"/>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ECB3490-4CBB-4570-9000-BB39D3D92ED8}"/>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3F781D2D-56EF-4B49-A53B-F20DD577358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30AA8E46-F7DB-49E9-BC34-9BAE4F6A9EA3}"/>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039AD17-8CAF-41CB-8DF2-81CA76B4AF6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492A5CDD-48B7-432D-A9DA-C4D04CB07950}"/>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18E61700-D3A1-49F0-8807-0F2659148AA2}"/>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960E3A6-C641-4532-A939-FDDAB391EFCD}"/>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DE39035B-2E31-414D-9C0E-5AB714B54C28}"/>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DD758458-E190-4859-A29C-D41D966F9522}"/>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44F3A9FF-FE2B-4949-A00E-22CF8DAFE1C3}"/>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D6B35205-7C65-415D-9225-7758FB883F3C}"/>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5D212C9-9B5C-4F57-9923-B2DF840C2BA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30F3D9CE-4D49-49E1-96A9-4E8D130407A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3E917922-D0E4-429A-AF56-02F9D23385C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FE62DB9B-3556-4CB3-A026-3AEC61F0F97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C52452C0-3AE8-451D-96F8-BA5F25A1422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9C425410-15C4-401E-B4E6-820FCE017FA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4116EB11-89AD-465F-91BB-CB01254BC5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553616C-21D6-4EF5-A9DB-AEFCB3D46A5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422B9757-09ED-4C6F-8F9C-4605A4E62B9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6E864337-3916-473E-BE6F-E5A9C4CA61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490D6E5-20C4-471F-8CC1-31FCAA568EC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5DE7BB3A-52E1-44A4-B3AC-4B30CAF9FE6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8DFC1FF1-77F0-4186-A83A-59FA22FE78C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AF6ACB47-FD04-446E-82C7-11D33974BD3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42A2878E-7190-46CF-BDF6-F9407CE57D1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7263E28A-9E37-4DEA-B90B-565CE3E4890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9A3F4383-60AE-4004-89FD-B790B7AC5E8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9B37412B-2311-402A-9F21-CCFAB3271F99}"/>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CB950EA0-0878-41D7-BE80-B5769F93D15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24E9324-4787-4CB6-8E90-0684EA45A0C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BBBDACB3-DB1F-424E-B728-FBA66370C1A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B3E5DBC8-A83E-445B-8C96-35C7370FCC8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F41B4519-D3EF-4FF4-9B76-C9430EFEBCC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65664216-B989-4DD2-A80F-1349123290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A5A66089-8E95-424D-9181-FF63F385197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FC429C4-B259-4E69-838F-706BE149BF9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26C51BB1-E688-4AEF-AC09-0B5EBD476A6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309AA6B5-75D3-4CF8-8C6F-897BB171E4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F66DEAA-D806-46FD-9573-632E89DC1D5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8CC79EED-E332-47E4-965D-EAD7E22F451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B3FF6BDA-3D4B-4AF1-AB82-EA5E64F22E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DA7D2D4A-2197-4E86-B665-35EF762E4A6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179E8857-82CC-45FC-8DA9-D2EFF75D8D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17AA144E-FF2B-4664-8F65-E9DC70CC71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92C7C2E6-F9DE-4F70-895C-81332C6D3D20}"/>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84AC823-CB94-40D5-BFCF-20493D8EB7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F5B56A2B-D742-462F-8CD6-F58DDC790B1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6A773019-0E76-45AF-B579-3BB6878FBD2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17FAE67D-1053-422C-8FD1-4C42E5CCC40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8F2E1CB-092A-46D2-AB5E-78DD0ADF34D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9721739-3417-40D8-8F58-03B74BE3F7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24BDF81F-6EC7-433F-9359-67D25281401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04F161B9-7310-42CD-9EEF-B09A6F00C16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0D7EBFD2-EDFF-4CDB-BD5B-6E9B6E9C35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01420DED-E166-4847-864C-DA8CEBBF318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69BBBF67-8199-4B44-AD8D-CCC8879133E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4A1F7FBF-6404-4659-B0B2-D97EC74EC9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3EFD22DD-AF0B-45DF-AC85-4F9E390A291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8267F59C-FF48-4C95-9B4A-6EB5EC7491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8B481DB8-0EB5-49DC-B348-B6D5D4A32B5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E11D79A8-E930-4215-922D-3257D73AF54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20A8E390-9985-4C87-9166-D8B3E07123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21C02AA3-A2E8-40F5-B422-A13D9B48F99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7AA8E5AB-869D-41E6-B895-75D4184795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9AE52D1E-535D-407E-B71E-6D98AA98FFD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2154D6F1-DEA4-49FD-B441-59AA18DFC66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CDFAFA00-1195-47A6-8130-8068BFE41F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D680E6D8-65AD-4A49-AB03-D968B2D996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840235BF-8629-4313-BD34-2C2033FB37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6770076-2ABA-4C9E-B5D3-C6DFA62BA4F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43D31107-373F-471A-81E6-D439CAFACCB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E3F8BD7-C56C-4771-9218-3B62BB196DE7}"/>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03A96893-7A0B-4249-959C-3E7F079AFA1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3401640D-4F06-4815-A2F6-F6D66308251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8D491F7-7C7E-44B2-B468-6F91ECB5419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F92CC1BE-D654-45F6-8112-FBBCAF0296C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E58090E-21D3-4AB2-A3FA-591C4797689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E384816A-69D3-4B1D-982D-7A588B86092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B7D0B1C0-D539-421B-A278-46C7303C3D8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55D1F9E0-73EE-4613-9780-02B4BC2564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8A855DA3-1EDE-45B7-A9BF-AE1B93508AD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1333078-FDBB-4CE7-A469-D6A4B6EFFAC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139F6A28-FDE2-4AA6-BE86-CFC475D055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B156F48A-42DC-46B4-8DF0-E024073553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3D4097E8-9857-4213-ADB6-D9EF523D574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D2AD914-BCD6-4298-BC2E-0546082E9DE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B94EFB44-E91D-47C9-9491-A20FABA452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74F9E62C-796F-4E5C-AC9D-46303A41DA4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963A5E5F-FA4C-44A7-9AFE-570CB3224A0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953D14BC-33E3-4304-8195-ED5AA7BCA77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66FD04A-194A-4DEE-B6FA-4ED54D5D2E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BBF1EF35-788D-4F00-A7C4-A988AB82A5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02C2D367-F1E3-4CEE-B8EC-E7EB0AC960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4BF9B7E-FA26-4F73-B3B7-26D5DFFF0F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C9B5D454-99D6-4C54-9C60-1B4CC09E7A1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47A27E33-BA60-48D7-9FA4-88F9C1A4299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D2EB37CF-BB98-47F4-80AE-AD5A784EB39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28711479-19C8-455F-A281-CEF24C9DE49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84776491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final slide yellow">
    <p:bg bwMode="gray">
      <p:bgPr>
        <a:solidFill>
          <a:srgbClr val="FFB511"/>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EA8DDAE1-CA87-4E20-8391-CBD8CAEE0DB8}"/>
              </a:ext>
            </a:extLst>
          </p:cNvPr>
          <p:cNvGrpSpPr>
            <a:grpSpLocks noChangeAspect="1"/>
          </p:cNvGrpSpPr>
          <p:nvPr userDrawn="1"/>
        </p:nvGrpSpPr>
        <p:grpSpPr bwMode="gray">
          <a:xfrm>
            <a:off x="765177" y="911256"/>
            <a:ext cx="10658475" cy="5026025"/>
            <a:chOff x="482" y="574"/>
            <a:chExt cx="6714" cy="3166"/>
          </a:xfrm>
        </p:grpSpPr>
        <p:sp>
          <p:nvSpPr>
            <p:cNvPr id="35" name="Freeform 6">
              <a:extLst>
                <a:ext uri="{FF2B5EF4-FFF2-40B4-BE49-F238E27FC236}">
                  <a16:creationId xmlns:a16="http://schemas.microsoft.com/office/drawing/2014/main" xmlns="" id="{F151DA5D-18F8-4F3A-9BC1-2912067B22BF}"/>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FDDD283A-3C38-4DB0-A146-9487FBF0A0A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DE7E2E7-2C23-4BBE-A91A-FF3F7540FD1C}"/>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D6E3A3EE-B342-4FEE-9559-0D639472FE7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C7859057-4BA9-40BD-AD92-1FD9857A32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0C52EBEA-FE01-4C7E-8867-AE1B83C4D7E1}"/>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061DFF38-9633-418C-8EEF-9547FDB137C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C763887-70CE-42B4-AEA2-1F32784487CE}"/>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5461D563-8EC0-40C7-8F18-A2F8F1459BF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223F17FE-E35A-46A2-9FA2-412101E8A942}"/>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FE791B3-1EBA-425C-8AF7-3352F382B050}"/>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DB01FD50-BC23-43E1-8E57-69D0B22D839C}"/>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2C7312A6-F8C3-4663-9FA7-897778B8D938}"/>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D608BB7-87D4-43CD-8D9A-0601671D3691}"/>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D3CCE303-A0AE-431E-BF97-68DD53557A96}"/>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1571C56C-8E28-4644-973D-D161BD60B6E8}"/>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C51FF6FB-4706-41BB-93BF-DB612706B3E3}"/>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FCDA8B14-A57F-4413-8B2D-6DFA09BE973E}"/>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F617ECFC-99D0-4C1E-9463-30FACBF3F003}"/>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BA7685D-C4DF-4925-ACF7-53B94A282B9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C0D39BE-1B46-422F-B1EC-9D4670968E3C}"/>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9C5AE197-DBA1-4926-9D82-A7AB6D5D5091}"/>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1CB9D2DD-6AFE-44D8-9070-590C141A10DC}"/>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0C1B877D-6E3B-42C3-B35A-973BAB400C21}"/>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16F85223-E90C-4BB1-A05B-08BA834E95FE}"/>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5A84181A-BE87-4D42-A8E0-78895B0658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FD01D6C3-6B1D-4F62-AD2E-CD1CD409610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425746B3-B7E6-4192-B021-45A38E88CAD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06654377-E5B5-444A-A6F0-C76B34C21A5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5A694F4-DC88-46D9-B537-19885955C74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3387ACBD-7F0B-4591-B778-75D715F721A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4E270BE-0B44-416E-BAF7-30173A4A990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7DD248C1-6F70-4697-BE32-2E53367AF9A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34D8F3BE-BED7-425F-A080-369537634E6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52F75B78-FF65-4F95-A485-2D630CB6EF8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DD05C8B5-F2D8-4F42-9A4F-1A39F12202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1A1C5488-F37A-4ED6-905F-1F9584361ED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CD1F77B5-E055-4524-8D57-6C38D599CD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ABCE6EB8-1C8F-448E-8C67-DA8BC0CFB16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49844037-330E-4E35-891A-BAA780244CB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D57D78F-BF06-4F14-BB64-8AC7D4A106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9E30373-0AA8-4AA2-8F11-CEAAEA211A3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586B034E-9EF7-411F-A7D1-62F38FEC9CD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9ACEF877-527D-4AC7-81AE-0049AE7A72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20991A3A-5460-4233-9C52-FDF77DA108D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5227305-5D4C-4EE5-8493-3B94264DD46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008E21F-1EE3-43D8-9124-457AEBC435C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9A6D549-CE28-43A1-ACB1-67A7AA3EA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B23AB33-C4E9-4ED6-AAA8-F88D76160C3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1C6E6B7-F609-460B-825C-A30D85FF936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AC944947-9A26-45E7-BD5A-14219FF53F0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5FC7B34-C7DF-4724-9A3C-03CCCC540F9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5B34C28-B338-412B-A84A-39D22F45400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CDD6CF10-11A9-458C-8E8F-569C639DD0D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0A8A9BBA-1AEB-4B86-B8CE-D1EAEE27E7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400F56C1-A113-41F8-8C6A-C9382D7D919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E6F59C8F-5C9E-43CC-AFF6-FF031362C8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6217BE5C-A83B-4D85-B5CD-3DA9647C6C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FAB88ED4-B8E9-4108-B5B4-ADC7A3317F4C}"/>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B66F533-1AB7-47A4-B482-C5043F48646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B202639D-CD9B-46BA-A8A8-A6C501A0CEA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F4E45D57-94C3-4F1F-97CE-CDEF0B7F49D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9B9976B8-92D0-499F-A415-7A05E918900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5ABC9C7-9C86-4BF3-B603-E8D843639E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650F8455-4520-406F-8554-97C7AF7D18E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F2FD6758-3CE1-47B4-99BA-1ADDB3A5727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540BE23D-563C-4F35-BFE6-70430E56349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D57ADFD3-119C-4533-8B1C-0FE9E147C13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224BE44D-D7AA-4E55-960A-40E81980D14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81526462-4179-4423-83F7-401A432F68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AB5F4F2F-04B0-4D41-AFA7-6C639C47A2D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FC431E30-B74D-4CC7-B2AD-58C5A6E20A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419FE775-3518-4EDF-8021-590F8CB289F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9E62998D-7587-4743-966F-E1F2D6669B3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4E8E5814-F415-4E8B-A17C-66865D3558E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B1A84A49-BE83-4037-AD77-F47AC587B20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B474198B-C0AD-430D-BE64-DFCED02B8A4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A57ECC2C-20DE-44C2-ACB2-1103CFBD002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76FE6B13-06D4-45B5-9AF3-9091F19CB30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5186529-3B31-426F-91FB-936489AC86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2EF76CD5-3AE8-43DE-BD52-22E0387ED82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BC68E50D-2483-46D4-8CCD-AD7661B2B9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3BC7B2D8-0FE4-4312-B460-80CEBD6CD5F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CC2952EC-916C-4BE8-A4E0-FE5B3833F9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27E24123-ED02-4318-849C-A9C6DDFF55A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933ECF38-5569-4338-AE63-273D0220FE21}"/>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5EBA483E-D09B-428A-9FEC-E1B4F522650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2D064399-98E7-4E17-8641-11AB2849C46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9B028B0-FFD4-43AA-A3E2-BA3ACB3ABFF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8AD4CE93-F4CA-4701-A187-7FDF12433DC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5375568-1E4D-4D0C-B093-DC0C6AAC36B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7C344CE5-8305-4353-973E-5B7A4508C8C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E097B479-D17B-43A5-9B69-782E42BC572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93650659-70EE-466F-AAE9-21835979925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E7A0C90C-6405-4669-B936-480C80C72E7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A94A57E7-3F3A-475C-89D6-1042726655B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E16FB060-2C02-4CFE-AA56-B8865D72A6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CC6029E5-6FE6-4FA5-9978-66CCEC295C7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76CC5D71-F4F2-4AA4-82F8-3BA3DBB86DC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CCE7D810-BC44-426D-9D99-C5DC76FD11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9240423-14B9-4FEA-809F-70A2172264F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EEFD843B-81BF-4F3F-A746-C4107811D3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DCD37B3-48BE-437C-BD66-8389171A56F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5207232-5128-42F6-95F5-16608923C24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CB91BFC0-2EAF-4711-B772-B6033731F1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43B2784F-B762-4F07-BF83-F3CD6A54CD6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AE948EFA-2747-4A0F-AD65-D4655E1680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BE2FC56D-6EF6-4326-AF0F-5710894584C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ACCA50EE-4D60-4937-A760-8A7A8B5EEA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AF718EEC-A3CB-4BA3-8950-9948C5D0DEA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AB1CB3B0-B408-4AED-B607-871888A58AE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EF9ED75D-5BEC-4785-BA83-DDEF2840143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3152869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2350160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08"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09" name="PlaceHolder 2"/>
          <p:cNvSpPr>
            <a:spLocks noGrp="1"/>
          </p:cNvSpPr>
          <p:nvPr>
            <p:ph type="subTitle"/>
          </p:nvPr>
        </p:nvSpPr>
        <p:spPr>
          <a:xfrm>
            <a:off x="609480" y="1604520"/>
            <a:ext cx="10972440" cy="3977640"/>
          </a:xfrm>
          <a:prstGeom prst="rect">
            <a:avLst/>
          </a:prstGeom>
        </p:spPr>
        <p:txBody>
          <a:bodyPr wrap="none" lIns="0" tIns="0" rIns="0" bIns="0" anchor="ctr"/>
          <a:lstStyle/>
          <a:p>
            <a:pPr algn="ctr"/>
            <a:endParaRPr/>
          </a:p>
        </p:txBody>
      </p:sp>
    </p:spTree>
    <p:extLst>
      <p:ext uri="{BB962C8B-B14F-4D97-AF65-F5344CB8AC3E}">
        <p14:creationId xmlns:p14="http://schemas.microsoft.com/office/powerpoint/2010/main" val="317608876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510"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11" name="PlaceHolder 2"/>
          <p:cNvSpPr>
            <a:spLocks noGrp="1"/>
          </p:cNvSpPr>
          <p:nvPr>
            <p:ph type="body"/>
          </p:nvPr>
        </p:nvSpPr>
        <p:spPr>
          <a:xfrm>
            <a:off x="609480" y="1604520"/>
            <a:ext cx="10972440" cy="3977280"/>
          </a:xfrm>
          <a:prstGeom prst="rect">
            <a:avLst/>
          </a:prstGeom>
        </p:spPr>
        <p:txBody>
          <a:bodyPr wrap="none" lIns="0" tIns="0" rIns="0" bIns="0"/>
          <a:lstStyle/>
          <a:p>
            <a:endParaRPr/>
          </a:p>
        </p:txBody>
      </p:sp>
    </p:spTree>
    <p:extLst>
      <p:ext uri="{BB962C8B-B14F-4D97-AF65-F5344CB8AC3E}">
        <p14:creationId xmlns:p14="http://schemas.microsoft.com/office/powerpoint/2010/main" val="41363540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divider turqoise">
  <p:cSld name="divider turqoise">
    <p:bg>
      <p:bgPr>
        <a:solidFill>
          <a:srgbClr val="6BA5B4"/>
        </a:solidFill>
        <a:effectLst/>
      </p:bgPr>
    </p:bg>
    <p:spTree>
      <p:nvGrpSpPr>
        <p:cNvPr id="1" name="Shape 2835"/>
        <p:cNvGrpSpPr/>
        <p:nvPr/>
      </p:nvGrpSpPr>
      <p:grpSpPr>
        <a:xfrm>
          <a:off x="0" y="0"/>
          <a:ext cx="0" cy="0"/>
          <a:chOff x="0" y="0"/>
          <a:chExt cx="0" cy="0"/>
        </a:xfrm>
      </p:grpSpPr>
      <p:sp>
        <p:nvSpPr>
          <p:cNvPr id="2836" name="Google Shape;2836;p28"/>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7" name="Google Shape;2837;p28"/>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2838" name="Google Shape;2838;p28"/>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839" name="Google Shape;2839;p28"/>
          <p:cNvGrpSpPr/>
          <p:nvPr/>
        </p:nvGrpSpPr>
        <p:grpSpPr>
          <a:xfrm>
            <a:off x="-294300" y="-297472"/>
            <a:ext cx="12780600" cy="7449775"/>
            <a:chOff x="-294300" y="-297475"/>
            <a:chExt cx="12780600" cy="7449775"/>
          </a:xfrm>
        </p:grpSpPr>
        <p:grpSp>
          <p:nvGrpSpPr>
            <p:cNvPr id="2840" name="Google Shape;2840;p28"/>
            <p:cNvGrpSpPr/>
            <p:nvPr/>
          </p:nvGrpSpPr>
          <p:grpSpPr>
            <a:xfrm>
              <a:off x="-294300" y="0"/>
              <a:ext cx="180000" cy="6858000"/>
              <a:chOff x="-232" y="0"/>
              <a:chExt cx="232" cy="4320"/>
            </a:xfrm>
          </p:grpSpPr>
          <p:cxnSp>
            <p:nvCxnSpPr>
              <p:cNvPr id="2841" name="Google Shape;2841;p2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2" name="Google Shape;2842;p2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3" name="Google Shape;2843;p2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4" name="Google Shape;2844;p2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5" name="Google Shape;2845;p2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6" name="Google Shape;2846;p2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7" name="Google Shape;2847;p2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8" name="Google Shape;2848;p2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49" name="Google Shape;2849;p2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0" name="Google Shape;2850;p2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1" name="Google Shape;2851;p2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2" name="Google Shape;2852;p2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3" name="Google Shape;2853;p2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4" name="Google Shape;2854;p2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5" name="Google Shape;2855;p2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6" name="Google Shape;2856;p2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857" name="Google Shape;2857;p28"/>
            <p:cNvGrpSpPr/>
            <p:nvPr/>
          </p:nvGrpSpPr>
          <p:grpSpPr>
            <a:xfrm>
              <a:off x="12306300" y="0"/>
              <a:ext cx="180000" cy="6858000"/>
              <a:chOff x="-232" y="0"/>
              <a:chExt cx="232" cy="4320"/>
            </a:xfrm>
          </p:grpSpPr>
          <p:cxnSp>
            <p:nvCxnSpPr>
              <p:cNvPr id="2858" name="Google Shape;2858;p2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59" name="Google Shape;2859;p2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0" name="Google Shape;2860;p2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1" name="Google Shape;2861;p2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2" name="Google Shape;2862;p2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3" name="Google Shape;2863;p2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4" name="Google Shape;2864;p2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5" name="Google Shape;2865;p2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6" name="Google Shape;2866;p2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7" name="Google Shape;2867;p2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8" name="Google Shape;2868;p2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69" name="Google Shape;2869;p2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70" name="Google Shape;2870;p2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71" name="Google Shape;2871;p2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72" name="Google Shape;2872;p2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873" name="Google Shape;2873;p2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874" name="Google Shape;2874;p28"/>
            <p:cNvGrpSpPr/>
            <p:nvPr/>
          </p:nvGrpSpPr>
          <p:grpSpPr>
            <a:xfrm>
              <a:off x="1" y="-297475"/>
              <a:ext cx="12192000" cy="180000"/>
              <a:chOff x="0" y="-689"/>
              <a:chExt cx="7680" cy="232"/>
            </a:xfrm>
          </p:grpSpPr>
          <p:cxnSp>
            <p:nvCxnSpPr>
              <p:cNvPr id="2875" name="Google Shape;2875;p2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76" name="Google Shape;2876;p2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77" name="Google Shape;2877;p2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78" name="Google Shape;2878;p2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79" name="Google Shape;2879;p2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0" name="Google Shape;2880;p2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1" name="Google Shape;2881;p2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2" name="Google Shape;2882;p2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3" name="Google Shape;2883;p2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4" name="Google Shape;2884;p2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5" name="Google Shape;2885;p2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6" name="Google Shape;2886;p2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7" name="Google Shape;2887;p2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8" name="Google Shape;2888;p2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89" name="Google Shape;2889;p2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0" name="Google Shape;2890;p2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1" name="Google Shape;2891;p2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2" name="Google Shape;2892;p2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3" name="Google Shape;2893;p2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4" name="Google Shape;2894;p2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5" name="Google Shape;2895;p2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6" name="Google Shape;2896;p2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7" name="Google Shape;2897;p2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8" name="Google Shape;2898;p2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899" name="Google Shape;2899;p2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0" name="Google Shape;2900;p2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901" name="Google Shape;2901;p28"/>
            <p:cNvGrpSpPr/>
            <p:nvPr/>
          </p:nvGrpSpPr>
          <p:grpSpPr>
            <a:xfrm>
              <a:off x="6351" y="6972300"/>
              <a:ext cx="12195174" cy="180000"/>
              <a:chOff x="4" y="-689"/>
              <a:chExt cx="7682" cy="232"/>
            </a:xfrm>
          </p:grpSpPr>
          <p:cxnSp>
            <p:nvCxnSpPr>
              <p:cNvPr id="2902" name="Google Shape;2902;p2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3" name="Google Shape;2903;p2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4" name="Google Shape;2904;p2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5" name="Google Shape;2905;p2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6" name="Google Shape;2906;p2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7" name="Google Shape;2907;p2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8" name="Google Shape;2908;p2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09" name="Google Shape;2909;p2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0" name="Google Shape;2910;p2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1" name="Google Shape;2911;p2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2" name="Google Shape;2912;p2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3" name="Google Shape;2913;p2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4" name="Google Shape;2914;p2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5" name="Google Shape;2915;p2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6" name="Google Shape;2916;p2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7" name="Google Shape;2917;p2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8" name="Google Shape;2918;p2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19" name="Google Shape;2919;p2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0" name="Google Shape;2920;p2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1" name="Google Shape;2921;p2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2" name="Google Shape;2922;p2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3" name="Google Shape;2923;p2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4" name="Google Shape;2924;p2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5" name="Google Shape;2925;p2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6" name="Google Shape;2926;p2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27" name="Google Shape;2927;p2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2928" name="Google Shape;2928;p28"/>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9" name="Google Shape;2929;p28"/>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2930" name="Google Shape;2930;p28"/>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512"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13" name="PlaceHolder 2"/>
          <p:cNvSpPr>
            <a:spLocks noGrp="1"/>
          </p:cNvSpPr>
          <p:nvPr>
            <p:ph type="body"/>
          </p:nvPr>
        </p:nvSpPr>
        <p:spPr>
          <a:xfrm>
            <a:off x="609480" y="1604520"/>
            <a:ext cx="5354280" cy="3977280"/>
          </a:xfrm>
          <a:prstGeom prst="rect">
            <a:avLst/>
          </a:prstGeom>
        </p:spPr>
        <p:txBody>
          <a:bodyPr wrap="none" lIns="0" tIns="0" rIns="0" bIns="0"/>
          <a:lstStyle/>
          <a:p>
            <a:endParaRPr/>
          </a:p>
        </p:txBody>
      </p:sp>
      <p:sp>
        <p:nvSpPr>
          <p:cNvPr id="514" name="PlaceHolder 3"/>
          <p:cNvSpPr>
            <a:spLocks noGrp="1"/>
          </p:cNvSpPr>
          <p:nvPr>
            <p:ph type="body"/>
          </p:nvPr>
        </p:nvSpPr>
        <p:spPr>
          <a:xfrm>
            <a:off x="6231960" y="1604520"/>
            <a:ext cx="5354280" cy="3977280"/>
          </a:xfrm>
          <a:prstGeom prst="rect">
            <a:avLst/>
          </a:prstGeom>
        </p:spPr>
        <p:txBody>
          <a:bodyPr wrap="none" lIns="0" tIns="0" rIns="0" bIns="0"/>
          <a:lstStyle/>
          <a:p>
            <a:endParaRPr/>
          </a:p>
        </p:txBody>
      </p:sp>
    </p:spTree>
    <p:extLst>
      <p:ext uri="{BB962C8B-B14F-4D97-AF65-F5344CB8AC3E}">
        <p14:creationId xmlns:p14="http://schemas.microsoft.com/office/powerpoint/2010/main" val="107101286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515"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Tree>
    <p:extLst>
      <p:ext uri="{BB962C8B-B14F-4D97-AF65-F5344CB8AC3E}">
        <p14:creationId xmlns:p14="http://schemas.microsoft.com/office/powerpoint/2010/main" val="335606689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516" name="PlaceHolder 1"/>
          <p:cNvSpPr>
            <a:spLocks noGrp="1"/>
          </p:cNvSpPr>
          <p:nvPr>
            <p:ph type="subTitle"/>
          </p:nvPr>
        </p:nvSpPr>
        <p:spPr>
          <a:xfrm>
            <a:off x="609480" y="273600"/>
            <a:ext cx="10972440" cy="5308200"/>
          </a:xfrm>
          <a:prstGeom prst="rect">
            <a:avLst/>
          </a:prstGeom>
        </p:spPr>
        <p:txBody>
          <a:bodyPr wrap="none" lIns="0" tIns="0" rIns="0" bIns="0" anchor="ctr"/>
          <a:lstStyle/>
          <a:p>
            <a:pPr algn="ctr"/>
            <a:endParaRPr/>
          </a:p>
        </p:txBody>
      </p:sp>
    </p:spTree>
    <p:extLst>
      <p:ext uri="{BB962C8B-B14F-4D97-AF65-F5344CB8AC3E}">
        <p14:creationId xmlns:p14="http://schemas.microsoft.com/office/powerpoint/2010/main" val="23026387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517"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18" name="PlaceHolder 2"/>
          <p:cNvSpPr>
            <a:spLocks noGrp="1"/>
          </p:cNvSpPr>
          <p:nvPr>
            <p:ph type="body"/>
          </p:nvPr>
        </p:nvSpPr>
        <p:spPr>
          <a:xfrm>
            <a:off x="609480" y="1604520"/>
            <a:ext cx="5354280" cy="1896840"/>
          </a:xfrm>
          <a:prstGeom prst="rect">
            <a:avLst/>
          </a:prstGeom>
        </p:spPr>
        <p:txBody>
          <a:bodyPr wrap="none" lIns="0" tIns="0" rIns="0" bIns="0"/>
          <a:lstStyle/>
          <a:p>
            <a:endParaRPr/>
          </a:p>
        </p:txBody>
      </p:sp>
      <p:sp>
        <p:nvSpPr>
          <p:cNvPr id="519" name="PlaceHolder 3"/>
          <p:cNvSpPr>
            <a:spLocks noGrp="1"/>
          </p:cNvSpPr>
          <p:nvPr>
            <p:ph type="body"/>
          </p:nvPr>
        </p:nvSpPr>
        <p:spPr>
          <a:xfrm>
            <a:off x="609480" y="3682080"/>
            <a:ext cx="5354280" cy="1896840"/>
          </a:xfrm>
          <a:prstGeom prst="rect">
            <a:avLst/>
          </a:prstGeom>
        </p:spPr>
        <p:txBody>
          <a:bodyPr wrap="none" lIns="0" tIns="0" rIns="0" bIns="0"/>
          <a:lstStyle/>
          <a:p>
            <a:endParaRPr/>
          </a:p>
        </p:txBody>
      </p:sp>
      <p:sp>
        <p:nvSpPr>
          <p:cNvPr id="520" name="PlaceHolder 4"/>
          <p:cNvSpPr>
            <a:spLocks noGrp="1"/>
          </p:cNvSpPr>
          <p:nvPr>
            <p:ph type="body"/>
          </p:nvPr>
        </p:nvSpPr>
        <p:spPr>
          <a:xfrm>
            <a:off x="6231960" y="1604520"/>
            <a:ext cx="5354280" cy="3977280"/>
          </a:xfrm>
          <a:prstGeom prst="rect">
            <a:avLst/>
          </a:prstGeom>
        </p:spPr>
        <p:txBody>
          <a:bodyPr wrap="none" lIns="0" tIns="0" rIns="0" bIns="0"/>
          <a:lstStyle/>
          <a:p>
            <a:endParaRPr/>
          </a:p>
        </p:txBody>
      </p:sp>
    </p:spTree>
    <p:extLst>
      <p:ext uri="{BB962C8B-B14F-4D97-AF65-F5344CB8AC3E}">
        <p14:creationId xmlns:p14="http://schemas.microsoft.com/office/powerpoint/2010/main" val="5259581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521"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22" name="PlaceHolder 2"/>
          <p:cNvSpPr>
            <a:spLocks noGrp="1"/>
          </p:cNvSpPr>
          <p:nvPr>
            <p:ph type="body"/>
          </p:nvPr>
        </p:nvSpPr>
        <p:spPr>
          <a:xfrm>
            <a:off x="609480" y="1604520"/>
            <a:ext cx="5354280" cy="3977280"/>
          </a:xfrm>
          <a:prstGeom prst="rect">
            <a:avLst/>
          </a:prstGeom>
        </p:spPr>
        <p:txBody>
          <a:bodyPr wrap="none" lIns="0" tIns="0" rIns="0" bIns="0"/>
          <a:lstStyle/>
          <a:p>
            <a:endParaRPr/>
          </a:p>
        </p:txBody>
      </p:sp>
      <p:sp>
        <p:nvSpPr>
          <p:cNvPr id="523" name="PlaceHolder 3"/>
          <p:cNvSpPr>
            <a:spLocks noGrp="1"/>
          </p:cNvSpPr>
          <p:nvPr>
            <p:ph type="body"/>
          </p:nvPr>
        </p:nvSpPr>
        <p:spPr>
          <a:xfrm>
            <a:off x="6231960" y="1604520"/>
            <a:ext cx="5354280" cy="1896840"/>
          </a:xfrm>
          <a:prstGeom prst="rect">
            <a:avLst/>
          </a:prstGeom>
        </p:spPr>
        <p:txBody>
          <a:bodyPr wrap="none" lIns="0" tIns="0" rIns="0" bIns="0"/>
          <a:lstStyle/>
          <a:p>
            <a:endParaRPr/>
          </a:p>
        </p:txBody>
      </p:sp>
      <p:sp>
        <p:nvSpPr>
          <p:cNvPr id="524" name="PlaceHolder 4"/>
          <p:cNvSpPr>
            <a:spLocks noGrp="1"/>
          </p:cNvSpPr>
          <p:nvPr>
            <p:ph type="body"/>
          </p:nvPr>
        </p:nvSpPr>
        <p:spPr>
          <a:xfrm>
            <a:off x="6231960" y="3682080"/>
            <a:ext cx="5354280" cy="1896840"/>
          </a:xfrm>
          <a:prstGeom prst="rect">
            <a:avLst/>
          </a:prstGeom>
        </p:spPr>
        <p:txBody>
          <a:bodyPr wrap="none" lIns="0" tIns="0" rIns="0" bIns="0"/>
          <a:lstStyle/>
          <a:p>
            <a:endParaRPr/>
          </a:p>
        </p:txBody>
      </p:sp>
    </p:spTree>
    <p:extLst>
      <p:ext uri="{BB962C8B-B14F-4D97-AF65-F5344CB8AC3E}">
        <p14:creationId xmlns:p14="http://schemas.microsoft.com/office/powerpoint/2010/main" val="61203845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525"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26" name="PlaceHolder 2"/>
          <p:cNvSpPr>
            <a:spLocks noGrp="1"/>
          </p:cNvSpPr>
          <p:nvPr>
            <p:ph type="body"/>
          </p:nvPr>
        </p:nvSpPr>
        <p:spPr>
          <a:xfrm>
            <a:off x="609480" y="1604520"/>
            <a:ext cx="5354280" cy="1896840"/>
          </a:xfrm>
          <a:prstGeom prst="rect">
            <a:avLst/>
          </a:prstGeom>
        </p:spPr>
        <p:txBody>
          <a:bodyPr wrap="none" lIns="0" tIns="0" rIns="0" bIns="0"/>
          <a:lstStyle/>
          <a:p>
            <a:endParaRPr/>
          </a:p>
        </p:txBody>
      </p:sp>
      <p:sp>
        <p:nvSpPr>
          <p:cNvPr id="527" name="PlaceHolder 3"/>
          <p:cNvSpPr>
            <a:spLocks noGrp="1"/>
          </p:cNvSpPr>
          <p:nvPr>
            <p:ph type="body"/>
          </p:nvPr>
        </p:nvSpPr>
        <p:spPr>
          <a:xfrm>
            <a:off x="6231960" y="1604520"/>
            <a:ext cx="5354280" cy="1896840"/>
          </a:xfrm>
          <a:prstGeom prst="rect">
            <a:avLst/>
          </a:prstGeom>
        </p:spPr>
        <p:txBody>
          <a:bodyPr wrap="none" lIns="0" tIns="0" rIns="0" bIns="0"/>
          <a:lstStyle/>
          <a:p>
            <a:endParaRPr/>
          </a:p>
        </p:txBody>
      </p:sp>
      <p:sp>
        <p:nvSpPr>
          <p:cNvPr id="528" name="PlaceHolder 4"/>
          <p:cNvSpPr>
            <a:spLocks noGrp="1"/>
          </p:cNvSpPr>
          <p:nvPr>
            <p:ph type="body"/>
          </p:nvPr>
        </p:nvSpPr>
        <p:spPr>
          <a:xfrm>
            <a:off x="609480" y="3682080"/>
            <a:ext cx="10972440" cy="1896840"/>
          </a:xfrm>
          <a:prstGeom prst="rect">
            <a:avLst/>
          </a:prstGeom>
        </p:spPr>
        <p:txBody>
          <a:bodyPr wrap="none" lIns="0" tIns="0" rIns="0" bIns="0"/>
          <a:lstStyle/>
          <a:p>
            <a:endParaRPr/>
          </a:p>
        </p:txBody>
      </p:sp>
    </p:spTree>
    <p:extLst>
      <p:ext uri="{BB962C8B-B14F-4D97-AF65-F5344CB8AC3E}">
        <p14:creationId xmlns:p14="http://schemas.microsoft.com/office/powerpoint/2010/main" val="309198818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529"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30" name="PlaceHolder 2"/>
          <p:cNvSpPr>
            <a:spLocks noGrp="1"/>
          </p:cNvSpPr>
          <p:nvPr>
            <p:ph type="body"/>
          </p:nvPr>
        </p:nvSpPr>
        <p:spPr>
          <a:xfrm>
            <a:off x="609480" y="1604520"/>
            <a:ext cx="10972440" cy="1896840"/>
          </a:xfrm>
          <a:prstGeom prst="rect">
            <a:avLst/>
          </a:prstGeom>
        </p:spPr>
        <p:txBody>
          <a:bodyPr wrap="none" lIns="0" tIns="0" rIns="0" bIns="0"/>
          <a:lstStyle/>
          <a:p>
            <a:endParaRPr/>
          </a:p>
        </p:txBody>
      </p:sp>
      <p:sp>
        <p:nvSpPr>
          <p:cNvPr id="531" name="PlaceHolder 3"/>
          <p:cNvSpPr>
            <a:spLocks noGrp="1"/>
          </p:cNvSpPr>
          <p:nvPr>
            <p:ph type="body"/>
          </p:nvPr>
        </p:nvSpPr>
        <p:spPr>
          <a:xfrm>
            <a:off x="609480" y="3682080"/>
            <a:ext cx="10972440" cy="1896840"/>
          </a:xfrm>
          <a:prstGeom prst="rect">
            <a:avLst/>
          </a:prstGeom>
        </p:spPr>
        <p:txBody>
          <a:bodyPr wrap="none" lIns="0" tIns="0" rIns="0" bIns="0"/>
          <a:lstStyle/>
          <a:p>
            <a:endParaRPr/>
          </a:p>
        </p:txBody>
      </p:sp>
    </p:spTree>
    <p:extLst>
      <p:ext uri="{BB962C8B-B14F-4D97-AF65-F5344CB8AC3E}">
        <p14:creationId xmlns:p14="http://schemas.microsoft.com/office/powerpoint/2010/main" val="35682766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532"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33" name="PlaceHolder 2"/>
          <p:cNvSpPr>
            <a:spLocks noGrp="1"/>
          </p:cNvSpPr>
          <p:nvPr>
            <p:ph type="body"/>
          </p:nvPr>
        </p:nvSpPr>
        <p:spPr>
          <a:xfrm>
            <a:off x="609480" y="1604520"/>
            <a:ext cx="5354280" cy="1896840"/>
          </a:xfrm>
          <a:prstGeom prst="rect">
            <a:avLst/>
          </a:prstGeom>
        </p:spPr>
        <p:txBody>
          <a:bodyPr wrap="none" lIns="0" tIns="0" rIns="0" bIns="0"/>
          <a:lstStyle/>
          <a:p>
            <a:endParaRPr/>
          </a:p>
        </p:txBody>
      </p:sp>
      <p:sp>
        <p:nvSpPr>
          <p:cNvPr id="534" name="PlaceHolder 3"/>
          <p:cNvSpPr>
            <a:spLocks noGrp="1"/>
          </p:cNvSpPr>
          <p:nvPr>
            <p:ph type="body"/>
          </p:nvPr>
        </p:nvSpPr>
        <p:spPr>
          <a:xfrm>
            <a:off x="6231960" y="1604520"/>
            <a:ext cx="5354280" cy="1896840"/>
          </a:xfrm>
          <a:prstGeom prst="rect">
            <a:avLst/>
          </a:prstGeom>
        </p:spPr>
        <p:txBody>
          <a:bodyPr wrap="none" lIns="0" tIns="0" rIns="0" bIns="0"/>
          <a:lstStyle/>
          <a:p>
            <a:endParaRPr/>
          </a:p>
        </p:txBody>
      </p:sp>
      <p:sp>
        <p:nvSpPr>
          <p:cNvPr id="535" name="PlaceHolder 4"/>
          <p:cNvSpPr>
            <a:spLocks noGrp="1"/>
          </p:cNvSpPr>
          <p:nvPr>
            <p:ph type="body"/>
          </p:nvPr>
        </p:nvSpPr>
        <p:spPr>
          <a:xfrm>
            <a:off x="6231960" y="3682080"/>
            <a:ext cx="5354280" cy="1896840"/>
          </a:xfrm>
          <a:prstGeom prst="rect">
            <a:avLst/>
          </a:prstGeom>
        </p:spPr>
        <p:txBody>
          <a:bodyPr wrap="none" lIns="0" tIns="0" rIns="0" bIns="0"/>
          <a:lstStyle/>
          <a:p>
            <a:endParaRPr/>
          </a:p>
        </p:txBody>
      </p:sp>
      <p:sp>
        <p:nvSpPr>
          <p:cNvPr id="536" name="PlaceHolder 5"/>
          <p:cNvSpPr>
            <a:spLocks noGrp="1"/>
          </p:cNvSpPr>
          <p:nvPr>
            <p:ph type="body"/>
          </p:nvPr>
        </p:nvSpPr>
        <p:spPr>
          <a:xfrm>
            <a:off x="609480" y="3682080"/>
            <a:ext cx="5354280" cy="1896840"/>
          </a:xfrm>
          <a:prstGeom prst="rect">
            <a:avLst/>
          </a:prstGeom>
        </p:spPr>
        <p:txBody>
          <a:bodyPr wrap="none" lIns="0" tIns="0" rIns="0" bIns="0"/>
          <a:lstStyle/>
          <a:p>
            <a:endParaRPr/>
          </a:p>
        </p:txBody>
      </p:sp>
    </p:spTree>
    <p:extLst>
      <p:ext uri="{BB962C8B-B14F-4D97-AF65-F5344CB8AC3E}">
        <p14:creationId xmlns:p14="http://schemas.microsoft.com/office/powerpoint/2010/main" val="252156608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537" name="PlaceHolder 1"/>
          <p:cNvSpPr>
            <a:spLocks noGrp="1"/>
          </p:cNvSpPr>
          <p:nvPr>
            <p:ph type="title"/>
          </p:nvPr>
        </p:nvSpPr>
        <p:spPr>
          <a:xfrm>
            <a:off x="609480" y="273600"/>
            <a:ext cx="10972440" cy="1145160"/>
          </a:xfrm>
          <a:prstGeom prst="rect">
            <a:avLst/>
          </a:prstGeom>
        </p:spPr>
        <p:txBody>
          <a:bodyPr wrap="none" lIns="0" tIns="0" rIns="0" bIns="0" anchor="ctr"/>
          <a:lstStyle/>
          <a:p>
            <a:pPr algn="ctr"/>
            <a:endParaRPr/>
          </a:p>
        </p:txBody>
      </p:sp>
      <p:sp>
        <p:nvSpPr>
          <p:cNvPr id="538" name="PlaceHolder 2"/>
          <p:cNvSpPr>
            <a:spLocks noGrp="1"/>
          </p:cNvSpPr>
          <p:nvPr>
            <p:ph type="body"/>
          </p:nvPr>
        </p:nvSpPr>
        <p:spPr>
          <a:xfrm>
            <a:off x="609480" y="1604520"/>
            <a:ext cx="10972440" cy="3977280"/>
          </a:xfrm>
          <a:prstGeom prst="rect">
            <a:avLst/>
          </a:prstGeom>
        </p:spPr>
        <p:txBody>
          <a:bodyPr wrap="none" lIns="0" tIns="0" rIns="0" bIns="0"/>
          <a:lstStyle/>
          <a:p>
            <a:endParaRPr/>
          </a:p>
        </p:txBody>
      </p:sp>
      <p:sp>
        <p:nvSpPr>
          <p:cNvPr id="539" name="PlaceHolder 3"/>
          <p:cNvSpPr>
            <a:spLocks noGrp="1"/>
          </p:cNvSpPr>
          <p:nvPr>
            <p:ph type="body"/>
          </p:nvPr>
        </p:nvSpPr>
        <p:spPr>
          <a:xfrm>
            <a:off x="609480" y="1604520"/>
            <a:ext cx="10972440" cy="3977280"/>
          </a:xfrm>
          <a:prstGeom prst="rect">
            <a:avLst/>
          </a:prstGeom>
        </p:spPr>
        <p:txBody>
          <a:bodyPr wrap="none" lIns="0" tIns="0" rIns="0" bIns="0"/>
          <a:lstStyle/>
          <a:p>
            <a:endParaRPr/>
          </a:p>
        </p:txBody>
      </p:sp>
      <p:pic>
        <p:nvPicPr>
          <p:cNvPr id="540" name="Immagine 539"/>
          <p:cNvPicPr/>
          <p:nvPr/>
        </p:nvPicPr>
        <p:blipFill>
          <a:blip r:embed="rId2"/>
          <a:stretch>
            <a:fillRect/>
          </a:stretch>
        </p:blipFill>
        <p:spPr>
          <a:xfrm>
            <a:off x="3602880" y="1604520"/>
            <a:ext cx="4984920" cy="3977280"/>
          </a:xfrm>
          <a:prstGeom prst="rect">
            <a:avLst/>
          </a:prstGeom>
          <a:ln>
            <a:noFill/>
          </a:ln>
        </p:spPr>
      </p:pic>
      <p:pic>
        <p:nvPicPr>
          <p:cNvPr id="541" name="Immagine 540"/>
          <p:cNvPicPr/>
          <p:nvPr/>
        </p:nvPicPr>
        <p:blipFill>
          <a:blip r:embed="rId2"/>
          <a:stretch>
            <a:fillRect/>
          </a:stretch>
        </p:blipFill>
        <p:spPr>
          <a:xfrm>
            <a:off x="3602880" y="1604520"/>
            <a:ext cx="4984920" cy="3977280"/>
          </a:xfrm>
          <a:prstGeom prst="rect">
            <a:avLst/>
          </a:prstGeom>
          <a:ln>
            <a:noFill/>
          </a:ln>
        </p:spPr>
      </p:pic>
    </p:spTree>
    <p:extLst>
      <p:ext uri="{BB962C8B-B14F-4D97-AF65-F5344CB8AC3E}">
        <p14:creationId xmlns:p14="http://schemas.microsoft.com/office/powerpoint/2010/main" val="43570330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matchingName="divider cream" type="secHead">
  <p:cSld name="divider cream">
    <p:bg>
      <p:bgPr>
        <a:solidFill>
          <a:srgbClr val="F7F5F0"/>
        </a:solidFill>
        <a:effectLst/>
      </p:bgPr>
    </p:bg>
    <p:spTree>
      <p:nvGrpSpPr>
        <p:cNvPr id="1" name="Shape 105"/>
        <p:cNvGrpSpPr/>
        <p:nvPr/>
      </p:nvGrpSpPr>
      <p:grpSpPr>
        <a:xfrm>
          <a:off x="0" y="0"/>
          <a:ext cx="0" cy="0"/>
          <a:chOff x="0" y="0"/>
          <a:chExt cx="0" cy="0"/>
        </a:xfrm>
      </p:grpSpPr>
      <p:sp>
        <p:nvSpPr>
          <p:cNvPr id="106" name="Google Shape;106;p2"/>
          <p:cNvSpPr txBox="1">
            <a:spLocks noGrp="1"/>
          </p:cNvSpPr>
          <p:nvPr>
            <p:ph type="title"/>
          </p:nvPr>
        </p:nvSpPr>
        <p:spPr>
          <a:xfrm>
            <a:off x="762017" y="824925"/>
            <a:ext cx="7061201" cy="2852737"/>
          </a:xfrm>
          <a:prstGeom prst="rect">
            <a:avLst/>
          </a:prstGeom>
          <a:noFill/>
          <a:ln>
            <a:noFill/>
          </a:ln>
        </p:spPr>
        <p:txBody>
          <a:bodyPr spcFirstLastPara="1" wrap="square" lIns="0" tIns="0" rIns="0" bIns="0" anchor="t" anchorCtr="0"/>
          <a:lstStyle>
            <a:lvl1pPr marR="0" lvl="0" algn="l" rtl="0">
              <a:lnSpc>
                <a:spcPct val="101000"/>
              </a:lnSpc>
              <a:spcBef>
                <a:spcPts val="0"/>
              </a:spcBef>
              <a:spcAft>
                <a:spcPts val="0"/>
              </a:spcAft>
              <a:buClr>
                <a:schemeClr val="dk2"/>
              </a:buClr>
              <a:buSzPts val="6000"/>
              <a:buFont typeface="Tahoma"/>
              <a:buNone/>
              <a:defRPr sz="6000" b="0" i="0" u="none" strike="noStrike" cap="none">
                <a:solidFill>
                  <a:schemeClr val="dk2"/>
                </a:solidFill>
                <a:latin typeface="Tahoma"/>
                <a:ea typeface="Tahoma"/>
                <a:cs typeface="Tahoma"/>
                <a:sym typeface="Tahoma"/>
              </a:defRPr>
            </a:lvl1pPr>
            <a:lvl2pPr lvl="1">
              <a:spcBef>
                <a:spcPts val="0"/>
              </a:spcBef>
              <a:spcAft>
                <a:spcPts val="0"/>
              </a:spcAft>
              <a:buSzPts val="1400"/>
              <a:buNone/>
              <a:defRPr sz="1900"/>
            </a:lvl2pPr>
            <a:lvl3pPr lvl="2">
              <a:spcBef>
                <a:spcPts val="0"/>
              </a:spcBef>
              <a:spcAft>
                <a:spcPts val="0"/>
              </a:spcAft>
              <a:buSzPts val="1400"/>
              <a:buNone/>
              <a:defRPr sz="1900"/>
            </a:lvl3pPr>
            <a:lvl4pPr lvl="3">
              <a:spcBef>
                <a:spcPts val="0"/>
              </a:spcBef>
              <a:spcAft>
                <a:spcPts val="0"/>
              </a:spcAft>
              <a:buSzPts val="1400"/>
              <a:buNone/>
              <a:defRPr sz="1900"/>
            </a:lvl4pPr>
            <a:lvl5pPr lvl="4">
              <a:spcBef>
                <a:spcPts val="0"/>
              </a:spcBef>
              <a:spcAft>
                <a:spcPts val="0"/>
              </a:spcAft>
              <a:buSzPts val="1400"/>
              <a:buNone/>
              <a:defRPr sz="1900"/>
            </a:lvl5pPr>
            <a:lvl6pPr lvl="5">
              <a:spcBef>
                <a:spcPts val="0"/>
              </a:spcBef>
              <a:spcAft>
                <a:spcPts val="0"/>
              </a:spcAft>
              <a:buSzPts val="1400"/>
              <a:buNone/>
              <a:defRPr sz="1900"/>
            </a:lvl6pPr>
            <a:lvl7pPr lvl="6">
              <a:spcBef>
                <a:spcPts val="0"/>
              </a:spcBef>
              <a:spcAft>
                <a:spcPts val="0"/>
              </a:spcAft>
              <a:buSzPts val="1400"/>
              <a:buNone/>
              <a:defRPr sz="1900"/>
            </a:lvl7pPr>
            <a:lvl8pPr lvl="7">
              <a:spcBef>
                <a:spcPts val="0"/>
              </a:spcBef>
              <a:spcAft>
                <a:spcPts val="0"/>
              </a:spcAft>
              <a:buSzPts val="1400"/>
              <a:buNone/>
              <a:defRPr sz="1900"/>
            </a:lvl8pPr>
            <a:lvl9pPr lvl="8">
              <a:spcBef>
                <a:spcPts val="0"/>
              </a:spcBef>
              <a:spcAft>
                <a:spcPts val="0"/>
              </a:spcAft>
              <a:buSzPts val="1400"/>
              <a:buNone/>
              <a:defRPr sz="1900"/>
            </a:lvl9pPr>
          </a:lstStyle>
          <a:p>
            <a:endParaRPr/>
          </a:p>
        </p:txBody>
      </p:sp>
      <p:sp>
        <p:nvSpPr>
          <p:cNvPr id="107" name="Google Shape;107;p2"/>
          <p:cNvSpPr txBox="1">
            <a:spLocks noGrp="1"/>
          </p:cNvSpPr>
          <p:nvPr>
            <p:ph type="body" idx="1"/>
          </p:nvPr>
        </p:nvSpPr>
        <p:spPr>
          <a:xfrm>
            <a:off x="4368800" y="3459862"/>
            <a:ext cx="7128000" cy="1865127"/>
          </a:xfrm>
          <a:prstGeom prst="rect">
            <a:avLst/>
          </a:prstGeom>
          <a:noFill/>
          <a:ln>
            <a:noFill/>
          </a:ln>
        </p:spPr>
        <p:txBody>
          <a:bodyPr spcFirstLastPara="1" wrap="square" lIns="0" tIns="0" rIns="0" bIns="0" anchor="b" anchorCtr="0"/>
          <a:lstStyle>
            <a:lvl1pPr marL="457047" marR="0" lvl="0" indent="-228530" algn="r" rtl="0">
              <a:lnSpc>
                <a:spcPct val="101000"/>
              </a:lnSpc>
              <a:spcBef>
                <a:spcPts val="0"/>
              </a:spcBef>
              <a:spcAft>
                <a:spcPts val="0"/>
              </a:spcAft>
              <a:buClr>
                <a:schemeClr val="accent1"/>
              </a:buClr>
              <a:buSzPts val="6000"/>
              <a:buFont typeface="Tahoma"/>
              <a:buNone/>
              <a:defRPr sz="6000" b="0" i="0" u="none" strike="noStrike" cap="none">
                <a:solidFill>
                  <a:schemeClr val="dk1"/>
                </a:solidFill>
                <a:latin typeface="Tahoma"/>
                <a:ea typeface="Tahoma"/>
                <a:cs typeface="Tahoma"/>
                <a:sym typeface="Tahoma"/>
              </a:defRPr>
            </a:lvl1pPr>
            <a:lvl2pPr marL="914105" marR="0" lvl="1" indent="-228530" algn="l" rtl="0">
              <a:lnSpc>
                <a:spcPct val="114000"/>
              </a:lnSpc>
              <a:spcBef>
                <a:spcPts val="0"/>
              </a:spcBef>
              <a:spcAft>
                <a:spcPts val="0"/>
              </a:spcAft>
              <a:buClr>
                <a:schemeClr val="accent2"/>
              </a:buClr>
              <a:buSzPts val="2000"/>
              <a:buFont typeface="Tahoma"/>
              <a:buNone/>
              <a:defRPr sz="2000" b="0" i="0" u="none" strike="noStrike" cap="none">
                <a:solidFill>
                  <a:srgbClr val="888991"/>
                </a:solidFill>
                <a:latin typeface="Tahoma"/>
                <a:ea typeface="Tahoma"/>
                <a:cs typeface="Tahoma"/>
                <a:sym typeface="Tahoma"/>
              </a:defRPr>
            </a:lvl2pPr>
            <a:lvl3pPr marL="1371158" marR="0" lvl="2" indent="-228530" algn="l" rtl="0">
              <a:lnSpc>
                <a:spcPct val="120000"/>
              </a:lnSpc>
              <a:spcBef>
                <a:spcPts val="0"/>
              </a:spcBef>
              <a:spcAft>
                <a:spcPts val="0"/>
              </a:spcAft>
              <a:buClr>
                <a:schemeClr val="accent3"/>
              </a:buClr>
              <a:buSzPts val="1800"/>
              <a:buFont typeface="Tahoma"/>
              <a:buNone/>
              <a:defRPr sz="1900" b="0" i="0" u="none" strike="noStrike" cap="none">
                <a:solidFill>
                  <a:srgbClr val="888991"/>
                </a:solidFill>
                <a:latin typeface="Tahoma"/>
                <a:ea typeface="Tahoma"/>
                <a:cs typeface="Tahoma"/>
                <a:sym typeface="Tahoma"/>
              </a:defRPr>
            </a:lvl3pPr>
            <a:lvl4pPr marL="1828210" marR="0" lvl="3" indent="-228530" algn="l" rtl="0">
              <a:lnSpc>
                <a:spcPct val="120000"/>
              </a:lnSpc>
              <a:spcBef>
                <a:spcPts val="0"/>
              </a:spcBef>
              <a:spcAft>
                <a:spcPts val="0"/>
              </a:spcAft>
              <a:buClr>
                <a:schemeClr val="accent4"/>
              </a:buClr>
              <a:buSzPts val="1600"/>
              <a:buFont typeface="Tahoma"/>
              <a:buNone/>
              <a:defRPr sz="1600" b="0" i="0" u="none" strike="noStrike" cap="none">
                <a:solidFill>
                  <a:srgbClr val="888991"/>
                </a:solidFill>
                <a:latin typeface="Tahoma"/>
                <a:ea typeface="Tahoma"/>
                <a:cs typeface="Tahoma"/>
                <a:sym typeface="Tahoma"/>
              </a:defRPr>
            </a:lvl4pPr>
            <a:lvl5pPr marL="2285270" marR="0" lvl="4" indent="-228530" algn="l" rtl="0">
              <a:lnSpc>
                <a:spcPct val="120000"/>
              </a:lnSpc>
              <a:spcBef>
                <a:spcPts val="0"/>
              </a:spcBef>
              <a:spcAft>
                <a:spcPts val="0"/>
              </a:spcAft>
              <a:buClr>
                <a:srgbClr val="888991"/>
              </a:buClr>
              <a:buSzPts val="1600"/>
              <a:buFont typeface="Tahoma"/>
              <a:buNone/>
              <a:defRPr sz="1600" b="0" i="0" u="none" strike="noStrike" cap="none">
                <a:solidFill>
                  <a:srgbClr val="888991"/>
                </a:solidFill>
                <a:latin typeface="Tahoma"/>
                <a:ea typeface="Tahoma"/>
                <a:cs typeface="Tahoma"/>
                <a:sym typeface="Tahoma"/>
              </a:defRPr>
            </a:lvl5pPr>
            <a:lvl6pPr marL="2742314" marR="0" lvl="5" indent="-228530" algn="l" rtl="0">
              <a:lnSpc>
                <a:spcPct val="120000"/>
              </a:lnSpc>
              <a:spcBef>
                <a:spcPts val="0"/>
              </a:spcBef>
              <a:spcAft>
                <a:spcPts val="0"/>
              </a:spcAft>
              <a:buClr>
                <a:srgbClr val="888991"/>
              </a:buClr>
              <a:buSzPts val="1600"/>
              <a:buFont typeface="Tahoma"/>
              <a:buNone/>
              <a:defRPr sz="1600" b="0" i="0" u="none" strike="noStrike" cap="none">
                <a:solidFill>
                  <a:srgbClr val="888991"/>
                </a:solidFill>
                <a:latin typeface="Tahoma"/>
                <a:ea typeface="Tahoma"/>
                <a:cs typeface="Tahoma"/>
                <a:sym typeface="Tahoma"/>
              </a:defRPr>
            </a:lvl6pPr>
            <a:lvl7pPr marL="3199360" marR="0" lvl="6" indent="-228530" algn="l" rtl="0">
              <a:lnSpc>
                <a:spcPct val="120000"/>
              </a:lnSpc>
              <a:spcBef>
                <a:spcPts val="0"/>
              </a:spcBef>
              <a:spcAft>
                <a:spcPts val="0"/>
              </a:spcAft>
              <a:buClr>
                <a:srgbClr val="888991"/>
              </a:buClr>
              <a:buSzPts val="1600"/>
              <a:buFont typeface="Tahoma"/>
              <a:buNone/>
              <a:defRPr sz="1600" b="0" i="0" u="none" strike="noStrike" cap="none">
                <a:solidFill>
                  <a:srgbClr val="888991"/>
                </a:solidFill>
                <a:latin typeface="Tahoma"/>
                <a:ea typeface="Tahoma"/>
                <a:cs typeface="Tahoma"/>
                <a:sym typeface="Tahoma"/>
              </a:defRPr>
            </a:lvl7pPr>
            <a:lvl8pPr marL="3656407" marR="0" lvl="7" indent="-228530" algn="l" rtl="0">
              <a:lnSpc>
                <a:spcPct val="120000"/>
              </a:lnSpc>
              <a:spcBef>
                <a:spcPts val="0"/>
              </a:spcBef>
              <a:spcAft>
                <a:spcPts val="0"/>
              </a:spcAft>
              <a:buClr>
                <a:srgbClr val="888991"/>
              </a:buClr>
              <a:buSzPts val="1600"/>
              <a:buFont typeface="Tahoma"/>
              <a:buNone/>
              <a:defRPr sz="1600" b="0" i="0" u="none" strike="noStrike" cap="none">
                <a:solidFill>
                  <a:srgbClr val="888991"/>
                </a:solidFill>
                <a:latin typeface="Tahoma"/>
                <a:ea typeface="Tahoma"/>
                <a:cs typeface="Tahoma"/>
                <a:sym typeface="Tahoma"/>
              </a:defRPr>
            </a:lvl8pPr>
            <a:lvl9pPr marL="4113465" marR="0" lvl="8" indent="-228530" algn="l" rtl="0">
              <a:lnSpc>
                <a:spcPct val="120000"/>
              </a:lnSpc>
              <a:spcBef>
                <a:spcPts val="0"/>
              </a:spcBef>
              <a:spcAft>
                <a:spcPts val="0"/>
              </a:spcAft>
              <a:buClr>
                <a:srgbClr val="888991"/>
              </a:buClr>
              <a:buSzPts val="1600"/>
              <a:buFont typeface="Tahoma"/>
              <a:buNone/>
              <a:defRPr sz="1600" b="0" i="0" u="none" strike="noStrike" cap="none">
                <a:solidFill>
                  <a:srgbClr val="888991"/>
                </a:solidFill>
                <a:latin typeface="Tahoma"/>
                <a:ea typeface="Tahoma"/>
                <a:cs typeface="Tahoma"/>
                <a:sym typeface="Tahoma"/>
              </a:defRPr>
            </a:lvl9pPr>
          </a:lstStyle>
          <a:p>
            <a:endParaRPr/>
          </a:p>
        </p:txBody>
      </p:sp>
      <p:pic>
        <p:nvPicPr>
          <p:cNvPr id="108" name="Google Shape;108;p2"/>
          <p:cNvPicPr preferRelativeResize="0"/>
          <p:nvPr/>
        </p:nvPicPr>
        <p:blipFill rotWithShape="1">
          <a:blip r:embed="rId2">
            <a:alphaModFix/>
          </a:blip>
          <a:srcRect r="76333"/>
          <a:stretch/>
        </p:blipFill>
        <p:spPr>
          <a:xfrm>
            <a:off x="765193" y="6293935"/>
            <a:ext cx="394495" cy="257580"/>
          </a:xfrm>
          <a:prstGeom prst="rect">
            <a:avLst/>
          </a:prstGeom>
          <a:noFill/>
          <a:ln>
            <a:noFill/>
          </a:ln>
        </p:spPr>
      </p:pic>
      <p:grpSp>
        <p:nvGrpSpPr>
          <p:cNvPr id="109" name="Google Shape;109;p2"/>
          <p:cNvGrpSpPr/>
          <p:nvPr/>
        </p:nvGrpSpPr>
        <p:grpSpPr>
          <a:xfrm>
            <a:off x="-294300" y="-297472"/>
            <a:ext cx="12780600" cy="7449775"/>
            <a:chOff x="-294300" y="-297475"/>
            <a:chExt cx="12780600" cy="7449775"/>
          </a:xfrm>
        </p:grpSpPr>
        <p:grpSp>
          <p:nvGrpSpPr>
            <p:cNvPr id="110" name="Google Shape;110;p2"/>
            <p:cNvGrpSpPr/>
            <p:nvPr/>
          </p:nvGrpSpPr>
          <p:grpSpPr>
            <a:xfrm>
              <a:off x="-294300" y="0"/>
              <a:ext cx="180000" cy="6858000"/>
              <a:chOff x="-232" y="0"/>
              <a:chExt cx="232" cy="4320"/>
            </a:xfrm>
          </p:grpSpPr>
          <p:cxnSp>
            <p:nvCxnSpPr>
              <p:cNvPr id="111" name="Google Shape;111;p2"/>
              <p:cNvCxnSpPr/>
              <p:nvPr/>
            </p:nvCxnSpPr>
            <p:spPr>
              <a:xfrm>
                <a:off x="-232" y="477"/>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2" name="Google Shape;112;p2"/>
              <p:cNvCxnSpPr/>
              <p:nvPr/>
            </p:nvCxnSpPr>
            <p:spPr>
              <a:xfrm>
                <a:off x="-232" y="0"/>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3" name="Google Shape;113;p2"/>
              <p:cNvCxnSpPr/>
              <p:nvPr/>
            </p:nvCxnSpPr>
            <p:spPr>
              <a:xfrm>
                <a:off x="-232" y="573"/>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4" name="Google Shape;114;p2"/>
              <p:cNvCxnSpPr/>
              <p:nvPr/>
            </p:nvCxnSpPr>
            <p:spPr>
              <a:xfrm>
                <a:off x="-232" y="1045"/>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5" name="Google Shape;115;p2"/>
              <p:cNvCxnSpPr/>
              <p:nvPr/>
            </p:nvCxnSpPr>
            <p:spPr>
              <a:xfrm>
                <a:off x="-232" y="1139"/>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6" name="Google Shape;116;p2"/>
              <p:cNvCxnSpPr/>
              <p:nvPr/>
            </p:nvCxnSpPr>
            <p:spPr>
              <a:xfrm>
                <a:off x="-232" y="1614"/>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7" name="Google Shape;117;p2"/>
              <p:cNvCxnSpPr/>
              <p:nvPr/>
            </p:nvCxnSpPr>
            <p:spPr>
              <a:xfrm>
                <a:off x="-232" y="1708"/>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8" name="Google Shape;118;p2"/>
              <p:cNvCxnSpPr/>
              <p:nvPr/>
            </p:nvCxnSpPr>
            <p:spPr>
              <a:xfrm>
                <a:off x="-232" y="2180"/>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19" name="Google Shape;119;p2"/>
              <p:cNvCxnSpPr/>
              <p:nvPr/>
            </p:nvCxnSpPr>
            <p:spPr>
              <a:xfrm>
                <a:off x="-232" y="2275"/>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0" name="Google Shape;120;p2"/>
              <p:cNvCxnSpPr/>
              <p:nvPr/>
            </p:nvCxnSpPr>
            <p:spPr>
              <a:xfrm>
                <a:off x="-232" y="2749"/>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1" name="Google Shape;121;p2"/>
              <p:cNvCxnSpPr/>
              <p:nvPr/>
            </p:nvCxnSpPr>
            <p:spPr>
              <a:xfrm>
                <a:off x="-232" y="2843"/>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2" name="Google Shape;122;p2"/>
              <p:cNvCxnSpPr/>
              <p:nvPr/>
            </p:nvCxnSpPr>
            <p:spPr>
              <a:xfrm>
                <a:off x="-232" y="3316"/>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3" name="Google Shape;123;p2"/>
              <p:cNvCxnSpPr/>
              <p:nvPr/>
            </p:nvCxnSpPr>
            <p:spPr>
              <a:xfrm>
                <a:off x="-232" y="3412"/>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4" name="Google Shape;124;p2"/>
              <p:cNvCxnSpPr/>
              <p:nvPr/>
            </p:nvCxnSpPr>
            <p:spPr>
              <a:xfrm>
                <a:off x="-232" y="3884"/>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5" name="Google Shape;125;p2"/>
              <p:cNvCxnSpPr/>
              <p:nvPr/>
            </p:nvCxnSpPr>
            <p:spPr>
              <a:xfrm>
                <a:off x="-232" y="3978"/>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6" name="Google Shape;126;p2"/>
              <p:cNvCxnSpPr/>
              <p:nvPr/>
            </p:nvCxnSpPr>
            <p:spPr>
              <a:xfrm>
                <a:off x="-232" y="4320"/>
                <a:ext cx="232" cy="0"/>
              </a:xfrm>
              <a:prstGeom prst="straightConnector1">
                <a:avLst/>
              </a:prstGeom>
              <a:noFill/>
              <a:ln w="9525" cap="flat" cmpd="sng">
                <a:solidFill>
                  <a:srgbClr val="7F7F7F"/>
                </a:solidFill>
                <a:prstDash val="solid"/>
                <a:miter lim="800000"/>
                <a:headEnd type="none" w="med" len="med"/>
                <a:tailEnd type="none" w="med" len="med"/>
              </a:ln>
            </p:spPr>
          </p:cxnSp>
        </p:grpSp>
        <p:grpSp>
          <p:nvGrpSpPr>
            <p:cNvPr id="127" name="Google Shape;127;p2"/>
            <p:cNvGrpSpPr/>
            <p:nvPr/>
          </p:nvGrpSpPr>
          <p:grpSpPr>
            <a:xfrm>
              <a:off x="12306300" y="0"/>
              <a:ext cx="180000" cy="6858000"/>
              <a:chOff x="-232" y="0"/>
              <a:chExt cx="232" cy="4320"/>
            </a:xfrm>
          </p:grpSpPr>
          <p:cxnSp>
            <p:nvCxnSpPr>
              <p:cNvPr id="128" name="Google Shape;128;p2"/>
              <p:cNvCxnSpPr/>
              <p:nvPr/>
            </p:nvCxnSpPr>
            <p:spPr>
              <a:xfrm>
                <a:off x="-232" y="477"/>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29" name="Google Shape;129;p2"/>
              <p:cNvCxnSpPr/>
              <p:nvPr/>
            </p:nvCxnSpPr>
            <p:spPr>
              <a:xfrm>
                <a:off x="-232" y="0"/>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0" name="Google Shape;130;p2"/>
              <p:cNvCxnSpPr/>
              <p:nvPr/>
            </p:nvCxnSpPr>
            <p:spPr>
              <a:xfrm>
                <a:off x="-232" y="573"/>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1" name="Google Shape;131;p2"/>
              <p:cNvCxnSpPr/>
              <p:nvPr/>
            </p:nvCxnSpPr>
            <p:spPr>
              <a:xfrm>
                <a:off x="-232" y="1045"/>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2" name="Google Shape;132;p2"/>
              <p:cNvCxnSpPr/>
              <p:nvPr/>
            </p:nvCxnSpPr>
            <p:spPr>
              <a:xfrm>
                <a:off x="-232" y="1139"/>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3" name="Google Shape;133;p2"/>
              <p:cNvCxnSpPr/>
              <p:nvPr/>
            </p:nvCxnSpPr>
            <p:spPr>
              <a:xfrm>
                <a:off x="-232" y="1614"/>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4" name="Google Shape;134;p2"/>
              <p:cNvCxnSpPr/>
              <p:nvPr/>
            </p:nvCxnSpPr>
            <p:spPr>
              <a:xfrm>
                <a:off x="-232" y="1708"/>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5" name="Google Shape;135;p2"/>
              <p:cNvCxnSpPr/>
              <p:nvPr/>
            </p:nvCxnSpPr>
            <p:spPr>
              <a:xfrm>
                <a:off x="-232" y="2180"/>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6" name="Google Shape;136;p2"/>
              <p:cNvCxnSpPr/>
              <p:nvPr/>
            </p:nvCxnSpPr>
            <p:spPr>
              <a:xfrm>
                <a:off x="-232" y="2275"/>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7" name="Google Shape;137;p2"/>
              <p:cNvCxnSpPr/>
              <p:nvPr/>
            </p:nvCxnSpPr>
            <p:spPr>
              <a:xfrm>
                <a:off x="-232" y="2749"/>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8" name="Google Shape;138;p2"/>
              <p:cNvCxnSpPr/>
              <p:nvPr/>
            </p:nvCxnSpPr>
            <p:spPr>
              <a:xfrm>
                <a:off x="-232" y="2843"/>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39" name="Google Shape;139;p2"/>
              <p:cNvCxnSpPr/>
              <p:nvPr/>
            </p:nvCxnSpPr>
            <p:spPr>
              <a:xfrm>
                <a:off x="-232" y="3316"/>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40" name="Google Shape;140;p2"/>
              <p:cNvCxnSpPr/>
              <p:nvPr/>
            </p:nvCxnSpPr>
            <p:spPr>
              <a:xfrm>
                <a:off x="-232" y="3412"/>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41" name="Google Shape;141;p2"/>
              <p:cNvCxnSpPr/>
              <p:nvPr/>
            </p:nvCxnSpPr>
            <p:spPr>
              <a:xfrm>
                <a:off x="-232" y="3884"/>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42" name="Google Shape;142;p2"/>
              <p:cNvCxnSpPr/>
              <p:nvPr/>
            </p:nvCxnSpPr>
            <p:spPr>
              <a:xfrm>
                <a:off x="-232" y="3978"/>
                <a:ext cx="232" cy="0"/>
              </a:xfrm>
              <a:prstGeom prst="straightConnector1">
                <a:avLst/>
              </a:prstGeom>
              <a:noFill/>
              <a:ln w="9525" cap="flat" cmpd="sng">
                <a:solidFill>
                  <a:srgbClr val="7F7F7F"/>
                </a:solidFill>
                <a:prstDash val="solid"/>
                <a:miter lim="800000"/>
                <a:headEnd type="none" w="med" len="med"/>
                <a:tailEnd type="none" w="med" len="med"/>
              </a:ln>
            </p:spPr>
          </p:cxnSp>
          <p:cxnSp>
            <p:nvCxnSpPr>
              <p:cNvPr id="143" name="Google Shape;143;p2"/>
              <p:cNvCxnSpPr/>
              <p:nvPr/>
            </p:nvCxnSpPr>
            <p:spPr>
              <a:xfrm>
                <a:off x="-232" y="4320"/>
                <a:ext cx="232" cy="0"/>
              </a:xfrm>
              <a:prstGeom prst="straightConnector1">
                <a:avLst/>
              </a:prstGeom>
              <a:noFill/>
              <a:ln w="9525" cap="flat" cmpd="sng">
                <a:solidFill>
                  <a:srgbClr val="7F7F7F"/>
                </a:solidFill>
                <a:prstDash val="solid"/>
                <a:miter lim="800000"/>
                <a:headEnd type="none" w="med" len="med"/>
                <a:tailEnd type="none" w="med" len="med"/>
              </a:ln>
            </p:spPr>
          </p:cxnSp>
        </p:grpSp>
        <p:grpSp>
          <p:nvGrpSpPr>
            <p:cNvPr id="144" name="Google Shape;144;p2"/>
            <p:cNvGrpSpPr/>
            <p:nvPr/>
          </p:nvGrpSpPr>
          <p:grpSpPr>
            <a:xfrm>
              <a:off x="1" y="-297475"/>
              <a:ext cx="12192000" cy="180000"/>
              <a:chOff x="0" y="-689"/>
              <a:chExt cx="7680" cy="232"/>
            </a:xfrm>
          </p:grpSpPr>
          <p:cxnSp>
            <p:nvCxnSpPr>
              <p:cNvPr id="145" name="Google Shape;145;p2"/>
              <p:cNvCxnSpPr/>
              <p:nvPr/>
            </p:nvCxnSpPr>
            <p:spPr>
              <a:xfrm>
                <a:off x="672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46" name="Google Shape;146;p2"/>
              <p:cNvCxnSpPr/>
              <p:nvPr/>
            </p:nvCxnSpPr>
            <p:spPr>
              <a:xfrm>
                <a:off x="7200"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47" name="Google Shape;147;p2"/>
              <p:cNvCxnSpPr/>
              <p:nvPr/>
            </p:nvCxnSpPr>
            <p:spPr>
              <a:xfrm>
                <a:off x="481"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48" name="Google Shape;148;p2"/>
              <p:cNvCxnSpPr/>
              <p:nvPr/>
            </p:nvCxnSpPr>
            <p:spPr>
              <a:xfrm>
                <a:off x="662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49" name="Google Shape;149;p2"/>
              <p:cNvCxnSpPr/>
              <p:nvPr/>
            </p:nvCxnSpPr>
            <p:spPr>
              <a:xfrm>
                <a:off x="6156"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0" name="Google Shape;150;p2"/>
              <p:cNvCxnSpPr/>
              <p:nvPr/>
            </p:nvCxnSpPr>
            <p:spPr>
              <a:xfrm>
                <a:off x="606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1" name="Google Shape;151;p2"/>
              <p:cNvCxnSpPr/>
              <p:nvPr/>
            </p:nvCxnSpPr>
            <p:spPr>
              <a:xfrm>
                <a:off x="558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2" name="Google Shape;152;p2"/>
              <p:cNvCxnSpPr/>
              <p:nvPr/>
            </p:nvCxnSpPr>
            <p:spPr>
              <a:xfrm>
                <a:off x="549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3" name="Google Shape;153;p2"/>
              <p:cNvCxnSpPr/>
              <p:nvPr/>
            </p:nvCxnSpPr>
            <p:spPr>
              <a:xfrm>
                <a:off x="275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4" name="Google Shape;154;p2"/>
              <p:cNvCxnSpPr/>
              <p:nvPr/>
            </p:nvCxnSpPr>
            <p:spPr>
              <a:xfrm>
                <a:off x="2659"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5" name="Google Shape;155;p2"/>
              <p:cNvCxnSpPr/>
              <p:nvPr/>
            </p:nvCxnSpPr>
            <p:spPr>
              <a:xfrm>
                <a:off x="218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6" name="Google Shape;156;p2"/>
              <p:cNvCxnSpPr/>
              <p:nvPr/>
            </p:nvCxnSpPr>
            <p:spPr>
              <a:xfrm>
                <a:off x="209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7" name="Google Shape;157;p2"/>
              <p:cNvCxnSpPr/>
              <p:nvPr/>
            </p:nvCxnSpPr>
            <p:spPr>
              <a:xfrm>
                <a:off x="1619"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8" name="Google Shape;158;p2"/>
              <p:cNvCxnSpPr/>
              <p:nvPr/>
            </p:nvCxnSpPr>
            <p:spPr>
              <a:xfrm>
                <a:off x="1525"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59" name="Google Shape;159;p2"/>
              <p:cNvCxnSpPr/>
              <p:nvPr/>
            </p:nvCxnSpPr>
            <p:spPr>
              <a:xfrm>
                <a:off x="105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0" name="Google Shape;160;p2"/>
              <p:cNvCxnSpPr/>
              <p:nvPr/>
            </p:nvCxnSpPr>
            <p:spPr>
              <a:xfrm>
                <a:off x="95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1" name="Google Shape;161;p2"/>
              <p:cNvCxnSpPr/>
              <p:nvPr/>
            </p:nvCxnSpPr>
            <p:spPr>
              <a:xfrm>
                <a:off x="502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2" name="Google Shape;162;p2"/>
              <p:cNvCxnSpPr/>
              <p:nvPr/>
            </p:nvCxnSpPr>
            <p:spPr>
              <a:xfrm>
                <a:off x="492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3" name="Google Shape;163;p2"/>
              <p:cNvCxnSpPr/>
              <p:nvPr/>
            </p:nvCxnSpPr>
            <p:spPr>
              <a:xfrm>
                <a:off x="445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4" name="Google Shape;164;p2"/>
              <p:cNvCxnSpPr/>
              <p:nvPr/>
            </p:nvCxnSpPr>
            <p:spPr>
              <a:xfrm>
                <a:off x="4360"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5" name="Google Shape;165;p2"/>
              <p:cNvCxnSpPr/>
              <p:nvPr/>
            </p:nvCxnSpPr>
            <p:spPr>
              <a:xfrm>
                <a:off x="388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6" name="Google Shape;166;p2"/>
              <p:cNvCxnSpPr/>
              <p:nvPr/>
            </p:nvCxnSpPr>
            <p:spPr>
              <a:xfrm>
                <a:off x="379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7" name="Google Shape;167;p2"/>
              <p:cNvCxnSpPr/>
              <p:nvPr/>
            </p:nvCxnSpPr>
            <p:spPr>
              <a:xfrm>
                <a:off x="3321"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8" name="Google Shape;168;p2"/>
              <p:cNvCxnSpPr/>
              <p:nvPr/>
            </p:nvCxnSpPr>
            <p:spPr>
              <a:xfrm>
                <a:off x="322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69" name="Google Shape;169;p2"/>
              <p:cNvCxnSpPr/>
              <p:nvPr/>
            </p:nvCxnSpPr>
            <p:spPr>
              <a:xfrm>
                <a:off x="0"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0" name="Google Shape;170;p2"/>
              <p:cNvCxnSpPr/>
              <p:nvPr/>
            </p:nvCxnSpPr>
            <p:spPr>
              <a:xfrm>
                <a:off x="7680" y="-689"/>
                <a:ext cx="0" cy="232"/>
              </a:xfrm>
              <a:prstGeom prst="straightConnector1">
                <a:avLst/>
              </a:prstGeom>
              <a:noFill/>
              <a:ln w="9525" cap="flat" cmpd="sng">
                <a:solidFill>
                  <a:srgbClr val="7F7F7F"/>
                </a:solidFill>
                <a:prstDash val="solid"/>
                <a:miter lim="800000"/>
                <a:headEnd type="none" w="med" len="med"/>
                <a:tailEnd type="none" w="med" len="med"/>
              </a:ln>
            </p:spPr>
          </p:cxnSp>
        </p:grpSp>
        <p:grpSp>
          <p:nvGrpSpPr>
            <p:cNvPr id="171" name="Google Shape;171;p2"/>
            <p:cNvGrpSpPr/>
            <p:nvPr/>
          </p:nvGrpSpPr>
          <p:grpSpPr>
            <a:xfrm>
              <a:off x="6351" y="6972300"/>
              <a:ext cx="12195174" cy="180000"/>
              <a:chOff x="4" y="-689"/>
              <a:chExt cx="7682" cy="232"/>
            </a:xfrm>
          </p:grpSpPr>
          <p:cxnSp>
            <p:nvCxnSpPr>
              <p:cNvPr id="172" name="Google Shape;172;p2"/>
              <p:cNvCxnSpPr/>
              <p:nvPr/>
            </p:nvCxnSpPr>
            <p:spPr>
              <a:xfrm>
                <a:off x="672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3" name="Google Shape;173;p2"/>
              <p:cNvCxnSpPr/>
              <p:nvPr/>
            </p:nvCxnSpPr>
            <p:spPr>
              <a:xfrm>
                <a:off x="7200"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4" name="Google Shape;174;p2"/>
              <p:cNvCxnSpPr/>
              <p:nvPr/>
            </p:nvCxnSpPr>
            <p:spPr>
              <a:xfrm>
                <a:off x="481"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5" name="Google Shape;175;p2"/>
              <p:cNvCxnSpPr/>
              <p:nvPr/>
            </p:nvCxnSpPr>
            <p:spPr>
              <a:xfrm>
                <a:off x="662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6" name="Google Shape;176;p2"/>
              <p:cNvCxnSpPr/>
              <p:nvPr/>
            </p:nvCxnSpPr>
            <p:spPr>
              <a:xfrm>
                <a:off x="6156"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7" name="Google Shape;177;p2"/>
              <p:cNvCxnSpPr/>
              <p:nvPr/>
            </p:nvCxnSpPr>
            <p:spPr>
              <a:xfrm>
                <a:off x="606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8" name="Google Shape;178;p2"/>
              <p:cNvCxnSpPr/>
              <p:nvPr/>
            </p:nvCxnSpPr>
            <p:spPr>
              <a:xfrm>
                <a:off x="558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79" name="Google Shape;179;p2"/>
              <p:cNvCxnSpPr/>
              <p:nvPr/>
            </p:nvCxnSpPr>
            <p:spPr>
              <a:xfrm>
                <a:off x="549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0" name="Google Shape;180;p2"/>
              <p:cNvCxnSpPr/>
              <p:nvPr/>
            </p:nvCxnSpPr>
            <p:spPr>
              <a:xfrm>
                <a:off x="275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1" name="Google Shape;181;p2"/>
              <p:cNvCxnSpPr/>
              <p:nvPr/>
            </p:nvCxnSpPr>
            <p:spPr>
              <a:xfrm>
                <a:off x="2659"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2" name="Google Shape;182;p2"/>
              <p:cNvCxnSpPr/>
              <p:nvPr/>
            </p:nvCxnSpPr>
            <p:spPr>
              <a:xfrm>
                <a:off x="218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3" name="Google Shape;183;p2"/>
              <p:cNvCxnSpPr/>
              <p:nvPr/>
            </p:nvCxnSpPr>
            <p:spPr>
              <a:xfrm>
                <a:off x="209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4" name="Google Shape;184;p2"/>
              <p:cNvCxnSpPr/>
              <p:nvPr/>
            </p:nvCxnSpPr>
            <p:spPr>
              <a:xfrm>
                <a:off x="1619"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5" name="Google Shape;185;p2"/>
              <p:cNvCxnSpPr/>
              <p:nvPr/>
            </p:nvCxnSpPr>
            <p:spPr>
              <a:xfrm>
                <a:off x="1525"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6" name="Google Shape;186;p2"/>
              <p:cNvCxnSpPr/>
              <p:nvPr/>
            </p:nvCxnSpPr>
            <p:spPr>
              <a:xfrm>
                <a:off x="1053"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7" name="Google Shape;187;p2"/>
              <p:cNvCxnSpPr/>
              <p:nvPr/>
            </p:nvCxnSpPr>
            <p:spPr>
              <a:xfrm>
                <a:off x="95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8" name="Google Shape;188;p2"/>
              <p:cNvCxnSpPr/>
              <p:nvPr/>
            </p:nvCxnSpPr>
            <p:spPr>
              <a:xfrm>
                <a:off x="502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89" name="Google Shape;189;p2"/>
              <p:cNvCxnSpPr/>
              <p:nvPr/>
            </p:nvCxnSpPr>
            <p:spPr>
              <a:xfrm>
                <a:off x="492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0" name="Google Shape;190;p2"/>
              <p:cNvCxnSpPr/>
              <p:nvPr/>
            </p:nvCxnSpPr>
            <p:spPr>
              <a:xfrm>
                <a:off x="445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1" name="Google Shape;191;p2"/>
              <p:cNvCxnSpPr/>
              <p:nvPr/>
            </p:nvCxnSpPr>
            <p:spPr>
              <a:xfrm>
                <a:off x="4360"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2" name="Google Shape;192;p2"/>
              <p:cNvCxnSpPr/>
              <p:nvPr/>
            </p:nvCxnSpPr>
            <p:spPr>
              <a:xfrm>
                <a:off x="3888"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3" name="Google Shape;193;p2"/>
              <p:cNvCxnSpPr/>
              <p:nvPr/>
            </p:nvCxnSpPr>
            <p:spPr>
              <a:xfrm>
                <a:off x="3792"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4" name="Google Shape;194;p2"/>
              <p:cNvCxnSpPr/>
              <p:nvPr/>
            </p:nvCxnSpPr>
            <p:spPr>
              <a:xfrm>
                <a:off x="3321"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5" name="Google Shape;195;p2"/>
              <p:cNvCxnSpPr/>
              <p:nvPr/>
            </p:nvCxnSpPr>
            <p:spPr>
              <a:xfrm>
                <a:off x="3227"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6" name="Google Shape;196;p2"/>
              <p:cNvCxnSpPr/>
              <p:nvPr/>
            </p:nvCxnSpPr>
            <p:spPr>
              <a:xfrm>
                <a:off x="4" y="-689"/>
                <a:ext cx="0" cy="232"/>
              </a:xfrm>
              <a:prstGeom prst="straightConnector1">
                <a:avLst/>
              </a:prstGeom>
              <a:noFill/>
              <a:ln w="9525" cap="flat" cmpd="sng">
                <a:solidFill>
                  <a:srgbClr val="7F7F7F"/>
                </a:solidFill>
                <a:prstDash val="solid"/>
                <a:miter lim="800000"/>
                <a:headEnd type="none" w="med" len="med"/>
                <a:tailEnd type="none" w="med" len="med"/>
              </a:ln>
            </p:spPr>
          </p:cxnSp>
          <p:cxnSp>
            <p:nvCxnSpPr>
              <p:cNvPr id="197" name="Google Shape;197;p2"/>
              <p:cNvCxnSpPr/>
              <p:nvPr/>
            </p:nvCxnSpPr>
            <p:spPr>
              <a:xfrm>
                <a:off x="7686" y="-689"/>
                <a:ext cx="0" cy="232"/>
              </a:xfrm>
              <a:prstGeom prst="straightConnector1">
                <a:avLst/>
              </a:prstGeom>
              <a:noFill/>
              <a:ln w="9525" cap="flat" cmpd="sng">
                <a:solidFill>
                  <a:srgbClr val="7F7F7F"/>
                </a:solidFill>
                <a:prstDash val="solid"/>
                <a:miter lim="800000"/>
                <a:headEnd type="none" w="med" len="med"/>
                <a:tailEnd type="none" w="med" len="med"/>
              </a:ln>
            </p:spPr>
          </p:cxnSp>
        </p:grpSp>
      </p:grpSp>
      <p:sp>
        <p:nvSpPr>
          <p:cNvPr id="198" name="Google Shape;198;p2"/>
          <p:cNvSpPr txBox="1">
            <a:spLocks noGrp="1"/>
          </p:cNvSpPr>
          <p:nvPr>
            <p:ph type="ftr" idx="11"/>
          </p:nvPr>
        </p:nvSpPr>
        <p:spPr>
          <a:xfrm>
            <a:off x="6075234" y="6356360"/>
            <a:ext cx="5045871" cy="365125"/>
          </a:xfrm>
          <a:prstGeom prst="rect">
            <a:avLst/>
          </a:prstGeom>
          <a:noFill/>
          <a:ln>
            <a:noFill/>
          </a:ln>
        </p:spPr>
        <p:txBody>
          <a:bodyPr spcFirstLastPara="1" wrap="square" lIns="0" tIns="0" rIns="0" bIns="0" anchor="ctr" anchorCtr="0"/>
          <a:lstStyle>
            <a:lvl1pPr marR="0" lvl="0" algn="r" rtl="0">
              <a:spcBef>
                <a:spcPts val="0"/>
              </a:spcBef>
              <a:spcAft>
                <a:spcPts val="0"/>
              </a:spcAft>
              <a:buSzPts val="1400"/>
              <a:buNone/>
              <a:defRPr sz="1100" b="0" i="0" u="none" strike="noStrike" cap="none">
                <a:solidFill>
                  <a:srgbClr val="CDCDCD"/>
                </a:solidFill>
                <a:latin typeface="Tahoma"/>
                <a:ea typeface="Tahoma"/>
                <a:cs typeface="Tahoma"/>
                <a:sym typeface="Tahoma"/>
              </a:defRPr>
            </a:lvl1pPr>
            <a:lvl2pPr marR="0" lvl="1" algn="l" rtl="0">
              <a:spcBef>
                <a:spcPts val="0"/>
              </a:spcBef>
              <a:spcAft>
                <a:spcPts val="0"/>
              </a:spcAft>
              <a:buSzPts val="1400"/>
              <a:buNone/>
              <a:defRPr sz="1900" b="0" i="0" u="none" strike="noStrike" cap="none">
                <a:solidFill>
                  <a:schemeClr val="dk1"/>
                </a:solidFill>
                <a:latin typeface="Tahoma"/>
                <a:ea typeface="Tahoma"/>
                <a:cs typeface="Tahoma"/>
                <a:sym typeface="Tahoma"/>
              </a:defRPr>
            </a:lvl2pPr>
            <a:lvl3pPr marR="0" lvl="2" algn="l" rtl="0">
              <a:spcBef>
                <a:spcPts val="0"/>
              </a:spcBef>
              <a:spcAft>
                <a:spcPts val="0"/>
              </a:spcAft>
              <a:buSzPts val="1400"/>
              <a:buNone/>
              <a:defRPr sz="1900" b="0" i="0" u="none" strike="noStrike" cap="none">
                <a:solidFill>
                  <a:schemeClr val="dk1"/>
                </a:solidFill>
                <a:latin typeface="Tahoma"/>
                <a:ea typeface="Tahoma"/>
                <a:cs typeface="Tahoma"/>
                <a:sym typeface="Tahoma"/>
              </a:defRPr>
            </a:lvl3pPr>
            <a:lvl4pPr marR="0" lvl="3" algn="l" rtl="0">
              <a:spcBef>
                <a:spcPts val="0"/>
              </a:spcBef>
              <a:spcAft>
                <a:spcPts val="0"/>
              </a:spcAft>
              <a:buSzPts val="1400"/>
              <a:buNone/>
              <a:defRPr sz="1900" b="0" i="0" u="none" strike="noStrike" cap="none">
                <a:solidFill>
                  <a:schemeClr val="dk1"/>
                </a:solidFill>
                <a:latin typeface="Tahoma"/>
                <a:ea typeface="Tahoma"/>
                <a:cs typeface="Tahoma"/>
                <a:sym typeface="Tahoma"/>
              </a:defRPr>
            </a:lvl4pPr>
            <a:lvl5pPr marR="0" lvl="4" algn="l" rtl="0">
              <a:spcBef>
                <a:spcPts val="0"/>
              </a:spcBef>
              <a:spcAft>
                <a:spcPts val="0"/>
              </a:spcAft>
              <a:buSzPts val="1400"/>
              <a:buNone/>
              <a:defRPr sz="1900" b="0" i="0" u="none" strike="noStrike" cap="none">
                <a:solidFill>
                  <a:schemeClr val="dk1"/>
                </a:solidFill>
                <a:latin typeface="Tahoma"/>
                <a:ea typeface="Tahoma"/>
                <a:cs typeface="Tahoma"/>
                <a:sym typeface="Tahoma"/>
              </a:defRPr>
            </a:lvl5pPr>
            <a:lvl6pPr marR="0" lvl="5" algn="l" rtl="0">
              <a:spcBef>
                <a:spcPts val="0"/>
              </a:spcBef>
              <a:spcAft>
                <a:spcPts val="0"/>
              </a:spcAft>
              <a:buSzPts val="1400"/>
              <a:buNone/>
              <a:defRPr sz="1900" b="0" i="0" u="none" strike="noStrike" cap="none">
                <a:solidFill>
                  <a:schemeClr val="dk1"/>
                </a:solidFill>
                <a:latin typeface="Tahoma"/>
                <a:ea typeface="Tahoma"/>
                <a:cs typeface="Tahoma"/>
                <a:sym typeface="Tahoma"/>
              </a:defRPr>
            </a:lvl6pPr>
            <a:lvl7pPr marR="0" lvl="6" algn="l" rtl="0">
              <a:spcBef>
                <a:spcPts val="0"/>
              </a:spcBef>
              <a:spcAft>
                <a:spcPts val="0"/>
              </a:spcAft>
              <a:buSzPts val="1400"/>
              <a:buNone/>
              <a:defRPr sz="1900" b="0" i="0" u="none" strike="noStrike" cap="none">
                <a:solidFill>
                  <a:schemeClr val="dk1"/>
                </a:solidFill>
                <a:latin typeface="Tahoma"/>
                <a:ea typeface="Tahoma"/>
                <a:cs typeface="Tahoma"/>
                <a:sym typeface="Tahoma"/>
              </a:defRPr>
            </a:lvl7pPr>
            <a:lvl8pPr marR="0" lvl="7" algn="l" rtl="0">
              <a:spcBef>
                <a:spcPts val="0"/>
              </a:spcBef>
              <a:spcAft>
                <a:spcPts val="0"/>
              </a:spcAft>
              <a:buSzPts val="1400"/>
              <a:buNone/>
              <a:defRPr sz="1900" b="0" i="0" u="none" strike="noStrike" cap="none">
                <a:solidFill>
                  <a:schemeClr val="dk1"/>
                </a:solidFill>
                <a:latin typeface="Tahoma"/>
                <a:ea typeface="Tahoma"/>
                <a:cs typeface="Tahoma"/>
                <a:sym typeface="Tahoma"/>
              </a:defRPr>
            </a:lvl8pPr>
            <a:lvl9pPr marR="0" lvl="8" algn="l" rtl="0">
              <a:spcBef>
                <a:spcPts val="0"/>
              </a:spcBef>
              <a:spcAft>
                <a:spcPts val="0"/>
              </a:spcAft>
              <a:buSzPts val="1400"/>
              <a:buNone/>
              <a:defRPr sz="1900" b="0" i="0" u="none" strike="noStrike" cap="none">
                <a:solidFill>
                  <a:schemeClr val="dk1"/>
                </a:solidFill>
                <a:latin typeface="Tahoma"/>
                <a:ea typeface="Tahoma"/>
                <a:cs typeface="Tahoma"/>
                <a:sym typeface="Tahoma"/>
              </a:defRPr>
            </a:lvl9pPr>
          </a:lstStyle>
          <a:p>
            <a:pPr>
              <a:buClrTx/>
              <a:buFontTx/>
              <a:buNone/>
            </a:pPr>
            <a:endParaRPr kern="1200"/>
          </a:p>
        </p:txBody>
      </p:sp>
      <p:sp>
        <p:nvSpPr>
          <p:cNvPr id="199" name="Google Shape;199;p2"/>
          <p:cNvSpPr txBox="1">
            <a:spLocks noGrp="1"/>
          </p:cNvSpPr>
          <p:nvPr>
            <p:ph type="sldNum" idx="12"/>
          </p:nvPr>
        </p:nvSpPr>
        <p:spPr>
          <a:xfrm>
            <a:off x="11166542" y="6356360"/>
            <a:ext cx="257127" cy="365125"/>
          </a:xfrm>
          <a:prstGeom prst="rect">
            <a:avLst/>
          </a:prstGeom>
          <a:noFill/>
          <a:ln>
            <a:noFill/>
          </a:ln>
        </p:spPr>
        <p:txBody>
          <a:bodyPr spcFirstLastPara="1" wrap="square" lIns="0" tIns="0" rIns="0" bIns="0" anchor="ctr" anchorCtr="0">
            <a:noAutofit/>
          </a:bodyPr>
          <a:lstStyle>
            <a:lvl1pPr marL="0" marR="0" lvl="0" indent="0" algn="r" rtl="0">
              <a:spcBef>
                <a:spcPts val="0"/>
              </a:spcBef>
              <a:buNone/>
              <a:defRPr sz="1100" b="0" i="0" u="none" strike="noStrike" cap="none">
                <a:solidFill>
                  <a:srgbClr val="CDCDCD"/>
                </a:solidFill>
                <a:latin typeface="Tahoma"/>
                <a:ea typeface="Tahoma"/>
                <a:cs typeface="Tahoma"/>
                <a:sym typeface="Tahoma"/>
              </a:defRPr>
            </a:lvl1pPr>
            <a:lvl2pPr marL="0" marR="0" lvl="1" indent="0" algn="r" rtl="0">
              <a:spcBef>
                <a:spcPts val="0"/>
              </a:spcBef>
              <a:buNone/>
              <a:defRPr sz="1100" b="0" i="0" u="none" strike="noStrike" cap="none">
                <a:solidFill>
                  <a:srgbClr val="CDCDCD"/>
                </a:solidFill>
                <a:latin typeface="Tahoma"/>
                <a:ea typeface="Tahoma"/>
                <a:cs typeface="Tahoma"/>
                <a:sym typeface="Tahoma"/>
              </a:defRPr>
            </a:lvl2pPr>
            <a:lvl3pPr marL="0" marR="0" lvl="2" indent="0" algn="r" rtl="0">
              <a:spcBef>
                <a:spcPts val="0"/>
              </a:spcBef>
              <a:buNone/>
              <a:defRPr sz="1100" b="0" i="0" u="none" strike="noStrike" cap="none">
                <a:solidFill>
                  <a:srgbClr val="CDCDCD"/>
                </a:solidFill>
                <a:latin typeface="Tahoma"/>
                <a:ea typeface="Tahoma"/>
                <a:cs typeface="Tahoma"/>
                <a:sym typeface="Tahoma"/>
              </a:defRPr>
            </a:lvl3pPr>
            <a:lvl4pPr marL="0" marR="0" lvl="3" indent="0" algn="r" rtl="0">
              <a:spcBef>
                <a:spcPts val="0"/>
              </a:spcBef>
              <a:buNone/>
              <a:defRPr sz="1100" b="0" i="0" u="none" strike="noStrike" cap="none">
                <a:solidFill>
                  <a:srgbClr val="CDCDCD"/>
                </a:solidFill>
                <a:latin typeface="Tahoma"/>
                <a:ea typeface="Tahoma"/>
                <a:cs typeface="Tahoma"/>
                <a:sym typeface="Tahoma"/>
              </a:defRPr>
            </a:lvl4pPr>
            <a:lvl5pPr marL="0" marR="0" lvl="4" indent="0" algn="r" rtl="0">
              <a:spcBef>
                <a:spcPts val="0"/>
              </a:spcBef>
              <a:buNone/>
              <a:defRPr sz="1100" b="0" i="0" u="none" strike="noStrike" cap="none">
                <a:solidFill>
                  <a:srgbClr val="CDCDCD"/>
                </a:solidFill>
                <a:latin typeface="Tahoma"/>
                <a:ea typeface="Tahoma"/>
                <a:cs typeface="Tahoma"/>
                <a:sym typeface="Tahoma"/>
              </a:defRPr>
            </a:lvl5pPr>
            <a:lvl6pPr marL="0" marR="0" lvl="5" indent="0" algn="r" rtl="0">
              <a:spcBef>
                <a:spcPts val="0"/>
              </a:spcBef>
              <a:buNone/>
              <a:defRPr sz="1100" b="0" i="0" u="none" strike="noStrike" cap="none">
                <a:solidFill>
                  <a:srgbClr val="CDCDCD"/>
                </a:solidFill>
                <a:latin typeface="Tahoma"/>
                <a:ea typeface="Tahoma"/>
                <a:cs typeface="Tahoma"/>
                <a:sym typeface="Tahoma"/>
              </a:defRPr>
            </a:lvl6pPr>
            <a:lvl7pPr marL="0" marR="0" lvl="6" indent="0" algn="r" rtl="0">
              <a:spcBef>
                <a:spcPts val="0"/>
              </a:spcBef>
              <a:buNone/>
              <a:defRPr sz="1100" b="0" i="0" u="none" strike="noStrike" cap="none">
                <a:solidFill>
                  <a:srgbClr val="CDCDCD"/>
                </a:solidFill>
                <a:latin typeface="Tahoma"/>
                <a:ea typeface="Tahoma"/>
                <a:cs typeface="Tahoma"/>
                <a:sym typeface="Tahoma"/>
              </a:defRPr>
            </a:lvl7pPr>
            <a:lvl8pPr marL="0" marR="0" lvl="7" indent="0" algn="r" rtl="0">
              <a:spcBef>
                <a:spcPts val="0"/>
              </a:spcBef>
              <a:buNone/>
              <a:defRPr sz="1100" b="0" i="0" u="none" strike="noStrike" cap="none">
                <a:solidFill>
                  <a:srgbClr val="CDCDCD"/>
                </a:solidFill>
                <a:latin typeface="Tahoma"/>
                <a:ea typeface="Tahoma"/>
                <a:cs typeface="Tahoma"/>
                <a:sym typeface="Tahoma"/>
              </a:defRPr>
            </a:lvl8pPr>
            <a:lvl9pPr marL="0" marR="0" lvl="8" indent="0" algn="r" rtl="0">
              <a:spcBef>
                <a:spcPts val="0"/>
              </a:spcBef>
              <a:buNone/>
              <a:defRPr sz="1100" b="0" i="0" u="none" strike="noStrike" cap="none">
                <a:solidFill>
                  <a:srgbClr val="CDCDCD"/>
                </a:solidFill>
                <a:latin typeface="Tahoma"/>
                <a:ea typeface="Tahoma"/>
                <a:cs typeface="Tahoma"/>
                <a:sym typeface="Tahoma"/>
              </a:defRPr>
            </a:lvl9pPr>
          </a:lstStyle>
          <a:p>
            <a:pPr>
              <a:buClrTx/>
              <a:buFontTx/>
              <a:buNone/>
            </a:pPr>
            <a:fld id="{00000000-1234-1234-1234-123412341234}" type="slidenum">
              <a:rPr lang="it-IT" kern="1200"/>
              <a:pPr>
                <a:buClrTx/>
                <a:buFontTx/>
                <a:buNone/>
              </a:pPr>
              <a:t>‹N›</a:t>
            </a:fld>
            <a:endParaRPr kern="1200"/>
          </a:p>
        </p:txBody>
      </p:sp>
      <p:sp>
        <p:nvSpPr>
          <p:cNvPr id="200" name="Google Shape;200;p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algn="r">
              <a:buClrTx/>
              <a:buFontTx/>
              <a:buNone/>
            </a:pPr>
            <a:r>
              <a:rPr lang="it-IT" sz="1100" kern="1200">
                <a:solidFill>
                  <a:srgbClr val="CDCDCD"/>
                </a:solidFill>
                <a:latin typeface="Tahoma"/>
                <a:ea typeface="Tahoma"/>
                <a:cs typeface="Tahoma"/>
                <a:sym typeface="Tahoma"/>
              </a:rPr>
              <a:t>|</a:t>
            </a:r>
            <a:endParaRPr sz="1100" kern="1200">
              <a:solidFill>
                <a:srgbClr val="CDCDCD"/>
              </a:solidFill>
              <a:latin typeface="Tahoma"/>
              <a:ea typeface="Tahoma"/>
              <a:cs typeface="Tahoma"/>
              <a:sym typeface="Tahoma"/>
            </a:endParaRPr>
          </a:p>
        </p:txBody>
      </p:sp>
    </p:spTree>
    <p:extLst>
      <p:ext uri="{BB962C8B-B14F-4D97-AF65-F5344CB8AC3E}">
        <p14:creationId xmlns:p14="http://schemas.microsoft.com/office/powerpoint/2010/main" val="27115317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divider cream">
  <p:cSld name="divider cream">
    <p:bg>
      <p:bgPr>
        <a:solidFill>
          <a:srgbClr val="F7F5F0"/>
        </a:solidFill>
        <a:effectLst/>
      </p:bgPr>
    </p:bg>
    <p:spTree>
      <p:nvGrpSpPr>
        <p:cNvPr id="1" name="Shape 2931"/>
        <p:cNvGrpSpPr/>
        <p:nvPr/>
      </p:nvGrpSpPr>
      <p:grpSpPr>
        <a:xfrm>
          <a:off x="0" y="0"/>
          <a:ext cx="0" cy="0"/>
          <a:chOff x="0" y="0"/>
          <a:chExt cx="0" cy="0"/>
        </a:xfrm>
      </p:grpSpPr>
      <p:sp>
        <p:nvSpPr>
          <p:cNvPr id="2932" name="Google Shape;2932;p29"/>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6000"/>
              <a:buFont typeface="Tahoma"/>
              <a:buNone/>
              <a:defRPr sz="6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33" name="Google Shape;2933;p29"/>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2934" name="Google Shape;2934;p29"/>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2935" name="Google Shape;2935;p29"/>
          <p:cNvGrpSpPr/>
          <p:nvPr/>
        </p:nvGrpSpPr>
        <p:grpSpPr>
          <a:xfrm>
            <a:off x="-294300" y="-297472"/>
            <a:ext cx="12780600" cy="7449775"/>
            <a:chOff x="-294300" y="-297475"/>
            <a:chExt cx="12780600" cy="7449775"/>
          </a:xfrm>
        </p:grpSpPr>
        <p:grpSp>
          <p:nvGrpSpPr>
            <p:cNvPr id="2936" name="Google Shape;2936;p29"/>
            <p:cNvGrpSpPr/>
            <p:nvPr/>
          </p:nvGrpSpPr>
          <p:grpSpPr>
            <a:xfrm>
              <a:off x="-294300" y="0"/>
              <a:ext cx="180000" cy="6858000"/>
              <a:chOff x="-232" y="0"/>
              <a:chExt cx="232" cy="4320"/>
            </a:xfrm>
          </p:grpSpPr>
          <p:cxnSp>
            <p:nvCxnSpPr>
              <p:cNvPr id="2937" name="Google Shape;2937;p2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38" name="Google Shape;2938;p2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39" name="Google Shape;2939;p2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0" name="Google Shape;2940;p2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1" name="Google Shape;2941;p2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2" name="Google Shape;2942;p2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3" name="Google Shape;2943;p2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4" name="Google Shape;2944;p2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5" name="Google Shape;2945;p2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6" name="Google Shape;2946;p2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7" name="Google Shape;2947;p2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8" name="Google Shape;2948;p2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49" name="Google Shape;2949;p2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0" name="Google Shape;2950;p2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1" name="Google Shape;2951;p2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2" name="Google Shape;2952;p2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953" name="Google Shape;2953;p29"/>
            <p:cNvGrpSpPr/>
            <p:nvPr/>
          </p:nvGrpSpPr>
          <p:grpSpPr>
            <a:xfrm>
              <a:off x="12306300" y="0"/>
              <a:ext cx="180000" cy="6858000"/>
              <a:chOff x="-232" y="0"/>
              <a:chExt cx="232" cy="4320"/>
            </a:xfrm>
          </p:grpSpPr>
          <p:cxnSp>
            <p:nvCxnSpPr>
              <p:cNvPr id="2954" name="Google Shape;2954;p2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5" name="Google Shape;2955;p2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6" name="Google Shape;2956;p2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7" name="Google Shape;2957;p2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8" name="Google Shape;2958;p2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59" name="Google Shape;2959;p2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0" name="Google Shape;2960;p2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1" name="Google Shape;2961;p2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2" name="Google Shape;2962;p2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3" name="Google Shape;2963;p2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4" name="Google Shape;2964;p2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5" name="Google Shape;2965;p2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6" name="Google Shape;2966;p2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7" name="Google Shape;2967;p2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8" name="Google Shape;2968;p2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969" name="Google Shape;2969;p2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970" name="Google Shape;2970;p29"/>
            <p:cNvGrpSpPr/>
            <p:nvPr/>
          </p:nvGrpSpPr>
          <p:grpSpPr>
            <a:xfrm>
              <a:off x="1" y="-297475"/>
              <a:ext cx="12192000" cy="180000"/>
              <a:chOff x="0" y="-689"/>
              <a:chExt cx="7680" cy="232"/>
            </a:xfrm>
          </p:grpSpPr>
          <p:cxnSp>
            <p:nvCxnSpPr>
              <p:cNvPr id="2971" name="Google Shape;2971;p2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2" name="Google Shape;2972;p2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3" name="Google Shape;2973;p2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4" name="Google Shape;2974;p2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5" name="Google Shape;2975;p2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6" name="Google Shape;2976;p2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7" name="Google Shape;2977;p2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8" name="Google Shape;2978;p2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79" name="Google Shape;2979;p2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0" name="Google Shape;2980;p2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1" name="Google Shape;2981;p2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2" name="Google Shape;2982;p2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3" name="Google Shape;2983;p2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4" name="Google Shape;2984;p2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5" name="Google Shape;2985;p2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6" name="Google Shape;2986;p2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7" name="Google Shape;2987;p2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8" name="Google Shape;2988;p2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89" name="Google Shape;2989;p2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0" name="Google Shape;2990;p2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1" name="Google Shape;2991;p2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2" name="Google Shape;2992;p2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3" name="Google Shape;2993;p2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4" name="Google Shape;2994;p2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5" name="Google Shape;2995;p2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6" name="Google Shape;2996;p2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2997" name="Google Shape;2997;p29"/>
            <p:cNvGrpSpPr/>
            <p:nvPr/>
          </p:nvGrpSpPr>
          <p:grpSpPr>
            <a:xfrm>
              <a:off x="6351" y="6972300"/>
              <a:ext cx="12195174" cy="180000"/>
              <a:chOff x="4" y="-689"/>
              <a:chExt cx="7682" cy="232"/>
            </a:xfrm>
          </p:grpSpPr>
          <p:cxnSp>
            <p:nvCxnSpPr>
              <p:cNvPr id="2998" name="Google Shape;2998;p2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2999" name="Google Shape;2999;p2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0" name="Google Shape;3000;p2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1" name="Google Shape;3001;p2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2" name="Google Shape;3002;p2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3" name="Google Shape;3003;p2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4" name="Google Shape;3004;p2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5" name="Google Shape;3005;p2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6" name="Google Shape;3006;p2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7" name="Google Shape;3007;p2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8" name="Google Shape;3008;p2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09" name="Google Shape;3009;p2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0" name="Google Shape;3010;p2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1" name="Google Shape;3011;p2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2" name="Google Shape;3012;p2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3" name="Google Shape;3013;p2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4" name="Google Shape;3014;p2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5" name="Google Shape;3015;p2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6" name="Google Shape;3016;p2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7" name="Google Shape;3017;p2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8" name="Google Shape;3018;p2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19" name="Google Shape;3019;p2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20" name="Google Shape;3020;p2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21" name="Google Shape;3021;p2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22" name="Google Shape;3022;p2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23" name="Google Shape;3023;p2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024" name="Google Shape;3024;p29"/>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5" name="Google Shape;3025;p29"/>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026" name="Google Shape;3026;p29"/>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right">
    <p:bg bwMode="gray">
      <p:bgPr>
        <a:solidFill>
          <a:srgbClr val="2175D9"/>
        </a:solidFill>
        <a:effectLst/>
      </p:bgPr>
    </p:bg>
    <p:spTree>
      <p:nvGrpSpPr>
        <p:cNvPr id="1" name=""/>
        <p:cNvGrpSpPr/>
        <p:nvPr/>
      </p:nvGrpSpPr>
      <p:grpSpPr>
        <a:xfrm>
          <a:off x="0" y="0"/>
          <a:ext cx="0" cy="0"/>
          <a:chOff x="0" y="0"/>
          <a:chExt cx="0" cy="0"/>
        </a:xfrm>
      </p:grpSpPr>
      <p:sp>
        <p:nvSpPr>
          <p:cNvPr id="109" name="Freeform: Shape 108">
            <a:extLst>
              <a:ext uri="{FF2B5EF4-FFF2-40B4-BE49-F238E27FC236}">
                <a16:creationId xmlns:a16="http://schemas.microsoft.com/office/drawing/2014/main" xmlns="" id="{2DD997B7-BF8C-4BDF-874C-79A33971CEDB}"/>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102" name="Freeform 13">
            <a:extLst>
              <a:ext uri="{FF2B5EF4-FFF2-40B4-BE49-F238E27FC236}">
                <a16:creationId xmlns:a16="http://schemas.microsoft.com/office/drawing/2014/main" xmlns="" id="{48214925-D1C5-4CED-BF90-C4A6A52B07C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7" name="Freeform: Shape 106">
            <a:extLst>
              <a:ext uri="{FF2B5EF4-FFF2-40B4-BE49-F238E27FC236}">
                <a16:creationId xmlns:a16="http://schemas.microsoft.com/office/drawing/2014/main" xmlns="" id="{F0D74AC8-30F3-42C9-9044-9F138E188C58}"/>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0" name="Group 109">
            <a:extLst>
              <a:ext uri="{FF2B5EF4-FFF2-40B4-BE49-F238E27FC236}">
                <a16:creationId xmlns:a16="http://schemas.microsoft.com/office/drawing/2014/main" xmlns="" id="{5B7C1E69-93CF-4115-81D8-4A4A82A21052}"/>
              </a:ext>
            </a:extLst>
          </p:cNvPr>
          <p:cNvGrpSpPr/>
          <p:nvPr userDrawn="1"/>
        </p:nvGrpSpPr>
        <p:grpSpPr>
          <a:xfrm>
            <a:off x="-294300" y="-297472"/>
            <a:ext cx="12780600" cy="7449775"/>
            <a:chOff x="-294300" y="-297475"/>
            <a:chExt cx="12780600" cy="7449775"/>
          </a:xfrm>
        </p:grpSpPr>
        <p:grpSp>
          <p:nvGrpSpPr>
            <p:cNvPr id="111" name="Group 21">
              <a:extLst>
                <a:ext uri="{FF2B5EF4-FFF2-40B4-BE49-F238E27FC236}">
                  <a16:creationId xmlns:a16="http://schemas.microsoft.com/office/drawing/2014/main" xmlns="" id="{5C793554-01C3-4E19-B483-5BBDEC282D34}"/>
                </a:ext>
              </a:extLst>
            </p:cNvPr>
            <p:cNvGrpSpPr>
              <a:grpSpLocks/>
            </p:cNvGrpSpPr>
            <p:nvPr userDrawn="1"/>
          </p:nvGrpSpPr>
          <p:grpSpPr bwMode="auto">
            <a:xfrm>
              <a:off x="-294300" y="0"/>
              <a:ext cx="180000" cy="6858000"/>
              <a:chOff x="-232" y="0"/>
              <a:chExt cx="232" cy="4320"/>
            </a:xfrm>
          </p:grpSpPr>
          <p:sp>
            <p:nvSpPr>
              <p:cNvPr id="184" name="Line 22">
                <a:extLst>
                  <a:ext uri="{FF2B5EF4-FFF2-40B4-BE49-F238E27FC236}">
                    <a16:creationId xmlns:a16="http://schemas.microsoft.com/office/drawing/2014/main" xmlns="" id="{ED38731E-78CC-4CAA-9008-A0C74B81A32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3">
                <a:extLst>
                  <a:ext uri="{FF2B5EF4-FFF2-40B4-BE49-F238E27FC236}">
                    <a16:creationId xmlns:a16="http://schemas.microsoft.com/office/drawing/2014/main" xmlns="" id="{F894D76D-3EAB-490E-BF9C-BDE4C69E6E1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4">
                <a:extLst>
                  <a:ext uri="{FF2B5EF4-FFF2-40B4-BE49-F238E27FC236}">
                    <a16:creationId xmlns:a16="http://schemas.microsoft.com/office/drawing/2014/main" xmlns="" id="{C5EE633F-1079-4BC2-BCE3-80DD0889AF5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5">
                <a:extLst>
                  <a:ext uri="{FF2B5EF4-FFF2-40B4-BE49-F238E27FC236}">
                    <a16:creationId xmlns:a16="http://schemas.microsoft.com/office/drawing/2014/main" xmlns="" id="{C5011F92-7921-409E-81A3-F0D0948393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6">
                <a:extLst>
                  <a:ext uri="{FF2B5EF4-FFF2-40B4-BE49-F238E27FC236}">
                    <a16:creationId xmlns:a16="http://schemas.microsoft.com/office/drawing/2014/main" xmlns="" id="{1B7F8A3B-D394-4810-9E7C-4D8CFEBD14B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7">
                <a:extLst>
                  <a:ext uri="{FF2B5EF4-FFF2-40B4-BE49-F238E27FC236}">
                    <a16:creationId xmlns:a16="http://schemas.microsoft.com/office/drawing/2014/main" xmlns="" id="{19C7DCD2-2F99-4AF7-9394-91F48CAA40B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28">
                <a:extLst>
                  <a:ext uri="{FF2B5EF4-FFF2-40B4-BE49-F238E27FC236}">
                    <a16:creationId xmlns:a16="http://schemas.microsoft.com/office/drawing/2014/main" xmlns="" id="{C5D5A524-6310-4AEF-92DA-73151B22AC0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1">
                <a:extLst>
                  <a:ext uri="{FF2B5EF4-FFF2-40B4-BE49-F238E27FC236}">
                    <a16:creationId xmlns:a16="http://schemas.microsoft.com/office/drawing/2014/main" xmlns="" id="{49B3F499-5660-45FA-9056-2376A01049A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2">
                <a:extLst>
                  <a:ext uri="{FF2B5EF4-FFF2-40B4-BE49-F238E27FC236}">
                    <a16:creationId xmlns:a16="http://schemas.microsoft.com/office/drawing/2014/main" xmlns="" id="{8CCF1ED7-CCC2-43AF-A463-C2B1C34CC7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3">
                <a:extLst>
                  <a:ext uri="{FF2B5EF4-FFF2-40B4-BE49-F238E27FC236}">
                    <a16:creationId xmlns:a16="http://schemas.microsoft.com/office/drawing/2014/main" xmlns="" id="{9683BF86-A8B9-482C-BC09-4FAD4BD3A7C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4">
                <a:extLst>
                  <a:ext uri="{FF2B5EF4-FFF2-40B4-BE49-F238E27FC236}">
                    <a16:creationId xmlns:a16="http://schemas.microsoft.com/office/drawing/2014/main" xmlns="" id="{FDCA1D7F-2A2C-48F0-BCAC-81D254D27C7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5">
                <a:extLst>
                  <a:ext uri="{FF2B5EF4-FFF2-40B4-BE49-F238E27FC236}">
                    <a16:creationId xmlns:a16="http://schemas.microsoft.com/office/drawing/2014/main" xmlns="" id="{1AC4ECB3-B8D8-4759-B5C1-D12281F1C1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6">
                <a:extLst>
                  <a:ext uri="{FF2B5EF4-FFF2-40B4-BE49-F238E27FC236}">
                    <a16:creationId xmlns:a16="http://schemas.microsoft.com/office/drawing/2014/main" xmlns="" id="{A22630E0-EA56-476F-B70B-FACBFF9D2E4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7">
                <a:extLst>
                  <a:ext uri="{FF2B5EF4-FFF2-40B4-BE49-F238E27FC236}">
                    <a16:creationId xmlns:a16="http://schemas.microsoft.com/office/drawing/2014/main" xmlns="" id="{AC12D177-856A-4449-82FB-0912F663254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6E5A9F2F-A09E-484A-8AF1-7215A42484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38">
                <a:extLst>
                  <a:ext uri="{FF2B5EF4-FFF2-40B4-BE49-F238E27FC236}">
                    <a16:creationId xmlns:a16="http://schemas.microsoft.com/office/drawing/2014/main" xmlns="" id="{910A62DE-9FBE-4F55-ABF2-9F879DA7B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21">
              <a:extLst>
                <a:ext uri="{FF2B5EF4-FFF2-40B4-BE49-F238E27FC236}">
                  <a16:creationId xmlns:a16="http://schemas.microsoft.com/office/drawing/2014/main" xmlns="" id="{97B8ED50-EF29-40FF-9194-DF586B20A1AE}"/>
                </a:ext>
              </a:extLst>
            </p:cNvPr>
            <p:cNvGrpSpPr>
              <a:grpSpLocks/>
            </p:cNvGrpSpPr>
            <p:nvPr userDrawn="1"/>
          </p:nvGrpSpPr>
          <p:grpSpPr bwMode="auto">
            <a:xfrm>
              <a:off x="12306300" y="0"/>
              <a:ext cx="180000" cy="6858000"/>
              <a:chOff x="-232" y="0"/>
              <a:chExt cx="232" cy="4320"/>
            </a:xfrm>
          </p:grpSpPr>
          <p:sp>
            <p:nvSpPr>
              <p:cNvPr id="168" name="Line 22">
                <a:extLst>
                  <a:ext uri="{FF2B5EF4-FFF2-40B4-BE49-F238E27FC236}">
                    <a16:creationId xmlns:a16="http://schemas.microsoft.com/office/drawing/2014/main" xmlns="" id="{D1CF0896-C0B8-42F4-833D-69E1DE07DA9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3">
                <a:extLst>
                  <a:ext uri="{FF2B5EF4-FFF2-40B4-BE49-F238E27FC236}">
                    <a16:creationId xmlns:a16="http://schemas.microsoft.com/office/drawing/2014/main" xmlns="" id="{7EB576F5-A1FF-45D0-B7A5-F1AB34F8271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4">
                <a:extLst>
                  <a:ext uri="{FF2B5EF4-FFF2-40B4-BE49-F238E27FC236}">
                    <a16:creationId xmlns:a16="http://schemas.microsoft.com/office/drawing/2014/main" xmlns="" id="{60D213CF-B9C8-41D4-AFB8-3CEE6EE4B9C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5">
                <a:extLst>
                  <a:ext uri="{FF2B5EF4-FFF2-40B4-BE49-F238E27FC236}">
                    <a16:creationId xmlns:a16="http://schemas.microsoft.com/office/drawing/2014/main" xmlns="" id="{1C3E87C6-732F-4502-A397-E932659D3FE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6">
                <a:extLst>
                  <a:ext uri="{FF2B5EF4-FFF2-40B4-BE49-F238E27FC236}">
                    <a16:creationId xmlns:a16="http://schemas.microsoft.com/office/drawing/2014/main" xmlns="" id="{D951D5CE-57B0-441E-AB2F-C1ECF263150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7">
                <a:extLst>
                  <a:ext uri="{FF2B5EF4-FFF2-40B4-BE49-F238E27FC236}">
                    <a16:creationId xmlns:a16="http://schemas.microsoft.com/office/drawing/2014/main" xmlns="" id="{EC78A838-ED21-4E82-8848-9266166F659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8">
                <a:extLst>
                  <a:ext uri="{FF2B5EF4-FFF2-40B4-BE49-F238E27FC236}">
                    <a16:creationId xmlns:a16="http://schemas.microsoft.com/office/drawing/2014/main" xmlns="" id="{3DDD279B-AD4E-4BE4-B107-4DB00C34490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1">
                <a:extLst>
                  <a:ext uri="{FF2B5EF4-FFF2-40B4-BE49-F238E27FC236}">
                    <a16:creationId xmlns:a16="http://schemas.microsoft.com/office/drawing/2014/main" xmlns="" id="{A83CE0E8-B74B-4452-B0B6-12FA1C6B9B8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2">
                <a:extLst>
                  <a:ext uri="{FF2B5EF4-FFF2-40B4-BE49-F238E27FC236}">
                    <a16:creationId xmlns:a16="http://schemas.microsoft.com/office/drawing/2014/main" xmlns="" id="{AC89BDA2-2EEA-4D8E-A915-BF2E1675ED2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3">
                <a:extLst>
                  <a:ext uri="{FF2B5EF4-FFF2-40B4-BE49-F238E27FC236}">
                    <a16:creationId xmlns:a16="http://schemas.microsoft.com/office/drawing/2014/main" xmlns="" id="{F4701A31-9811-4294-850B-CDEEA198314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4">
                <a:extLst>
                  <a:ext uri="{FF2B5EF4-FFF2-40B4-BE49-F238E27FC236}">
                    <a16:creationId xmlns:a16="http://schemas.microsoft.com/office/drawing/2014/main" xmlns="" id="{F0D0DD60-3303-4271-8232-F69E64862A0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5">
                <a:extLst>
                  <a:ext uri="{FF2B5EF4-FFF2-40B4-BE49-F238E27FC236}">
                    <a16:creationId xmlns:a16="http://schemas.microsoft.com/office/drawing/2014/main" xmlns="" id="{7DE64CBB-DE75-44C0-A91C-A6804F4E729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6">
                <a:extLst>
                  <a:ext uri="{FF2B5EF4-FFF2-40B4-BE49-F238E27FC236}">
                    <a16:creationId xmlns:a16="http://schemas.microsoft.com/office/drawing/2014/main" xmlns="" id="{6CE6BCA4-506B-4DA9-9AA5-3DD7929DAC9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7">
                <a:extLst>
                  <a:ext uri="{FF2B5EF4-FFF2-40B4-BE49-F238E27FC236}">
                    <a16:creationId xmlns:a16="http://schemas.microsoft.com/office/drawing/2014/main" xmlns="" id="{62200347-F175-4DBD-B6D3-9DE79912C4B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B1BBA2A6-054F-439D-9A8A-FDF078F55A0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CB661810-13C4-4909-8AE8-65D9F001D2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135EE1FF-2D88-4730-8E69-8FB04C8A47BD}"/>
                </a:ext>
              </a:extLst>
            </p:cNvPr>
            <p:cNvGrpSpPr>
              <a:grpSpLocks/>
            </p:cNvGrpSpPr>
            <p:nvPr userDrawn="1"/>
          </p:nvGrpSpPr>
          <p:grpSpPr bwMode="auto">
            <a:xfrm>
              <a:off x="1" y="-297475"/>
              <a:ext cx="12191999" cy="180000"/>
              <a:chOff x="0" y="-689"/>
              <a:chExt cx="7680" cy="232"/>
            </a:xfrm>
          </p:grpSpPr>
          <p:sp>
            <p:nvSpPr>
              <p:cNvPr id="142" name="Line 42">
                <a:extLst>
                  <a:ext uri="{FF2B5EF4-FFF2-40B4-BE49-F238E27FC236}">
                    <a16:creationId xmlns:a16="http://schemas.microsoft.com/office/drawing/2014/main" xmlns="" id="{2D4B9ABB-B0EC-4023-A624-4985220FFE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3">
                <a:extLst>
                  <a:ext uri="{FF2B5EF4-FFF2-40B4-BE49-F238E27FC236}">
                    <a16:creationId xmlns:a16="http://schemas.microsoft.com/office/drawing/2014/main" xmlns="" id="{30FAB905-D405-4BE0-9305-45B9C5FAE27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44">
                <a:extLst>
                  <a:ext uri="{FF2B5EF4-FFF2-40B4-BE49-F238E27FC236}">
                    <a16:creationId xmlns:a16="http://schemas.microsoft.com/office/drawing/2014/main" xmlns="" id="{7B055F25-74CE-492B-8BE1-18CB8256420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5" name="Line 45">
                <a:extLst>
                  <a:ext uri="{FF2B5EF4-FFF2-40B4-BE49-F238E27FC236}">
                    <a16:creationId xmlns:a16="http://schemas.microsoft.com/office/drawing/2014/main" xmlns="" id="{D6ED0356-4AE1-4F68-B9F8-46769FEA9D0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6">
                <a:extLst>
                  <a:ext uri="{FF2B5EF4-FFF2-40B4-BE49-F238E27FC236}">
                    <a16:creationId xmlns:a16="http://schemas.microsoft.com/office/drawing/2014/main" xmlns="" id="{5374A6FA-BE1C-4BA4-BE75-75BEB133A5D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7">
                <a:extLst>
                  <a:ext uri="{FF2B5EF4-FFF2-40B4-BE49-F238E27FC236}">
                    <a16:creationId xmlns:a16="http://schemas.microsoft.com/office/drawing/2014/main" xmlns="" id="{FE06ABDF-6880-48B4-8122-95AD6950141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8">
                <a:extLst>
                  <a:ext uri="{FF2B5EF4-FFF2-40B4-BE49-F238E27FC236}">
                    <a16:creationId xmlns:a16="http://schemas.microsoft.com/office/drawing/2014/main" xmlns="" id="{435A6A11-7CB4-4733-BF01-149DD3BE418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49">
                <a:extLst>
                  <a:ext uri="{FF2B5EF4-FFF2-40B4-BE49-F238E27FC236}">
                    <a16:creationId xmlns:a16="http://schemas.microsoft.com/office/drawing/2014/main" xmlns="" id="{1D20BD05-3B6C-4A6D-8E8E-E5DD5EC597F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0">
                <a:extLst>
                  <a:ext uri="{FF2B5EF4-FFF2-40B4-BE49-F238E27FC236}">
                    <a16:creationId xmlns:a16="http://schemas.microsoft.com/office/drawing/2014/main" xmlns="" id="{67E039A7-5EEC-4E77-97C4-ABAD60A8146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1">
                <a:extLst>
                  <a:ext uri="{FF2B5EF4-FFF2-40B4-BE49-F238E27FC236}">
                    <a16:creationId xmlns:a16="http://schemas.microsoft.com/office/drawing/2014/main" xmlns="" id="{3F4642A5-F688-4062-9991-791683E7CFD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2">
                <a:extLst>
                  <a:ext uri="{FF2B5EF4-FFF2-40B4-BE49-F238E27FC236}">
                    <a16:creationId xmlns:a16="http://schemas.microsoft.com/office/drawing/2014/main" xmlns="" id="{92D2C559-50C7-4A1C-9741-A27C189DA51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3">
                <a:extLst>
                  <a:ext uri="{FF2B5EF4-FFF2-40B4-BE49-F238E27FC236}">
                    <a16:creationId xmlns:a16="http://schemas.microsoft.com/office/drawing/2014/main" xmlns="" id="{649745E8-4586-4C19-995C-007DF00504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4">
                <a:extLst>
                  <a:ext uri="{FF2B5EF4-FFF2-40B4-BE49-F238E27FC236}">
                    <a16:creationId xmlns:a16="http://schemas.microsoft.com/office/drawing/2014/main" xmlns="" id="{C8BA145F-70E9-424E-A7A1-857DF7A0005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5">
                <a:extLst>
                  <a:ext uri="{FF2B5EF4-FFF2-40B4-BE49-F238E27FC236}">
                    <a16:creationId xmlns:a16="http://schemas.microsoft.com/office/drawing/2014/main" xmlns="" id="{774CB210-56D3-4AB5-BBB1-50896AD844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6">
                <a:extLst>
                  <a:ext uri="{FF2B5EF4-FFF2-40B4-BE49-F238E27FC236}">
                    <a16:creationId xmlns:a16="http://schemas.microsoft.com/office/drawing/2014/main" xmlns="" id="{C6DF3DAE-DD84-41C3-B83A-252F383BCCF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7">
                <a:extLst>
                  <a:ext uri="{FF2B5EF4-FFF2-40B4-BE49-F238E27FC236}">
                    <a16:creationId xmlns:a16="http://schemas.microsoft.com/office/drawing/2014/main" xmlns="" id="{5AFBBC0A-F860-4C29-AF37-6332FA00EEF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8">
                <a:extLst>
                  <a:ext uri="{FF2B5EF4-FFF2-40B4-BE49-F238E27FC236}">
                    <a16:creationId xmlns:a16="http://schemas.microsoft.com/office/drawing/2014/main" xmlns="" id="{E0936A27-F74F-4792-BCE2-541FB3E361F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59">
                <a:extLst>
                  <a:ext uri="{FF2B5EF4-FFF2-40B4-BE49-F238E27FC236}">
                    <a16:creationId xmlns:a16="http://schemas.microsoft.com/office/drawing/2014/main" xmlns="" id="{1BA6BDDB-61C2-4BCA-9ABA-7EA2EC35DB4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0">
                <a:extLst>
                  <a:ext uri="{FF2B5EF4-FFF2-40B4-BE49-F238E27FC236}">
                    <a16:creationId xmlns:a16="http://schemas.microsoft.com/office/drawing/2014/main" xmlns="" id="{C88A12A2-F8CE-4A39-A7ED-E4FA7CCBE80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1">
                <a:extLst>
                  <a:ext uri="{FF2B5EF4-FFF2-40B4-BE49-F238E27FC236}">
                    <a16:creationId xmlns:a16="http://schemas.microsoft.com/office/drawing/2014/main" xmlns="" id="{D68635C6-1236-43E5-851E-4070AF85FFA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2">
                <a:extLst>
                  <a:ext uri="{FF2B5EF4-FFF2-40B4-BE49-F238E27FC236}">
                    <a16:creationId xmlns:a16="http://schemas.microsoft.com/office/drawing/2014/main" xmlns="" id="{9BB9F0C0-FCE5-41D8-8733-F26E39448D5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3">
                <a:extLst>
                  <a:ext uri="{FF2B5EF4-FFF2-40B4-BE49-F238E27FC236}">
                    <a16:creationId xmlns:a16="http://schemas.microsoft.com/office/drawing/2014/main" xmlns="" id="{E5B2BDC3-3D31-4380-AD8E-F27639BC52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4">
                <a:extLst>
                  <a:ext uri="{FF2B5EF4-FFF2-40B4-BE49-F238E27FC236}">
                    <a16:creationId xmlns:a16="http://schemas.microsoft.com/office/drawing/2014/main" xmlns="" id="{5FE76FFA-0020-4254-B0FA-AE83F14003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65">
                <a:extLst>
                  <a:ext uri="{FF2B5EF4-FFF2-40B4-BE49-F238E27FC236}">
                    <a16:creationId xmlns:a16="http://schemas.microsoft.com/office/drawing/2014/main" xmlns="" id="{9ACBD74D-52FB-4FD5-9E04-374C1CCB50E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44">
                <a:extLst>
                  <a:ext uri="{FF2B5EF4-FFF2-40B4-BE49-F238E27FC236}">
                    <a16:creationId xmlns:a16="http://schemas.microsoft.com/office/drawing/2014/main" xmlns="" id="{BF0FC3BB-2355-49CF-B273-A61F5AB1D32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7" name="Line 43">
                <a:extLst>
                  <a:ext uri="{FF2B5EF4-FFF2-40B4-BE49-F238E27FC236}">
                    <a16:creationId xmlns:a16="http://schemas.microsoft.com/office/drawing/2014/main" xmlns="" id="{7BE6D51E-B5DF-4382-BB06-60DB20CD7AF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4" name="Group 41">
              <a:extLst>
                <a:ext uri="{FF2B5EF4-FFF2-40B4-BE49-F238E27FC236}">
                  <a16:creationId xmlns:a16="http://schemas.microsoft.com/office/drawing/2014/main" xmlns="" id="{A3C074CD-84AD-45B4-9E70-51D3E68A84B1}"/>
                </a:ext>
              </a:extLst>
            </p:cNvPr>
            <p:cNvGrpSpPr>
              <a:grpSpLocks/>
            </p:cNvGrpSpPr>
            <p:nvPr userDrawn="1"/>
          </p:nvGrpSpPr>
          <p:grpSpPr bwMode="auto">
            <a:xfrm>
              <a:off x="6351" y="6972300"/>
              <a:ext cx="12195174" cy="180000"/>
              <a:chOff x="4" y="-689"/>
              <a:chExt cx="7682" cy="232"/>
            </a:xfrm>
          </p:grpSpPr>
          <p:sp>
            <p:nvSpPr>
              <p:cNvPr id="115" name="Line 42">
                <a:extLst>
                  <a:ext uri="{FF2B5EF4-FFF2-40B4-BE49-F238E27FC236}">
                    <a16:creationId xmlns:a16="http://schemas.microsoft.com/office/drawing/2014/main" xmlns="" id="{8051B8FE-4A29-44E5-8C4E-14E5AE6791F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3">
                <a:extLst>
                  <a:ext uri="{FF2B5EF4-FFF2-40B4-BE49-F238E27FC236}">
                    <a16:creationId xmlns:a16="http://schemas.microsoft.com/office/drawing/2014/main" xmlns="" id="{7F8DAB0D-D400-4351-8939-E1D6B85DE7C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4">
                <a:extLst>
                  <a:ext uri="{FF2B5EF4-FFF2-40B4-BE49-F238E27FC236}">
                    <a16:creationId xmlns:a16="http://schemas.microsoft.com/office/drawing/2014/main" xmlns="" id="{72AC9071-B972-4C6A-824E-F65033F98BD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5">
                <a:extLst>
                  <a:ext uri="{FF2B5EF4-FFF2-40B4-BE49-F238E27FC236}">
                    <a16:creationId xmlns:a16="http://schemas.microsoft.com/office/drawing/2014/main" xmlns="" id="{8337B5BE-6493-43CD-9D69-5E67D2ECF7F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6">
                <a:extLst>
                  <a:ext uri="{FF2B5EF4-FFF2-40B4-BE49-F238E27FC236}">
                    <a16:creationId xmlns:a16="http://schemas.microsoft.com/office/drawing/2014/main" xmlns="" id="{04613847-7548-4771-BA6A-EDD2A4E9498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7">
                <a:extLst>
                  <a:ext uri="{FF2B5EF4-FFF2-40B4-BE49-F238E27FC236}">
                    <a16:creationId xmlns:a16="http://schemas.microsoft.com/office/drawing/2014/main" xmlns="" id="{F4B6C702-78CA-4260-88F4-F4D76C353E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8">
                <a:extLst>
                  <a:ext uri="{FF2B5EF4-FFF2-40B4-BE49-F238E27FC236}">
                    <a16:creationId xmlns:a16="http://schemas.microsoft.com/office/drawing/2014/main" xmlns="" id="{9AFD7E67-AD57-4BE7-991C-30927345FBD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49">
                <a:extLst>
                  <a:ext uri="{FF2B5EF4-FFF2-40B4-BE49-F238E27FC236}">
                    <a16:creationId xmlns:a16="http://schemas.microsoft.com/office/drawing/2014/main" xmlns="" id="{D99ECE5C-53E1-4743-8B38-BCFA4790464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0">
                <a:extLst>
                  <a:ext uri="{FF2B5EF4-FFF2-40B4-BE49-F238E27FC236}">
                    <a16:creationId xmlns:a16="http://schemas.microsoft.com/office/drawing/2014/main" xmlns="" id="{44B037B3-CB30-428A-8CDE-481E0AF0E8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1">
                <a:extLst>
                  <a:ext uri="{FF2B5EF4-FFF2-40B4-BE49-F238E27FC236}">
                    <a16:creationId xmlns:a16="http://schemas.microsoft.com/office/drawing/2014/main" xmlns="" id="{259E9B72-8650-496D-817E-92CBBCCB8B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2">
                <a:extLst>
                  <a:ext uri="{FF2B5EF4-FFF2-40B4-BE49-F238E27FC236}">
                    <a16:creationId xmlns:a16="http://schemas.microsoft.com/office/drawing/2014/main" xmlns="" id="{5E4E0BBB-97C8-4298-ADBE-725C64AF7D4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3">
                <a:extLst>
                  <a:ext uri="{FF2B5EF4-FFF2-40B4-BE49-F238E27FC236}">
                    <a16:creationId xmlns:a16="http://schemas.microsoft.com/office/drawing/2014/main" xmlns="" id="{1AAA1716-D6E9-4885-A854-D82D3A97145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4">
                <a:extLst>
                  <a:ext uri="{FF2B5EF4-FFF2-40B4-BE49-F238E27FC236}">
                    <a16:creationId xmlns:a16="http://schemas.microsoft.com/office/drawing/2014/main" xmlns="" id="{B9FA62BE-D830-4154-BB9C-DD1C5CE4E4C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5">
                <a:extLst>
                  <a:ext uri="{FF2B5EF4-FFF2-40B4-BE49-F238E27FC236}">
                    <a16:creationId xmlns:a16="http://schemas.microsoft.com/office/drawing/2014/main" xmlns="" id="{9619843E-3AB0-434C-93B4-9E2756D5142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6">
                <a:extLst>
                  <a:ext uri="{FF2B5EF4-FFF2-40B4-BE49-F238E27FC236}">
                    <a16:creationId xmlns:a16="http://schemas.microsoft.com/office/drawing/2014/main" xmlns="" id="{01148D30-E2B0-4104-B053-63B0BBDDB72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7">
                <a:extLst>
                  <a:ext uri="{FF2B5EF4-FFF2-40B4-BE49-F238E27FC236}">
                    <a16:creationId xmlns:a16="http://schemas.microsoft.com/office/drawing/2014/main" xmlns="" id="{959652D5-1F03-4CF7-BD75-A2DA7910030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8">
                <a:extLst>
                  <a:ext uri="{FF2B5EF4-FFF2-40B4-BE49-F238E27FC236}">
                    <a16:creationId xmlns:a16="http://schemas.microsoft.com/office/drawing/2014/main" xmlns="" id="{2A380B2E-E357-471B-9857-B93A783F4A1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59">
                <a:extLst>
                  <a:ext uri="{FF2B5EF4-FFF2-40B4-BE49-F238E27FC236}">
                    <a16:creationId xmlns:a16="http://schemas.microsoft.com/office/drawing/2014/main" xmlns="" id="{C739CF62-6A55-4602-A4AF-CE8C79EB94E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0">
                <a:extLst>
                  <a:ext uri="{FF2B5EF4-FFF2-40B4-BE49-F238E27FC236}">
                    <a16:creationId xmlns:a16="http://schemas.microsoft.com/office/drawing/2014/main" xmlns="" id="{B14B08DC-F6FC-4B5F-9EE7-1DC3C0BA53C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1">
                <a:extLst>
                  <a:ext uri="{FF2B5EF4-FFF2-40B4-BE49-F238E27FC236}">
                    <a16:creationId xmlns:a16="http://schemas.microsoft.com/office/drawing/2014/main" xmlns="" id="{15396C7C-C36D-41D9-93E2-5BB6C0227B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2">
                <a:extLst>
                  <a:ext uri="{FF2B5EF4-FFF2-40B4-BE49-F238E27FC236}">
                    <a16:creationId xmlns:a16="http://schemas.microsoft.com/office/drawing/2014/main" xmlns="" id="{D18EA04D-168E-4E4C-B77B-D50439F973C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3">
                <a:extLst>
                  <a:ext uri="{FF2B5EF4-FFF2-40B4-BE49-F238E27FC236}">
                    <a16:creationId xmlns:a16="http://schemas.microsoft.com/office/drawing/2014/main" xmlns="" id="{06EE402F-130C-4981-9694-907B5FD909C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4">
                <a:extLst>
                  <a:ext uri="{FF2B5EF4-FFF2-40B4-BE49-F238E27FC236}">
                    <a16:creationId xmlns:a16="http://schemas.microsoft.com/office/drawing/2014/main" xmlns="" id="{5CE71574-837F-4545-B099-30D50272DB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65">
                <a:extLst>
                  <a:ext uri="{FF2B5EF4-FFF2-40B4-BE49-F238E27FC236}">
                    <a16:creationId xmlns:a16="http://schemas.microsoft.com/office/drawing/2014/main" xmlns="" id="{12314B89-EAE7-49B0-9237-9703CFB5BB5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4">
                <a:extLst>
                  <a:ext uri="{FF2B5EF4-FFF2-40B4-BE49-F238E27FC236}">
                    <a16:creationId xmlns:a16="http://schemas.microsoft.com/office/drawing/2014/main" xmlns="" id="{5A748219-B23A-4A51-9736-DABF82D9797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43">
                <a:extLst>
                  <a:ext uri="{FF2B5EF4-FFF2-40B4-BE49-F238E27FC236}">
                    <a16:creationId xmlns:a16="http://schemas.microsoft.com/office/drawing/2014/main" xmlns="" id="{D21516CD-FA17-4D79-8E39-945E8ED592C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8022254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up">
    <p:bg bwMode="gray">
      <p:bgPr>
        <a:solidFill>
          <a:srgbClr val="2175D9"/>
        </a:solidFill>
        <a:effectLst/>
      </p:bgPr>
    </p:bg>
    <p:spTree>
      <p:nvGrpSpPr>
        <p:cNvPr id="1" name=""/>
        <p:cNvGrpSpPr/>
        <p:nvPr/>
      </p:nvGrpSpPr>
      <p:grpSpPr>
        <a:xfrm>
          <a:off x="0" y="0"/>
          <a:ext cx="0" cy="0"/>
          <a:chOff x="0" y="0"/>
          <a:chExt cx="0" cy="0"/>
        </a:xfrm>
      </p:grpSpPr>
      <p:sp>
        <p:nvSpPr>
          <p:cNvPr id="91" name="Freeform 5">
            <a:extLst>
              <a:ext uri="{FF2B5EF4-FFF2-40B4-BE49-F238E27FC236}">
                <a16:creationId xmlns:a16="http://schemas.microsoft.com/office/drawing/2014/main" xmlns="" id="{F4C802BF-9B53-40BA-8452-D9464704913C}"/>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Shape 97">
            <a:extLst>
              <a:ext uri="{FF2B5EF4-FFF2-40B4-BE49-F238E27FC236}">
                <a16:creationId xmlns:a16="http://schemas.microsoft.com/office/drawing/2014/main" xmlns="" id="{96E9FEAF-10A2-4F6C-9169-24F75DE5900B}"/>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3" name="Freeform 7">
            <a:extLst>
              <a:ext uri="{FF2B5EF4-FFF2-40B4-BE49-F238E27FC236}">
                <a16:creationId xmlns:a16="http://schemas.microsoft.com/office/drawing/2014/main" xmlns="" id="{DFA3E77A-74FD-4F02-AFF0-CC289949BA62}"/>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4" name="Group 113">
            <a:extLst>
              <a:ext uri="{FF2B5EF4-FFF2-40B4-BE49-F238E27FC236}">
                <a16:creationId xmlns:a16="http://schemas.microsoft.com/office/drawing/2014/main" xmlns="" id="{0A8B71BC-D8DA-4C23-BA78-5ABEDA1AD1A0}"/>
              </a:ext>
            </a:extLst>
          </p:cNvPr>
          <p:cNvGrpSpPr/>
          <p:nvPr userDrawn="1"/>
        </p:nvGrpSpPr>
        <p:grpSpPr>
          <a:xfrm>
            <a:off x="-294300" y="-297472"/>
            <a:ext cx="12780600" cy="7449775"/>
            <a:chOff x="-294300" y="-297475"/>
            <a:chExt cx="12780600" cy="7449775"/>
          </a:xfrm>
        </p:grpSpPr>
        <p:grpSp>
          <p:nvGrpSpPr>
            <p:cNvPr id="115" name="Group 21">
              <a:extLst>
                <a:ext uri="{FF2B5EF4-FFF2-40B4-BE49-F238E27FC236}">
                  <a16:creationId xmlns:a16="http://schemas.microsoft.com/office/drawing/2014/main" xmlns="" id="{CF490E14-9A60-416B-A852-6F3D5CF5D7A4}"/>
                </a:ext>
              </a:extLst>
            </p:cNvPr>
            <p:cNvGrpSpPr>
              <a:grpSpLocks/>
            </p:cNvGrpSpPr>
            <p:nvPr userDrawn="1"/>
          </p:nvGrpSpPr>
          <p:grpSpPr bwMode="auto">
            <a:xfrm>
              <a:off x="-294300" y="0"/>
              <a:ext cx="180000" cy="6858000"/>
              <a:chOff x="-232" y="0"/>
              <a:chExt cx="232" cy="4320"/>
            </a:xfrm>
          </p:grpSpPr>
          <p:sp>
            <p:nvSpPr>
              <p:cNvPr id="188" name="Line 22">
                <a:extLst>
                  <a:ext uri="{FF2B5EF4-FFF2-40B4-BE49-F238E27FC236}">
                    <a16:creationId xmlns:a16="http://schemas.microsoft.com/office/drawing/2014/main" xmlns="" id="{8563256E-A652-4B3E-909A-F1AA188CA64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3">
                <a:extLst>
                  <a:ext uri="{FF2B5EF4-FFF2-40B4-BE49-F238E27FC236}">
                    <a16:creationId xmlns:a16="http://schemas.microsoft.com/office/drawing/2014/main" xmlns="" id="{FE31AE51-33B5-4542-AC77-E1888293AD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24">
                <a:extLst>
                  <a:ext uri="{FF2B5EF4-FFF2-40B4-BE49-F238E27FC236}">
                    <a16:creationId xmlns:a16="http://schemas.microsoft.com/office/drawing/2014/main" xmlns="" id="{A18CDA04-2C51-487A-8201-F5BC871780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25">
                <a:extLst>
                  <a:ext uri="{FF2B5EF4-FFF2-40B4-BE49-F238E27FC236}">
                    <a16:creationId xmlns:a16="http://schemas.microsoft.com/office/drawing/2014/main" xmlns="" id="{6626922F-A61F-42FF-B6A9-453996EFA6D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26">
                <a:extLst>
                  <a:ext uri="{FF2B5EF4-FFF2-40B4-BE49-F238E27FC236}">
                    <a16:creationId xmlns:a16="http://schemas.microsoft.com/office/drawing/2014/main" xmlns="" id="{B7E48FD4-340E-47ED-9473-CA8454C2443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27">
                <a:extLst>
                  <a:ext uri="{FF2B5EF4-FFF2-40B4-BE49-F238E27FC236}">
                    <a16:creationId xmlns:a16="http://schemas.microsoft.com/office/drawing/2014/main" xmlns="" id="{BE3BB95B-5087-4DF0-80DC-FB1541F8A18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28">
                <a:extLst>
                  <a:ext uri="{FF2B5EF4-FFF2-40B4-BE49-F238E27FC236}">
                    <a16:creationId xmlns:a16="http://schemas.microsoft.com/office/drawing/2014/main" xmlns="" id="{2011DA3F-1D6D-4DFC-A9D0-440B1772AC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1">
                <a:extLst>
                  <a:ext uri="{FF2B5EF4-FFF2-40B4-BE49-F238E27FC236}">
                    <a16:creationId xmlns:a16="http://schemas.microsoft.com/office/drawing/2014/main" xmlns="" id="{26CFC254-CA8E-441A-A0F0-9E71B964E6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2">
                <a:extLst>
                  <a:ext uri="{FF2B5EF4-FFF2-40B4-BE49-F238E27FC236}">
                    <a16:creationId xmlns:a16="http://schemas.microsoft.com/office/drawing/2014/main" xmlns="" id="{B22FAB65-82D9-4B69-A552-7A5DA367230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3">
                <a:extLst>
                  <a:ext uri="{FF2B5EF4-FFF2-40B4-BE49-F238E27FC236}">
                    <a16:creationId xmlns:a16="http://schemas.microsoft.com/office/drawing/2014/main" xmlns="" id="{8F8CFC35-6240-4391-A8A6-E4582E1D4FA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4">
                <a:extLst>
                  <a:ext uri="{FF2B5EF4-FFF2-40B4-BE49-F238E27FC236}">
                    <a16:creationId xmlns:a16="http://schemas.microsoft.com/office/drawing/2014/main" xmlns="" id="{A0AFC0D6-008A-459D-879C-7C242FF3BB2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35">
                <a:extLst>
                  <a:ext uri="{FF2B5EF4-FFF2-40B4-BE49-F238E27FC236}">
                    <a16:creationId xmlns:a16="http://schemas.microsoft.com/office/drawing/2014/main" xmlns="" id="{492DC2AB-167A-4E5B-8E15-4DBD9573BB3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36">
                <a:extLst>
                  <a:ext uri="{FF2B5EF4-FFF2-40B4-BE49-F238E27FC236}">
                    <a16:creationId xmlns:a16="http://schemas.microsoft.com/office/drawing/2014/main" xmlns="" id="{05CAFE05-46E5-4A5C-AF06-6DE0C3BED04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37">
                <a:extLst>
                  <a:ext uri="{FF2B5EF4-FFF2-40B4-BE49-F238E27FC236}">
                    <a16:creationId xmlns:a16="http://schemas.microsoft.com/office/drawing/2014/main" xmlns="" id="{44CD8B7C-FE72-4B9E-9DC8-295816CD38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38">
                <a:extLst>
                  <a:ext uri="{FF2B5EF4-FFF2-40B4-BE49-F238E27FC236}">
                    <a16:creationId xmlns:a16="http://schemas.microsoft.com/office/drawing/2014/main" xmlns="" id="{1A7FB0A3-EB25-47C1-BE60-3713A636B3C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3" name="Line 38">
                <a:extLst>
                  <a:ext uri="{FF2B5EF4-FFF2-40B4-BE49-F238E27FC236}">
                    <a16:creationId xmlns:a16="http://schemas.microsoft.com/office/drawing/2014/main" xmlns="" id="{C3DFBF82-C185-46B5-B7D8-8986D04931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6" name="Group 21">
              <a:extLst>
                <a:ext uri="{FF2B5EF4-FFF2-40B4-BE49-F238E27FC236}">
                  <a16:creationId xmlns:a16="http://schemas.microsoft.com/office/drawing/2014/main" xmlns="" id="{36CC8C5E-1F39-45D1-9848-230AED4F9478}"/>
                </a:ext>
              </a:extLst>
            </p:cNvPr>
            <p:cNvGrpSpPr>
              <a:grpSpLocks/>
            </p:cNvGrpSpPr>
            <p:nvPr userDrawn="1"/>
          </p:nvGrpSpPr>
          <p:grpSpPr bwMode="auto">
            <a:xfrm>
              <a:off x="12306300" y="0"/>
              <a:ext cx="180000" cy="6858000"/>
              <a:chOff x="-232" y="0"/>
              <a:chExt cx="232" cy="4320"/>
            </a:xfrm>
          </p:grpSpPr>
          <p:sp>
            <p:nvSpPr>
              <p:cNvPr id="172" name="Line 22">
                <a:extLst>
                  <a:ext uri="{FF2B5EF4-FFF2-40B4-BE49-F238E27FC236}">
                    <a16:creationId xmlns:a16="http://schemas.microsoft.com/office/drawing/2014/main" xmlns="" id="{66B3292E-5EE3-49CF-9C40-7A4B2184705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3">
                <a:extLst>
                  <a:ext uri="{FF2B5EF4-FFF2-40B4-BE49-F238E27FC236}">
                    <a16:creationId xmlns:a16="http://schemas.microsoft.com/office/drawing/2014/main" xmlns="" id="{A093359E-5183-4641-BCA7-2FA36CF0196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4">
                <a:extLst>
                  <a:ext uri="{FF2B5EF4-FFF2-40B4-BE49-F238E27FC236}">
                    <a16:creationId xmlns:a16="http://schemas.microsoft.com/office/drawing/2014/main" xmlns="" id="{BAEAA066-FD6D-46E6-9D5B-292099A2BB3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5">
                <a:extLst>
                  <a:ext uri="{FF2B5EF4-FFF2-40B4-BE49-F238E27FC236}">
                    <a16:creationId xmlns:a16="http://schemas.microsoft.com/office/drawing/2014/main" xmlns="" id="{C70CFC99-71A1-4F19-B285-B6C5C08BF4D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6">
                <a:extLst>
                  <a:ext uri="{FF2B5EF4-FFF2-40B4-BE49-F238E27FC236}">
                    <a16:creationId xmlns:a16="http://schemas.microsoft.com/office/drawing/2014/main" xmlns="" id="{2DF76692-37D0-4A95-867E-4A4A4ED811A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7">
                <a:extLst>
                  <a:ext uri="{FF2B5EF4-FFF2-40B4-BE49-F238E27FC236}">
                    <a16:creationId xmlns:a16="http://schemas.microsoft.com/office/drawing/2014/main" xmlns="" id="{48568478-6303-491A-9899-D7E95295E28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28">
                <a:extLst>
                  <a:ext uri="{FF2B5EF4-FFF2-40B4-BE49-F238E27FC236}">
                    <a16:creationId xmlns:a16="http://schemas.microsoft.com/office/drawing/2014/main" xmlns="" id="{68339AC6-6ADA-4447-9759-7E26CFEB9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1">
                <a:extLst>
                  <a:ext uri="{FF2B5EF4-FFF2-40B4-BE49-F238E27FC236}">
                    <a16:creationId xmlns:a16="http://schemas.microsoft.com/office/drawing/2014/main" xmlns="" id="{AE962C55-F1A0-4729-90DA-FB5A970C0E9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2">
                <a:extLst>
                  <a:ext uri="{FF2B5EF4-FFF2-40B4-BE49-F238E27FC236}">
                    <a16:creationId xmlns:a16="http://schemas.microsoft.com/office/drawing/2014/main" xmlns="" id="{91904CEE-0935-4E5E-B1A2-AF84BBD3D29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3">
                <a:extLst>
                  <a:ext uri="{FF2B5EF4-FFF2-40B4-BE49-F238E27FC236}">
                    <a16:creationId xmlns:a16="http://schemas.microsoft.com/office/drawing/2014/main" xmlns="" id="{5CD44370-B707-4400-8A28-E5DD346C274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4">
                <a:extLst>
                  <a:ext uri="{FF2B5EF4-FFF2-40B4-BE49-F238E27FC236}">
                    <a16:creationId xmlns:a16="http://schemas.microsoft.com/office/drawing/2014/main" xmlns="" id="{D4F39BF9-FB70-45D5-BA84-74AB0EB4E19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5">
                <a:extLst>
                  <a:ext uri="{FF2B5EF4-FFF2-40B4-BE49-F238E27FC236}">
                    <a16:creationId xmlns:a16="http://schemas.microsoft.com/office/drawing/2014/main" xmlns="" id="{B25FDAC1-9C7F-4C71-8BC7-9FD4B67A4C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6">
                <a:extLst>
                  <a:ext uri="{FF2B5EF4-FFF2-40B4-BE49-F238E27FC236}">
                    <a16:creationId xmlns:a16="http://schemas.microsoft.com/office/drawing/2014/main" xmlns="" id="{EF03763C-6D31-4633-91A9-53B61609332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7">
                <a:extLst>
                  <a:ext uri="{FF2B5EF4-FFF2-40B4-BE49-F238E27FC236}">
                    <a16:creationId xmlns:a16="http://schemas.microsoft.com/office/drawing/2014/main" xmlns="" id="{82A10D80-FE35-4383-BB44-AB3042BDC19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C96C8014-8376-42D7-A360-138B7B74B51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8">
                <a:extLst>
                  <a:ext uri="{FF2B5EF4-FFF2-40B4-BE49-F238E27FC236}">
                    <a16:creationId xmlns:a16="http://schemas.microsoft.com/office/drawing/2014/main" xmlns="" id="{93EDE68D-9576-4664-BD89-ED89B4AEA10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7" name="Group 41">
              <a:extLst>
                <a:ext uri="{FF2B5EF4-FFF2-40B4-BE49-F238E27FC236}">
                  <a16:creationId xmlns:a16="http://schemas.microsoft.com/office/drawing/2014/main" xmlns="" id="{06A6C4C7-6F22-45CC-B287-CAADF68FC0D7}"/>
                </a:ext>
              </a:extLst>
            </p:cNvPr>
            <p:cNvGrpSpPr>
              <a:grpSpLocks/>
            </p:cNvGrpSpPr>
            <p:nvPr userDrawn="1"/>
          </p:nvGrpSpPr>
          <p:grpSpPr bwMode="auto">
            <a:xfrm>
              <a:off x="1" y="-297475"/>
              <a:ext cx="12191999" cy="180000"/>
              <a:chOff x="0" y="-689"/>
              <a:chExt cx="7680" cy="232"/>
            </a:xfrm>
          </p:grpSpPr>
          <p:sp>
            <p:nvSpPr>
              <p:cNvPr id="146" name="Line 42">
                <a:extLst>
                  <a:ext uri="{FF2B5EF4-FFF2-40B4-BE49-F238E27FC236}">
                    <a16:creationId xmlns:a16="http://schemas.microsoft.com/office/drawing/2014/main" xmlns="" id="{FA4EAAC9-0B15-4030-925E-B1BE01E3D0C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3">
                <a:extLst>
                  <a:ext uri="{FF2B5EF4-FFF2-40B4-BE49-F238E27FC236}">
                    <a16:creationId xmlns:a16="http://schemas.microsoft.com/office/drawing/2014/main" xmlns="" id="{49DEC72B-C9A5-449C-A80C-31696DDC276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4">
                <a:extLst>
                  <a:ext uri="{FF2B5EF4-FFF2-40B4-BE49-F238E27FC236}">
                    <a16:creationId xmlns:a16="http://schemas.microsoft.com/office/drawing/2014/main" xmlns="" id="{7DE59031-2F54-4E69-92B2-BAF83BD9939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9" name="Line 45">
                <a:extLst>
                  <a:ext uri="{FF2B5EF4-FFF2-40B4-BE49-F238E27FC236}">
                    <a16:creationId xmlns:a16="http://schemas.microsoft.com/office/drawing/2014/main" xmlns="" id="{8FF7EFA6-6B08-4B4D-A677-2BEDA67EE5E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46">
                <a:extLst>
                  <a:ext uri="{FF2B5EF4-FFF2-40B4-BE49-F238E27FC236}">
                    <a16:creationId xmlns:a16="http://schemas.microsoft.com/office/drawing/2014/main" xmlns="" id="{09CF9D5E-2C9D-4CCE-AAA5-B8EA30D9A37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7">
                <a:extLst>
                  <a:ext uri="{FF2B5EF4-FFF2-40B4-BE49-F238E27FC236}">
                    <a16:creationId xmlns:a16="http://schemas.microsoft.com/office/drawing/2014/main" xmlns="" id="{427DD510-1B0D-479A-A88A-9C1CCD1DD16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48">
                <a:extLst>
                  <a:ext uri="{FF2B5EF4-FFF2-40B4-BE49-F238E27FC236}">
                    <a16:creationId xmlns:a16="http://schemas.microsoft.com/office/drawing/2014/main" xmlns="" id="{38CE540A-CC2F-4256-82C8-5800B0715CC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9">
                <a:extLst>
                  <a:ext uri="{FF2B5EF4-FFF2-40B4-BE49-F238E27FC236}">
                    <a16:creationId xmlns:a16="http://schemas.microsoft.com/office/drawing/2014/main" xmlns="" id="{245600BE-E12F-4D27-AFAE-84A1E58C10E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0">
                <a:extLst>
                  <a:ext uri="{FF2B5EF4-FFF2-40B4-BE49-F238E27FC236}">
                    <a16:creationId xmlns:a16="http://schemas.microsoft.com/office/drawing/2014/main" xmlns="" id="{139E9C4A-FB69-4037-91EC-4366E14E174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1">
                <a:extLst>
                  <a:ext uri="{FF2B5EF4-FFF2-40B4-BE49-F238E27FC236}">
                    <a16:creationId xmlns:a16="http://schemas.microsoft.com/office/drawing/2014/main" xmlns="" id="{DA062995-4ADA-4430-BC7A-C00742047F3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2">
                <a:extLst>
                  <a:ext uri="{FF2B5EF4-FFF2-40B4-BE49-F238E27FC236}">
                    <a16:creationId xmlns:a16="http://schemas.microsoft.com/office/drawing/2014/main" xmlns="" id="{CBE14CD6-C617-4A4D-A48F-BE47F2A49AF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3">
                <a:extLst>
                  <a:ext uri="{FF2B5EF4-FFF2-40B4-BE49-F238E27FC236}">
                    <a16:creationId xmlns:a16="http://schemas.microsoft.com/office/drawing/2014/main" xmlns="" id="{D168DF62-30E4-4EFC-8E32-937069404B0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4">
                <a:extLst>
                  <a:ext uri="{FF2B5EF4-FFF2-40B4-BE49-F238E27FC236}">
                    <a16:creationId xmlns:a16="http://schemas.microsoft.com/office/drawing/2014/main" xmlns="" id="{32B6A6BE-0D47-49DD-80D1-69B04C07D81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55">
                <a:extLst>
                  <a:ext uri="{FF2B5EF4-FFF2-40B4-BE49-F238E27FC236}">
                    <a16:creationId xmlns:a16="http://schemas.microsoft.com/office/drawing/2014/main" xmlns="" id="{A374C724-EF2A-41EC-806F-DDFC78C92D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6">
                <a:extLst>
                  <a:ext uri="{FF2B5EF4-FFF2-40B4-BE49-F238E27FC236}">
                    <a16:creationId xmlns:a16="http://schemas.microsoft.com/office/drawing/2014/main" xmlns="" id="{C4C902F5-F6AB-4934-BEC9-4E95DB7B825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7">
                <a:extLst>
                  <a:ext uri="{FF2B5EF4-FFF2-40B4-BE49-F238E27FC236}">
                    <a16:creationId xmlns:a16="http://schemas.microsoft.com/office/drawing/2014/main" xmlns="" id="{173E1328-D500-48F2-A7F3-DBADC8D9A42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8">
                <a:extLst>
                  <a:ext uri="{FF2B5EF4-FFF2-40B4-BE49-F238E27FC236}">
                    <a16:creationId xmlns:a16="http://schemas.microsoft.com/office/drawing/2014/main" xmlns="" id="{BC6A916D-C9D6-4640-91B2-A3182605DA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9">
                <a:extLst>
                  <a:ext uri="{FF2B5EF4-FFF2-40B4-BE49-F238E27FC236}">
                    <a16:creationId xmlns:a16="http://schemas.microsoft.com/office/drawing/2014/main" xmlns="" id="{4C7D8974-506F-40C9-83B7-15F0560479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0">
                <a:extLst>
                  <a:ext uri="{FF2B5EF4-FFF2-40B4-BE49-F238E27FC236}">
                    <a16:creationId xmlns:a16="http://schemas.microsoft.com/office/drawing/2014/main" xmlns="" id="{18381DEA-8B9A-4B31-90FE-4DE46A74DC7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61">
                <a:extLst>
                  <a:ext uri="{FF2B5EF4-FFF2-40B4-BE49-F238E27FC236}">
                    <a16:creationId xmlns:a16="http://schemas.microsoft.com/office/drawing/2014/main" xmlns="" id="{07212AC3-03EF-46D4-8974-65D7CCABBF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62">
                <a:extLst>
                  <a:ext uri="{FF2B5EF4-FFF2-40B4-BE49-F238E27FC236}">
                    <a16:creationId xmlns:a16="http://schemas.microsoft.com/office/drawing/2014/main" xmlns="" id="{908A517D-1295-485F-B0E2-F70DC3094A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63">
                <a:extLst>
                  <a:ext uri="{FF2B5EF4-FFF2-40B4-BE49-F238E27FC236}">
                    <a16:creationId xmlns:a16="http://schemas.microsoft.com/office/drawing/2014/main" xmlns="" id="{1428FCA6-FFC7-4FB1-B85B-AE75E36D32E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64">
                <a:extLst>
                  <a:ext uri="{FF2B5EF4-FFF2-40B4-BE49-F238E27FC236}">
                    <a16:creationId xmlns:a16="http://schemas.microsoft.com/office/drawing/2014/main" xmlns="" id="{4EB5DA61-8090-429C-810C-34163BEA63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65">
                <a:extLst>
                  <a:ext uri="{FF2B5EF4-FFF2-40B4-BE49-F238E27FC236}">
                    <a16:creationId xmlns:a16="http://schemas.microsoft.com/office/drawing/2014/main" xmlns="" id="{0EA33B60-FFB8-4645-B5E1-B299A571E70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44">
                <a:extLst>
                  <a:ext uri="{FF2B5EF4-FFF2-40B4-BE49-F238E27FC236}">
                    <a16:creationId xmlns:a16="http://schemas.microsoft.com/office/drawing/2014/main" xmlns="" id="{BDC0F00E-6100-48D7-B64C-9C72F90F186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71" name="Line 43">
                <a:extLst>
                  <a:ext uri="{FF2B5EF4-FFF2-40B4-BE49-F238E27FC236}">
                    <a16:creationId xmlns:a16="http://schemas.microsoft.com/office/drawing/2014/main" xmlns="" id="{66C4D5D8-6B6F-44C2-8267-1D30645EB66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9" name="Group 41">
              <a:extLst>
                <a:ext uri="{FF2B5EF4-FFF2-40B4-BE49-F238E27FC236}">
                  <a16:creationId xmlns:a16="http://schemas.microsoft.com/office/drawing/2014/main" xmlns="" id="{47C19212-965D-47B9-8ACC-0046355D1E52}"/>
                </a:ext>
              </a:extLst>
            </p:cNvPr>
            <p:cNvGrpSpPr>
              <a:grpSpLocks/>
            </p:cNvGrpSpPr>
            <p:nvPr userDrawn="1"/>
          </p:nvGrpSpPr>
          <p:grpSpPr bwMode="auto">
            <a:xfrm>
              <a:off x="6351" y="6972300"/>
              <a:ext cx="12195174" cy="180000"/>
              <a:chOff x="4" y="-689"/>
              <a:chExt cx="7682" cy="232"/>
            </a:xfrm>
          </p:grpSpPr>
          <p:sp>
            <p:nvSpPr>
              <p:cNvPr id="120" name="Line 42">
                <a:extLst>
                  <a:ext uri="{FF2B5EF4-FFF2-40B4-BE49-F238E27FC236}">
                    <a16:creationId xmlns:a16="http://schemas.microsoft.com/office/drawing/2014/main" xmlns="" id="{A485325D-A86C-4347-84A4-870A7E21F2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3">
                <a:extLst>
                  <a:ext uri="{FF2B5EF4-FFF2-40B4-BE49-F238E27FC236}">
                    <a16:creationId xmlns:a16="http://schemas.microsoft.com/office/drawing/2014/main" xmlns="" id="{EAFD2619-42E7-463E-855D-79B64571DB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4">
                <a:extLst>
                  <a:ext uri="{FF2B5EF4-FFF2-40B4-BE49-F238E27FC236}">
                    <a16:creationId xmlns:a16="http://schemas.microsoft.com/office/drawing/2014/main" xmlns="" id="{89CA5645-BABC-4083-AA57-0AA57831516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45">
                <a:extLst>
                  <a:ext uri="{FF2B5EF4-FFF2-40B4-BE49-F238E27FC236}">
                    <a16:creationId xmlns:a16="http://schemas.microsoft.com/office/drawing/2014/main" xmlns="" id="{96867E8E-ABBB-4D6A-8980-427970004F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46">
                <a:extLst>
                  <a:ext uri="{FF2B5EF4-FFF2-40B4-BE49-F238E27FC236}">
                    <a16:creationId xmlns:a16="http://schemas.microsoft.com/office/drawing/2014/main" xmlns="" id="{A3221B25-E372-4F91-97B7-C3A5CB263C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7">
                <a:extLst>
                  <a:ext uri="{FF2B5EF4-FFF2-40B4-BE49-F238E27FC236}">
                    <a16:creationId xmlns:a16="http://schemas.microsoft.com/office/drawing/2014/main" xmlns="" id="{21153A45-F4FB-4C00-98C2-99CF50D5FFF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8">
                <a:extLst>
                  <a:ext uri="{FF2B5EF4-FFF2-40B4-BE49-F238E27FC236}">
                    <a16:creationId xmlns:a16="http://schemas.microsoft.com/office/drawing/2014/main" xmlns="" id="{9489F16A-C7F0-4C60-A9CA-441A73C112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9">
                <a:extLst>
                  <a:ext uri="{FF2B5EF4-FFF2-40B4-BE49-F238E27FC236}">
                    <a16:creationId xmlns:a16="http://schemas.microsoft.com/office/drawing/2014/main" xmlns="" id="{8FAA8A5C-C8C9-49CE-BCDB-14DE40F799C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0">
                <a:extLst>
                  <a:ext uri="{FF2B5EF4-FFF2-40B4-BE49-F238E27FC236}">
                    <a16:creationId xmlns:a16="http://schemas.microsoft.com/office/drawing/2014/main" xmlns="" id="{183F76B9-62D2-447A-9889-73340F3F80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1">
                <a:extLst>
                  <a:ext uri="{FF2B5EF4-FFF2-40B4-BE49-F238E27FC236}">
                    <a16:creationId xmlns:a16="http://schemas.microsoft.com/office/drawing/2014/main" xmlns="" id="{2E240BC7-50A9-4BF7-943F-E0AAFE08593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2">
                <a:extLst>
                  <a:ext uri="{FF2B5EF4-FFF2-40B4-BE49-F238E27FC236}">
                    <a16:creationId xmlns:a16="http://schemas.microsoft.com/office/drawing/2014/main" xmlns="" id="{BC3B4B62-A2C9-468C-B0A3-C2C046816C8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3">
                <a:extLst>
                  <a:ext uri="{FF2B5EF4-FFF2-40B4-BE49-F238E27FC236}">
                    <a16:creationId xmlns:a16="http://schemas.microsoft.com/office/drawing/2014/main" xmlns="" id="{8CCDC42F-A713-4ADC-964A-867FF2049CE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4">
                <a:extLst>
                  <a:ext uri="{FF2B5EF4-FFF2-40B4-BE49-F238E27FC236}">
                    <a16:creationId xmlns:a16="http://schemas.microsoft.com/office/drawing/2014/main" xmlns="" id="{8404F19B-E0AF-4172-BB04-7A27F378ACE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55">
                <a:extLst>
                  <a:ext uri="{FF2B5EF4-FFF2-40B4-BE49-F238E27FC236}">
                    <a16:creationId xmlns:a16="http://schemas.microsoft.com/office/drawing/2014/main" xmlns="" id="{B7B71264-F19B-48FB-9577-707FE95014F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56">
                <a:extLst>
                  <a:ext uri="{FF2B5EF4-FFF2-40B4-BE49-F238E27FC236}">
                    <a16:creationId xmlns:a16="http://schemas.microsoft.com/office/drawing/2014/main" xmlns="" id="{463A5895-B5A7-4C95-BE32-12DA8C424F4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7">
                <a:extLst>
                  <a:ext uri="{FF2B5EF4-FFF2-40B4-BE49-F238E27FC236}">
                    <a16:creationId xmlns:a16="http://schemas.microsoft.com/office/drawing/2014/main" xmlns="" id="{32BFEBAF-2A11-4F43-97FF-1657A164EBD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8">
                <a:extLst>
                  <a:ext uri="{FF2B5EF4-FFF2-40B4-BE49-F238E27FC236}">
                    <a16:creationId xmlns:a16="http://schemas.microsoft.com/office/drawing/2014/main" xmlns="" id="{83DFB50E-6F74-46E9-8F39-EF8F8B2440B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9">
                <a:extLst>
                  <a:ext uri="{FF2B5EF4-FFF2-40B4-BE49-F238E27FC236}">
                    <a16:creationId xmlns:a16="http://schemas.microsoft.com/office/drawing/2014/main" xmlns="" id="{3ABF6CED-7F7E-4C79-AAC9-38E4C0F0C4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0">
                <a:extLst>
                  <a:ext uri="{FF2B5EF4-FFF2-40B4-BE49-F238E27FC236}">
                    <a16:creationId xmlns:a16="http://schemas.microsoft.com/office/drawing/2014/main" xmlns="" id="{D6D704BB-D92E-4997-84D7-9C65724B979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61">
                <a:extLst>
                  <a:ext uri="{FF2B5EF4-FFF2-40B4-BE49-F238E27FC236}">
                    <a16:creationId xmlns:a16="http://schemas.microsoft.com/office/drawing/2014/main" xmlns="" id="{76697A3A-18B1-4FD5-8BF7-D223503685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62">
                <a:extLst>
                  <a:ext uri="{FF2B5EF4-FFF2-40B4-BE49-F238E27FC236}">
                    <a16:creationId xmlns:a16="http://schemas.microsoft.com/office/drawing/2014/main" xmlns="" id="{A4BC4FAB-CD9E-4F6F-8581-D1279B8FB7B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63">
                <a:extLst>
                  <a:ext uri="{FF2B5EF4-FFF2-40B4-BE49-F238E27FC236}">
                    <a16:creationId xmlns:a16="http://schemas.microsoft.com/office/drawing/2014/main" xmlns="" id="{3C1C2FA7-DF8C-407E-ABFF-88A25AF043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64">
                <a:extLst>
                  <a:ext uri="{FF2B5EF4-FFF2-40B4-BE49-F238E27FC236}">
                    <a16:creationId xmlns:a16="http://schemas.microsoft.com/office/drawing/2014/main" xmlns="" id="{00D27FF0-9365-4550-A6DE-85BDB484847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65">
                <a:extLst>
                  <a:ext uri="{FF2B5EF4-FFF2-40B4-BE49-F238E27FC236}">
                    <a16:creationId xmlns:a16="http://schemas.microsoft.com/office/drawing/2014/main" xmlns="" id="{F3CA9518-E8F2-4F55-BBF3-2302247D72B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44">
                <a:extLst>
                  <a:ext uri="{FF2B5EF4-FFF2-40B4-BE49-F238E27FC236}">
                    <a16:creationId xmlns:a16="http://schemas.microsoft.com/office/drawing/2014/main" xmlns="" id="{F507DFAE-15BA-4772-8F1C-1AEE6525F6D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3">
                <a:extLst>
                  <a:ext uri="{FF2B5EF4-FFF2-40B4-BE49-F238E27FC236}">
                    <a16:creationId xmlns:a16="http://schemas.microsoft.com/office/drawing/2014/main" xmlns="" id="{F94770DB-6E0B-42AE-880A-216CCCDB547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404522942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title slide blue: tech&amp;touch">
    <p:bg bwMode="gray">
      <p:bgPr>
        <a:solidFill>
          <a:srgbClr val="2175D9"/>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1A9BF678-AA3F-4921-9487-A8B377DADD61}"/>
              </a:ext>
            </a:extLst>
          </p:cNvPr>
          <p:cNvGrpSpPr>
            <a:grpSpLocks noChangeAspect="1"/>
          </p:cNvGrpSpPr>
          <p:nvPr userDrawn="1"/>
        </p:nvGrpSpPr>
        <p:grpSpPr bwMode="auto">
          <a:xfrm>
            <a:off x="6804062" y="1587"/>
            <a:ext cx="5391151" cy="6196724"/>
            <a:chOff x="2448" y="567"/>
            <a:chExt cx="2784" cy="3200"/>
          </a:xfrm>
        </p:grpSpPr>
        <p:sp>
          <p:nvSpPr>
            <p:cNvPr id="95" name="Rectangle 5">
              <a:extLst>
                <a:ext uri="{FF2B5EF4-FFF2-40B4-BE49-F238E27FC236}">
                  <a16:creationId xmlns:a16="http://schemas.microsoft.com/office/drawing/2014/main" xmlns="" id="{569B3FD6-F5EB-4FE5-82C3-49F132278DA7}"/>
                </a:ext>
              </a:extLst>
            </p:cNvPr>
            <p:cNvSpPr>
              <a:spLocks noChangeArrowheads="1"/>
            </p:cNvSpPr>
            <p:nvPr userDrawn="1"/>
          </p:nvSpPr>
          <p:spPr bwMode="auto">
            <a:xfrm>
              <a:off x="3920" y="1050"/>
              <a:ext cx="249" cy="7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6" name="Freeform 6">
              <a:extLst>
                <a:ext uri="{FF2B5EF4-FFF2-40B4-BE49-F238E27FC236}">
                  <a16:creationId xmlns:a16="http://schemas.microsoft.com/office/drawing/2014/main" xmlns="" id="{1019D0EC-E3B3-4BF3-9BEC-431ECC32A3E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7" name="Freeform 7">
              <a:extLst>
                <a:ext uri="{FF2B5EF4-FFF2-40B4-BE49-F238E27FC236}">
                  <a16:creationId xmlns:a16="http://schemas.microsoft.com/office/drawing/2014/main" xmlns="" id="{FA27087E-652B-4881-A7A1-787A86933202}"/>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39" name="Freeform 8">
              <a:extLst>
                <a:ext uri="{FF2B5EF4-FFF2-40B4-BE49-F238E27FC236}">
                  <a16:creationId xmlns:a16="http://schemas.microsoft.com/office/drawing/2014/main" xmlns="" id="{E0B9A43C-506C-463A-9365-A172792F85AE}"/>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0" name="Rectangle 9">
              <a:extLst>
                <a:ext uri="{FF2B5EF4-FFF2-40B4-BE49-F238E27FC236}">
                  <a16:creationId xmlns:a16="http://schemas.microsoft.com/office/drawing/2014/main" xmlns="" id="{443EE58D-AC63-4D9D-9A16-A3ACA369FF25}"/>
                </a:ext>
              </a:extLst>
            </p:cNvPr>
            <p:cNvSpPr>
              <a:spLocks noChangeArrowheads="1"/>
            </p:cNvSpPr>
            <p:nvPr userDrawn="1"/>
          </p:nvSpPr>
          <p:spPr bwMode="auto">
            <a:xfrm>
              <a:off x="3303" y="2031"/>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1" name="Rectangle 10">
              <a:extLst>
                <a:ext uri="{FF2B5EF4-FFF2-40B4-BE49-F238E27FC236}">
                  <a16:creationId xmlns:a16="http://schemas.microsoft.com/office/drawing/2014/main" xmlns="" id="{2CABD4CC-D82A-4737-9642-6DA5FE44B9EE}"/>
                </a:ext>
              </a:extLst>
            </p:cNvPr>
            <p:cNvSpPr>
              <a:spLocks noChangeArrowheads="1"/>
            </p:cNvSpPr>
            <p:nvPr userDrawn="1"/>
          </p:nvSpPr>
          <p:spPr bwMode="auto">
            <a:xfrm>
              <a:off x="2969"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2" name="Rectangle 11">
              <a:extLst>
                <a:ext uri="{FF2B5EF4-FFF2-40B4-BE49-F238E27FC236}">
                  <a16:creationId xmlns:a16="http://schemas.microsoft.com/office/drawing/2014/main" xmlns="" id="{2253D88F-7707-4628-855F-4801256569B5}"/>
                </a:ext>
              </a:extLst>
            </p:cNvPr>
            <p:cNvSpPr>
              <a:spLocks noChangeArrowheads="1"/>
            </p:cNvSpPr>
            <p:nvPr userDrawn="1"/>
          </p:nvSpPr>
          <p:spPr bwMode="auto">
            <a:xfrm>
              <a:off x="4496"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3" name="Rectangle 12">
              <a:extLst>
                <a:ext uri="{FF2B5EF4-FFF2-40B4-BE49-F238E27FC236}">
                  <a16:creationId xmlns:a16="http://schemas.microsoft.com/office/drawing/2014/main" xmlns="" id="{080FEE85-7739-4BE5-B182-2558B8CEE1D0}"/>
                </a:ext>
              </a:extLst>
            </p:cNvPr>
            <p:cNvSpPr>
              <a:spLocks noChangeArrowheads="1"/>
            </p:cNvSpPr>
            <p:nvPr userDrawn="1"/>
          </p:nvSpPr>
          <p:spPr bwMode="auto">
            <a:xfrm>
              <a:off x="4351" y="2964"/>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4" name="Freeform 13">
              <a:extLst>
                <a:ext uri="{FF2B5EF4-FFF2-40B4-BE49-F238E27FC236}">
                  <a16:creationId xmlns:a16="http://schemas.microsoft.com/office/drawing/2014/main" xmlns="" id="{52C5379E-9757-41DD-9455-9B9CBFA9ED04}"/>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5" name="Freeform 14">
              <a:extLst>
                <a:ext uri="{FF2B5EF4-FFF2-40B4-BE49-F238E27FC236}">
                  <a16:creationId xmlns:a16="http://schemas.microsoft.com/office/drawing/2014/main" xmlns="" id="{4FA3E3AC-6AFC-4F71-9422-14EB25F0A2D8}"/>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6" name="Rectangle 15">
              <a:extLst>
                <a:ext uri="{FF2B5EF4-FFF2-40B4-BE49-F238E27FC236}">
                  <a16:creationId xmlns:a16="http://schemas.microsoft.com/office/drawing/2014/main" xmlns="" id="{095078F9-8F95-463D-8DF5-F9816E9797C7}"/>
                </a:ext>
              </a:extLst>
            </p:cNvPr>
            <p:cNvSpPr>
              <a:spLocks noChangeArrowheads="1"/>
            </p:cNvSpPr>
            <p:nvPr userDrawn="1"/>
          </p:nvSpPr>
          <p:spPr bwMode="auto">
            <a:xfrm>
              <a:off x="2536" y="567"/>
              <a:ext cx="249" cy="39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7" name="Freeform 16">
              <a:extLst>
                <a:ext uri="{FF2B5EF4-FFF2-40B4-BE49-F238E27FC236}">
                  <a16:creationId xmlns:a16="http://schemas.microsoft.com/office/drawing/2014/main" xmlns="" id="{ACDE5A49-6928-49EC-9963-3E99B2E23214}"/>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48" name="Freeform 17">
              <a:extLst>
                <a:ext uri="{FF2B5EF4-FFF2-40B4-BE49-F238E27FC236}">
                  <a16:creationId xmlns:a16="http://schemas.microsoft.com/office/drawing/2014/main" xmlns="" id="{497F8C88-AD94-4919-9F86-55595190DBA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50" name="Group 149">
            <a:extLst>
              <a:ext uri="{FF2B5EF4-FFF2-40B4-BE49-F238E27FC236}">
                <a16:creationId xmlns:a16="http://schemas.microsoft.com/office/drawing/2014/main" xmlns="" id="{3DB54D9D-D1CD-4F96-8FD3-A356E0A68DA9}"/>
              </a:ext>
            </a:extLst>
          </p:cNvPr>
          <p:cNvGrpSpPr/>
          <p:nvPr userDrawn="1"/>
        </p:nvGrpSpPr>
        <p:grpSpPr>
          <a:xfrm>
            <a:off x="-294300" y="-297472"/>
            <a:ext cx="12780600" cy="7449775"/>
            <a:chOff x="-294300" y="-297475"/>
            <a:chExt cx="12780600" cy="7449775"/>
          </a:xfrm>
        </p:grpSpPr>
        <p:grpSp>
          <p:nvGrpSpPr>
            <p:cNvPr id="151" name="Group 21">
              <a:extLst>
                <a:ext uri="{FF2B5EF4-FFF2-40B4-BE49-F238E27FC236}">
                  <a16:creationId xmlns:a16="http://schemas.microsoft.com/office/drawing/2014/main" xmlns="" id="{72CB5EC3-FF6C-409D-8351-6A47674E5180}"/>
                </a:ext>
              </a:extLst>
            </p:cNvPr>
            <p:cNvGrpSpPr>
              <a:grpSpLocks/>
            </p:cNvGrpSpPr>
            <p:nvPr userDrawn="1"/>
          </p:nvGrpSpPr>
          <p:grpSpPr bwMode="auto">
            <a:xfrm>
              <a:off x="-294300" y="0"/>
              <a:ext cx="180000" cy="6858000"/>
              <a:chOff x="-232" y="0"/>
              <a:chExt cx="232" cy="4320"/>
            </a:xfrm>
          </p:grpSpPr>
          <p:sp>
            <p:nvSpPr>
              <p:cNvPr id="223" name="Line 22">
                <a:extLst>
                  <a:ext uri="{FF2B5EF4-FFF2-40B4-BE49-F238E27FC236}">
                    <a16:creationId xmlns:a16="http://schemas.microsoft.com/office/drawing/2014/main" xmlns="" id="{252D7FE8-BAB7-4058-95AE-09F5AC63496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3">
                <a:extLst>
                  <a:ext uri="{FF2B5EF4-FFF2-40B4-BE49-F238E27FC236}">
                    <a16:creationId xmlns:a16="http://schemas.microsoft.com/office/drawing/2014/main" xmlns="" id="{EC7E017A-27DA-4FCE-985A-A6ABD6151C4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4">
                <a:extLst>
                  <a:ext uri="{FF2B5EF4-FFF2-40B4-BE49-F238E27FC236}">
                    <a16:creationId xmlns:a16="http://schemas.microsoft.com/office/drawing/2014/main" xmlns="" id="{61A0B9CD-CB01-4244-9FD8-0266DE78384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5">
                <a:extLst>
                  <a:ext uri="{FF2B5EF4-FFF2-40B4-BE49-F238E27FC236}">
                    <a16:creationId xmlns:a16="http://schemas.microsoft.com/office/drawing/2014/main" xmlns="" id="{D2E87F3E-E4DB-433F-BA6A-78242F4984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26">
                <a:extLst>
                  <a:ext uri="{FF2B5EF4-FFF2-40B4-BE49-F238E27FC236}">
                    <a16:creationId xmlns:a16="http://schemas.microsoft.com/office/drawing/2014/main" xmlns="" id="{12D1C9A5-4930-463A-BDB2-CCCB92F1DF3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27">
                <a:extLst>
                  <a:ext uri="{FF2B5EF4-FFF2-40B4-BE49-F238E27FC236}">
                    <a16:creationId xmlns:a16="http://schemas.microsoft.com/office/drawing/2014/main" xmlns="" id="{5DD5E765-9BF7-46B9-AB8B-8645386A421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28">
                <a:extLst>
                  <a:ext uri="{FF2B5EF4-FFF2-40B4-BE49-F238E27FC236}">
                    <a16:creationId xmlns:a16="http://schemas.microsoft.com/office/drawing/2014/main" xmlns="" id="{1BE74384-ED95-4657-864D-298D83B962A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1">
                <a:extLst>
                  <a:ext uri="{FF2B5EF4-FFF2-40B4-BE49-F238E27FC236}">
                    <a16:creationId xmlns:a16="http://schemas.microsoft.com/office/drawing/2014/main" xmlns="" id="{7F3213E2-0B03-46F8-9980-3ECA63C1341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2">
                <a:extLst>
                  <a:ext uri="{FF2B5EF4-FFF2-40B4-BE49-F238E27FC236}">
                    <a16:creationId xmlns:a16="http://schemas.microsoft.com/office/drawing/2014/main" xmlns="" id="{6A2B4730-BC36-4F5E-9F77-BAAA98C6F0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3">
                <a:extLst>
                  <a:ext uri="{FF2B5EF4-FFF2-40B4-BE49-F238E27FC236}">
                    <a16:creationId xmlns:a16="http://schemas.microsoft.com/office/drawing/2014/main" xmlns="" id="{BFBE2879-9B39-4EE1-8F4E-9C63A294578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4">
                <a:extLst>
                  <a:ext uri="{FF2B5EF4-FFF2-40B4-BE49-F238E27FC236}">
                    <a16:creationId xmlns:a16="http://schemas.microsoft.com/office/drawing/2014/main" xmlns="" id="{CC8A5B82-1412-46C4-99C4-2B73A5997B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4" name="Line 35">
                <a:extLst>
                  <a:ext uri="{FF2B5EF4-FFF2-40B4-BE49-F238E27FC236}">
                    <a16:creationId xmlns:a16="http://schemas.microsoft.com/office/drawing/2014/main" xmlns="" id="{9564FAF7-DDDB-4AD9-B0DB-23C5C03CE7C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5" name="Line 36">
                <a:extLst>
                  <a:ext uri="{FF2B5EF4-FFF2-40B4-BE49-F238E27FC236}">
                    <a16:creationId xmlns:a16="http://schemas.microsoft.com/office/drawing/2014/main" xmlns="" id="{A70EBFB5-4321-4AC5-9057-C117F978346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6" name="Line 37">
                <a:extLst>
                  <a:ext uri="{FF2B5EF4-FFF2-40B4-BE49-F238E27FC236}">
                    <a16:creationId xmlns:a16="http://schemas.microsoft.com/office/drawing/2014/main" xmlns="" id="{1A5FDE6B-F9F9-4D9F-A34F-840488B0C37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7" name="Line 38">
                <a:extLst>
                  <a:ext uri="{FF2B5EF4-FFF2-40B4-BE49-F238E27FC236}">
                    <a16:creationId xmlns:a16="http://schemas.microsoft.com/office/drawing/2014/main" xmlns="" id="{67111CCC-9234-485F-ABDE-7C20BC885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8" name="Line 38">
                <a:extLst>
                  <a:ext uri="{FF2B5EF4-FFF2-40B4-BE49-F238E27FC236}">
                    <a16:creationId xmlns:a16="http://schemas.microsoft.com/office/drawing/2014/main" xmlns="" id="{4973686A-25F9-4373-8528-F589306C486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2" name="Group 21">
              <a:extLst>
                <a:ext uri="{FF2B5EF4-FFF2-40B4-BE49-F238E27FC236}">
                  <a16:creationId xmlns:a16="http://schemas.microsoft.com/office/drawing/2014/main" xmlns="" id="{C1822B6C-F294-4B67-8D06-563F3DB85563}"/>
                </a:ext>
              </a:extLst>
            </p:cNvPr>
            <p:cNvGrpSpPr>
              <a:grpSpLocks/>
            </p:cNvGrpSpPr>
            <p:nvPr userDrawn="1"/>
          </p:nvGrpSpPr>
          <p:grpSpPr bwMode="auto">
            <a:xfrm>
              <a:off x="12306300" y="0"/>
              <a:ext cx="180000" cy="6858000"/>
              <a:chOff x="-232" y="0"/>
              <a:chExt cx="232" cy="4320"/>
            </a:xfrm>
          </p:grpSpPr>
          <p:sp>
            <p:nvSpPr>
              <p:cNvPr id="207" name="Line 22">
                <a:extLst>
                  <a:ext uri="{FF2B5EF4-FFF2-40B4-BE49-F238E27FC236}">
                    <a16:creationId xmlns:a16="http://schemas.microsoft.com/office/drawing/2014/main" xmlns="" id="{A818B1C2-A396-43B3-83C9-116D56F02E3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3">
                <a:extLst>
                  <a:ext uri="{FF2B5EF4-FFF2-40B4-BE49-F238E27FC236}">
                    <a16:creationId xmlns:a16="http://schemas.microsoft.com/office/drawing/2014/main" xmlns="" id="{B2319F21-091C-447E-B000-E9C0E3C0E13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4">
                <a:extLst>
                  <a:ext uri="{FF2B5EF4-FFF2-40B4-BE49-F238E27FC236}">
                    <a16:creationId xmlns:a16="http://schemas.microsoft.com/office/drawing/2014/main" xmlns="" id="{A5A7D8F5-375E-473E-A0A8-106EE23ADAE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5">
                <a:extLst>
                  <a:ext uri="{FF2B5EF4-FFF2-40B4-BE49-F238E27FC236}">
                    <a16:creationId xmlns:a16="http://schemas.microsoft.com/office/drawing/2014/main" xmlns="" id="{46AF31BF-4D2C-4014-8839-7449BC01355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26">
                <a:extLst>
                  <a:ext uri="{FF2B5EF4-FFF2-40B4-BE49-F238E27FC236}">
                    <a16:creationId xmlns:a16="http://schemas.microsoft.com/office/drawing/2014/main" xmlns="" id="{5D382BA2-9FFA-4A15-8A83-3D8EECFA0A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27">
                <a:extLst>
                  <a:ext uri="{FF2B5EF4-FFF2-40B4-BE49-F238E27FC236}">
                    <a16:creationId xmlns:a16="http://schemas.microsoft.com/office/drawing/2014/main" xmlns="" id="{F3DA0DC2-F494-4A95-8EDD-EE0E374F992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28">
                <a:extLst>
                  <a:ext uri="{FF2B5EF4-FFF2-40B4-BE49-F238E27FC236}">
                    <a16:creationId xmlns:a16="http://schemas.microsoft.com/office/drawing/2014/main" xmlns="" id="{379E0760-5F63-4804-836A-F26A67FE5CB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1">
                <a:extLst>
                  <a:ext uri="{FF2B5EF4-FFF2-40B4-BE49-F238E27FC236}">
                    <a16:creationId xmlns:a16="http://schemas.microsoft.com/office/drawing/2014/main" xmlns="" id="{52922E1F-C908-475B-BB1F-4DBAB63DD4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2">
                <a:extLst>
                  <a:ext uri="{FF2B5EF4-FFF2-40B4-BE49-F238E27FC236}">
                    <a16:creationId xmlns:a16="http://schemas.microsoft.com/office/drawing/2014/main" xmlns="" id="{5E15A4E0-F31A-4812-AFCB-D112E80B9D1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3">
                <a:extLst>
                  <a:ext uri="{FF2B5EF4-FFF2-40B4-BE49-F238E27FC236}">
                    <a16:creationId xmlns:a16="http://schemas.microsoft.com/office/drawing/2014/main" xmlns="" id="{F5F6F6C8-A43C-43E6-9E83-9EE6742CF0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4">
                <a:extLst>
                  <a:ext uri="{FF2B5EF4-FFF2-40B4-BE49-F238E27FC236}">
                    <a16:creationId xmlns:a16="http://schemas.microsoft.com/office/drawing/2014/main" xmlns="" id="{F4056ADF-42E1-4DDB-80FB-3C37C7A9196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5">
                <a:extLst>
                  <a:ext uri="{FF2B5EF4-FFF2-40B4-BE49-F238E27FC236}">
                    <a16:creationId xmlns:a16="http://schemas.microsoft.com/office/drawing/2014/main" xmlns="" id="{6A548070-0839-494D-B9FD-D49142D2C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6">
                <a:extLst>
                  <a:ext uri="{FF2B5EF4-FFF2-40B4-BE49-F238E27FC236}">
                    <a16:creationId xmlns:a16="http://schemas.microsoft.com/office/drawing/2014/main" xmlns="" id="{1BA25150-3F97-44DC-8E55-CA7B649E41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0" name="Line 37">
                <a:extLst>
                  <a:ext uri="{FF2B5EF4-FFF2-40B4-BE49-F238E27FC236}">
                    <a16:creationId xmlns:a16="http://schemas.microsoft.com/office/drawing/2014/main" xmlns="" id="{54AB7618-5A9C-4592-967F-637F95F60358}"/>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38">
                <a:extLst>
                  <a:ext uri="{FF2B5EF4-FFF2-40B4-BE49-F238E27FC236}">
                    <a16:creationId xmlns:a16="http://schemas.microsoft.com/office/drawing/2014/main" xmlns="" id="{5C259070-5E15-4240-BDA2-BCAC05F6471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38">
                <a:extLst>
                  <a:ext uri="{FF2B5EF4-FFF2-40B4-BE49-F238E27FC236}">
                    <a16:creationId xmlns:a16="http://schemas.microsoft.com/office/drawing/2014/main" xmlns="" id="{75417171-2FED-487E-81D4-A8D2D4A663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3" name="Group 41">
              <a:extLst>
                <a:ext uri="{FF2B5EF4-FFF2-40B4-BE49-F238E27FC236}">
                  <a16:creationId xmlns:a16="http://schemas.microsoft.com/office/drawing/2014/main" xmlns="" id="{6ACF6AAB-62C2-4EBA-A471-E9E91572435E}"/>
                </a:ext>
              </a:extLst>
            </p:cNvPr>
            <p:cNvGrpSpPr>
              <a:grpSpLocks/>
            </p:cNvGrpSpPr>
            <p:nvPr userDrawn="1"/>
          </p:nvGrpSpPr>
          <p:grpSpPr bwMode="auto">
            <a:xfrm>
              <a:off x="1" y="-297475"/>
              <a:ext cx="12191999" cy="180000"/>
              <a:chOff x="0" y="-689"/>
              <a:chExt cx="7680" cy="232"/>
            </a:xfrm>
          </p:grpSpPr>
          <p:sp>
            <p:nvSpPr>
              <p:cNvPr id="181" name="Line 42">
                <a:extLst>
                  <a:ext uri="{FF2B5EF4-FFF2-40B4-BE49-F238E27FC236}">
                    <a16:creationId xmlns:a16="http://schemas.microsoft.com/office/drawing/2014/main" xmlns="" id="{E207271E-F41B-400D-A431-8D8D9638275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3">
                <a:extLst>
                  <a:ext uri="{FF2B5EF4-FFF2-40B4-BE49-F238E27FC236}">
                    <a16:creationId xmlns:a16="http://schemas.microsoft.com/office/drawing/2014/main" xmlns="" id="{4E33AF8C-6350-4EAE-9B15-541354E8E3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4">
                <a:extLst>
                  <a:ext uri="{FF2B5EF4-FFF2-40B4-BE49-F238E27FC236}">
                    <a16:creationId xmlns:a16="http://schemas.microsoft.com/office/drawing/2014/main" xmlns="" id="{AFCFCBC4-6935-4624-B55E-A4B99F0C781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4" name="Line 45">
                <a:extLst>
                  <a:ext uri="{FF2B5EF4-FFF2-40B4-BE49-F238E27FC236}">
                    <a16:creationId xmlns:a16="http://schemas.microsoft.com/office/drawing/2014/main" xmlns="" id="{766B4AEC-CE5D-4448-8C78-CC8F06FDD0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6">
                <a:extLst>
                  <a:ext uri="{FF2B5EF4-FFF2-40B4-BE49-F238E27FC236}">
                    <a16:creationId xmlns:a16="http://schemas.microsoft.com/office/drawing/2014/main" xmlns="" id="{55676757-7A8B-4BB5-894D-5762B62DCB0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47">
                <a:extLst>
                  <a:ext uri="{FF2B5EF4-FFF2-40B4-BE49-F238E27FC236}">
                    <a16:creationId xmlns:a16="http://schemas.microsoft.com/office/drawing/2014/main" xmlns="" id="{BDB252CF-3BD9-4AF5-8DDC-8BD8F3B164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48">
                <a:extLst>
                  <a:ext uri="{FF2B5EF4-FFF2-40B4-BE49-F238E27FC236}">
                    <a16:creationId xmlns:a16="http://schemas.microsoft.com/office/drawing/2014/main" xmlns="" id="{4491582B-085B-448F-A902-5F55919A25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49">
                <a:extLst>
                  <a:ext uri="{FF2B5EF4-FFF2-40B4-BE49-F238E27FC236}">
                    <a16:creationId xmlns:a16="http://schemas.microsoft.com/office/drawing/2014/main" xmlns="" id="{08473B85-C91F-43CE-A295-E4CB0B891B2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0">
                <a:extLst>
                  <a:ext uri="{FF2B5EF4-FFF2-40B4-BE49-F238E27FC236}">
                    <a16:creationId xmlns:a16="http://schemas.microsoft.com/office/drawing/2014/main" xmlns="" id="{07B2A2D2-BF86-485F-AF01-D3595C37F4F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1">
                <a:extLst>
                  <a:ext uri="{FF2B5EF4-FFF2-40B4-BE49-F238E27FC236}">
                    <a16:creationId xmlns:a16="http://schemas.microsoft.com/office/drawing/2014/main" xmlns="" id="{99F27B17-D44B-4856-87F7-D64ED1EDC8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2">
                <a:extLst>
                  <a:ext uri="{FF2B5EF4-FFF2-40B4-BE49-F238E27FC236}">
                    <a16:creationId xmlns:a16="http://schemas.microsoft.com/office/drawing/2014/main" xmlns="" id="{2065BE9D-8039-4059-8A2D-046B3F91C87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3">
                <a:extLst>
                  <a:ext uri="{FF2B5EF4-FFF2-40B4-BE49-F238E27FC236}">
                    <a16:creationId xmlns:a16="http://schemas.microsoft.com/office/drawing/2014/main" xmlns="" id="{A62F959A-4503-4B2F-8419-D6A3116D40D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4">
                <a:extLst>
                  <a:ext uri="{FF2B5EF4-FFF2-40B4-BE49-F238E27FC236}">
                    <a16:creationId xmlns:a16="http://schemas.microsoft.com/office/drawing/2014/main" xmlns="" id="{0E2C43D5-8C57-4F22-A68E-3A2DA9E9721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5">
                <a:extLst>
                  <a:ext uri="{FF2B5EF4-FFF2-40B4-BE49-F238E27FC236}">
                    <a16:creationId xmlns:a16="http://schemas.microsoft.com/office/drawing/2014/main" xmlns="" id="{FB284375-FAC0-448D-B57F-CEC54BB72E1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6">
                <a:extLst>
                  <a:ext uri="{FF2B5EF4-FFF2-40B4-BE49-F238E27FC236}">
                    <a16:creationId xmlns:a16="http://schemas.microsoft.com/office/drawing/2014/main" xmlns="" id="{4482C734-B652-49CE-A3B0-4D2FCC05CC5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57">
                <a:extLst>
                  <a:ext uri="{FF2B5EF4-FFF2-40B4-BE49-F238E27FC236}">
                    <a16:creationId xmlns:a16="http://schemas.microsoft.com/office/drawing/2014/main" xmlns="" id="{53B247BE-826A-4647-850B-ADF05CC42C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58">
                <a:extLst>
                  <a:ext uri="{FF2B5EF4-FFF2-40B4-BE49-F238E27FC236}">
                    <a16:creationId xmlns:a16="http://schemas.microsoft.com/office/drawing/2014/main" xmlns="" id="{DA81FE47-00FD-41A0-A6D5-202174A3877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59">
                <a:extLst>
                  <a:ext uri="{FF2B5EF4-FFF2-40B4-BE49-F238E27FC236}">
                    <a16:creationId xmlns:a16="http://schemas.microsoft.com/office/drawing/2014/main" xmlns="" id="{DD4EC336-9E70-488C-9699-93C97ED9F45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0">
                <a:extLst>
                  <a:ext uri="{FF2B5EF4-FFF2-40B4-BE49-F238E27FC236}">
                    <a16:creationId xmlns:a16="http://schemas.microsoft.com/office/drawing/2014/main" xmlns="" id="{386EE22D-3E44-495B-99B6-A473447AAD7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1">
                <a:extLst>
                  <a:ext uri="{FF2B5EF4-FFF2-40B4-BE49-F238E27FC236}">
                    <a16:creationId xmlns:a16="http://schemas.microsoft.com/office/drawing/2014/main" xmlns="" id="{A337DF04-33E7-4479-82EB-327C21523EE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2">
                <a:extLst>
                  <a:ext uri="{FF2B5EF4-FFF2-40B4-BE49-F238E27FC236}">
                    <a16:creationId xmlns:a16="http://schemas.microsoft.com/office/drawing/2014/main" xmlns="" id="{AE74A819-AF43-45C9-82EE-7A2778C3114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63">
                <a:extLst>
                  <a:ext uri="{FF2B5EF4-FFF2-40B4-BE49-F238E27FC236}">
                    <a16:creationId xmlns:a16="http://schemas.microsoft.com/office/drawing/2014/main" xmlns="" id="{57DDFCC6-DFC7-49DB-9ACC-D93B68F426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3" name="Line 64">
                <a:extLst>
                  <a:ext uri="{FF2B5EF4-FFF2-40B4-BE49-F238E27FC236}">
                    <a16:creationId xmlns:a16="http://schemas.microsoft.com/office/drawing/2014/main" xmlns="" id="{CA922D35-3C30-4359-B846-FECCDA5250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4" name="Line 65">
                <a:extLst>
                  <a:ext uri="{FF2B5EF4-FFF2-40B4-BE49-F238E27FC236}">
                    <a16:creationId xmlns:a16="http://schemas.microsoft.com/office/drawing/2014/main" xmlns="" id="{99851C9F-6D84-4050-9C23-678A0B7C606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44">
                <a:extLst>
                  <a:ext uri="{FF2B5EF4-FFF2-40B4-BE49-F238E27FC236}">
                    <a16:creationId xmlns:a16="http://schemas.microsoft.com/office/drawing/2014/main" xmlns="" id="{721A1F9A-09CC-4150-BA61-5C83146F57C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6" name="Line 43">
                <a:extLst>
                  <a:ext uri="{FF2B5EF4-FFF2-40B4-BE49-F238E27FC236}">
                    <a16:creationId xmlns:a16="http://schemas.microsoft.com/office/drawing/2014/main" xmlns="" id="{FDEC610A-6B02-409C-BC6F-7DC9F44B4D6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4" name="Group 41">
              <a:extLst>
                <a:ext uri="{FF2B5EF4-FFF2-40B4-BE49-F238E27FC236}">
                  <a16:creationId xmlns:a16="http://schemas.microsoft.com/office/drawing/2014/main" xmlns="" id="{511A5961-D05F-4435-B66E-D12AF8D2D844}"/>
                </a:ext>
              </a:extLst>
            </p:cNvPr>
            <p:cNvGrpSpPr>
              <a:grpSpLocks/>
            </p:cNvGrpSpPr>
            <p:nvPr userDrawn="1"/>
          </p:nvGrpSpPr>
          <p:grpSpPr bwMode="auto">
            <a:xfrm>
              <a:off x="6351" y="6972300"/>
              <a:ext cx="12195174" cy="180000"/>
              <a:chOff x="4" y="-689"/>
              <a:chExt cx="7682" cy="232"/>
            </a:xfrm>
          </p:grpSpPr>
          <p:sp>
            <p:nvSpPr>
              <p:cNvPr id="155" name="Line 42">
                <a:extLst>
                  <a:ext uri="{FF2B5EF4-FFF2-40B4-BE49-F238E27FC236}">
                    <a16:creationId xmlns:a16="http://schemas.microsoft.com/office/drawing/2014/main" xmlns="" id="{F6FA312D-32C3-4A2E-B866-02403E598F6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3">
                <a:extLst>
                  <a:ext uri="{FF2B5EF4-FFF2-40B4-BE49-F238E27FC236}">
                    <a16:creationId xmlns:a16="http://schemas.microsoft.com/office/drawing/2014/main" xmlns="" id="{51D36B82-C2EE-4338-9337-8FE8567F6D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4">
                <a:extLst>
                  <a:ext uri="{FF2B5EF4-FFF2-40B4-BE49-F238E27FC236}">
                    <a16:creationId xmlns:a16="http://schemas.microsoft.com/office/drawing/2014/main" xmlns="" id="{31E32394-8F14-45CA-A155-969E12F1A3C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5">
                <a:extLst>
                  <a:ext uri="{FF2B5EF4-FFF2-40B4-BE49-F238E27FC236}">
                    <a16:creationId xmlns:a16="http://schemas.microsoft.com/office/drawing/2014/main" xmlns="" id="{1C74A5C1-B53F-4CD1-8D98-5DCB68FDB23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6">
                <a:extLst>
                  <a:ext uri="{FF2B5EF4-FFF2-40B4-BE49-F238E27FC236}">
                    <a16:creationId xmlns:a16="http://schemas.microsoft.com/office/drawing/2014/main" xmlns="" id="{6772D252-2FDF-4442-B44B-6390CA9D8D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47">
                <a:extLst>
                  <a:ext uri="{FF2B5EF4-FFF2-40B4-BE49-F238E27FC236}">
                    <a16:creationId xmlns:a16="http://schemas.microsoft.com/office/drawing/2014/main" xmlns="" id="{BCD692F8-74B5-4104-BD75-0360F345E9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48">
                <a:extLst>
                  <a:ext uri="{FF2B5EF4-FFF2-40B4-BE49-F238E27FC236}">
                    <a16:creationId xmlns:a16="http://schemas.microsoft.com/office/drawing/2014/main" xmlns="" id="{A93089B2-8DC3-4FB8-88B3-29F08347FC7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49">
                <a:extLst>
                  <a:ext uri="{FF2B5EF4-FFF2-40B4-BE49-F238E27FC236}">
                    <a16:creationId xmlns:a16="http://schemas.microsoft.com/office/drawing/2014/main" xmlns="" id="{FFD3B870-A998-42B5-A94E-AA6B8477C7A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0">
                <a:extLst>
                  <a:ext uri="{FF2B5EF4-FFF2-40B4-BE49-F238E27FC236}">
                    <a16:creationId xmlns:a16="http://schemas.microsoft.com/office/drawing/2014/main" xmlns="" id="{6F105518-2EBD-40DD-95D7-E6D4B1AC7E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1">
                <a:extLst>
                  <a:ext uri="{FF2B5EF4-FFF2-40B4-BE49-F238E27FC236}">
                    <a16:creationId xmlns:a16="http://schemas.microsoft.com/office/drawing/2014/main" xmlns="" id="{70CDE36F-CDF8-4844-A5D6-B3128CFF342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2">
                <a:extLst>
                  <a:ext uri="{FF2B5EF4-FFF2-40B4-BE49-F238E27FC236}">
                    <a16:creationId xmlns:a16="http://schemas.microsoft.com/office/drawing/2014/main" xmlns="" id="{7DCB2AB4-FDDE-4191-8DD5-A5BB1890ECB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3">
                <a:extLst>
                  <a:ext uri="{FF2B5EF4-FFF2-40B4-BE49-F238E27FC236}">
                    <a16:creationId xmlns:a16="http://schemas.microsoft.com/office/drawing/2014/main" xmlns="" id="{AD755749-7AF8-46F8-BE79-740E5DC6371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4">
                <a:extLst>
                  <a:ext uri="{FF2B5EF4-FFF2-40B4-BE49-F238E27FC236}">
                    <a16:creationId xmlns:a16="http://schemas.microsoft.com/office/drawing/2014/main" xmlns="" id="{3C322A00-9182-4945-9DCE-4A33170B584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5">
                <a:extLst>
                  <a:ext uri="{FF2B5EF4-FFF2-40B4-BE49-F238E27FC236}">
                    <a16:creationId xmlns:a16="http://schemas.microsoft.com/office/drawing/2014/main" xmlns="" id="{E027820D-DCB5-4303-8EA9-C81373E0D1A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6">
                <a:extLst>
                  <a:ext uri="{FF2B5EF4-FFF2-40B4-BE49-F238E27FC236}">
                    <a16:creationId xmlns:a16="http://schemas.microsoft.com/office/drawing/2014/main" xmlns="" id="{A4F6E87D-4B4F-45CB-9D5C-32E3AF94C28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57">
                <a:extLst>
                  <a:ext uri="{FF2B5EF4-FFF2-40B4-BE49-F238E27FC236}">
                    <a16:creationId xmlns:a16="http://schemas.microsoft.com/office/drawing/2014/main" xmlns="" id="{2FC7D16D-A6B1-4CA2-8081-92B8DBE672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58">
                <a:extLst>
                  <a:ext uri="{FF2B5EF4-FFF2-40B4-BE49-F238E27FC236}">
                    <a16:creationId xmlns:a16="http://schemas.microsoft.com/office/drawing/2014/main" xmlns="" id="{24BF7A78-B0F3-4582-8E84-7F964F298A7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59">
                <a:extLst>
                  <a:ext uri="{FF2B5EF4-FFF2-40B4-BE49-F238E27FC236}">
                    <a16:creationId xmlns:a16="http://schemas.microsoft.com/office/drawing/2014/main" xmlns="" id="{EDE7C7BF-434B-4B32-BC32-AD9EB820DCC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0">
                <a:extLst>
                  <a:ext uri="{FF2B5EF4-FFF2-40B4-BE49-F238E27FC236}">
                    <a16:creationId xmlns:a16="http://schemas.microsoft.com/office/drawing/2014/main" xmlns="" id="{EB6C8A34-0BBB-4280-91C6-74C32DEBDBA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1">
                <a:extLst>
                  <a:ext uri="{FF2B5EF4-FFF2-40B4-BE49-F238E27FC236}">
                    <a16:creationId xmlns:a16="http://schemas.microsoft.com/office/drawing/2014/main" xmlns="" id="{0E2EB8B9-1662-4ADB-87F8-4DD48DD8026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2">
                <a:extLst>
                  <a:ext uri="{FF2B5EF4-FFF2-40B4-BE49-F238E27FC236}">
                    <a16:creationId xmlns:a16="http://schemas.microsoft.com/office/drawing/2014/main" xmlns="" id="{6386E2B8-8E93-45F9-8F37-F8B1FC6C561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63">
                <a:extLst>
                  <a:ext uri="{FF2B5EF4-FFF2-40B4-BE49-F238E27FC236}">
                    <a16:creationId xmlns:a16="http://schemas.microsoft.com/office/drawing/2014/main" xmlns="" id="{90BC4241-1A4B-4BA4-9C68-FB9631FD8E0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64">
                <a:extLst>
                  <a:ext uri="{FF2B5EF4-FFF2-40B4-BE49-F238E27FC236}">
                    <a16:creationId xmlns:a16="http://schemas.microsoft.com/office/drawing/2014/main" xmlns="" id="{30C56C84-520B-41B5-A971-17EC969427F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65">
                <a:extLst>
                  <a:ext uri="{FF2B5EF4-FFF2-40B4-BE49-F238E27FC236}">
                    <a16:creationId xmlns:a16="http://schemas.microsoft.com/office/drawing/2014/main" xmlns="" id="{5D4D71C6-0872-4ABC-AA3C-45C0790A770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4">
                <a:extLst>
                  <a:ext uri="{FF2B5EF4-FFF2-40B4-BE49-F238E27FC236}">
                    <a16:creationId xmlns:a16="http://schemas.microsoft.com/office/drawing/2014/main" xmlns="" id="{249EBA97-6991-4AD1-A6F3-2C34DF21DE5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3">
                <a:extLst>
                  <a:ext uri="{FF2B5EF4-FFF2-40B4-BE49-F238E27FC236}">
                    <a16:creationId xmlns:a16="http://schemas.microsoft.com/office/drawing/2014/main" xmlns="" id="{8CF2FB14-C009-4660-AE91-E1201BD0D45C}"/>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86557368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right">
    <p:bg bwMode="gray">
      <p:bgPr>
        <a:solidFill>
          <a:srgbClr val="0F194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99A27C9-24AF-489C-B6BE-D68A186E592D}"/>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3" name="Freeform 13">
            <a:extLst>
              <a:ext uri="{FF2B5EF4-FFF2-40B4-BE49-F238E27FC236}">
                <a16:creationId xmlns:a16="http://schemas.microsoft.com/office/drawing/2014/main" xmlns="" id="{49CF7905-EDCA-45BF-8A8C-2C49B31894BC}"/>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Shape 93">
            <a:extLst>
              <a:ext uri="{FF2B5EF4-FFF2-40B4-BE49-F238E27FC236}">
                <a16:creationId xmlns:a16="http://schemas.microsoft.com/office/drawing/2014/main" xmlns="" id="{26BD46EB-00B4-4B3B-BFCA-230CFD275364}"/>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CF846A81-CC41-41D4-8565-5DF89903786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F32A00B9-4B05-461B-8A12-49F61F9EF606}"/>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2DB2F51D-DDD9-46B5-B88D-556B957B490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3">
                <a:extLst>
                  <a:ext uri="{FF2B5EF4-FFF2-40B4-BE49-F238E27FC236}">
                    <a16:creationId xmlns:a16="http://schemas.microsoft.com/office/drawing/2014/main" xmlns="" id="{002E952E-8ECB-40E5-AE8F-FB985B94EC3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4">
                <a:extLst>
                  <a:ext uri="{FF2B5EF4-FFF2-40B4-BE49-F238E27FC236}">
                    <a16:creationId xmlns:a16="http://schemas.microsoft.com/office/drawing/2014/main" xmlns="" id="{338FCFF3-5FDF-4D59-B732-4EFD2D74F3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5">
                <a:extLst>
                  <a:ext uri="{FF2B5EF4-FFF2-40B4-BE49-F238E27FC236}">
                    <a16:creationId xmlns:a16="http://schemas.microsoft.com/office/drawing/2014/main" xmlns="" id="{6864E360-F15B-4309-97B0-5E18F7985AA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6">
                <a:extLst>
                  <a:ext uri="{FF2B5EF4-FFF2-40B4-BE49-F238E27FC236}">
                    <a16:creationId xmlns:a16="http://schemas.microsoft.com/office/drawing/2014/main" xmlns="" id="{4228E95A-2468-42AE-B8B7-36543695A5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7">
                <a:extLst>
                  <a:ext uri="{FF2B5EF4-FFF2-40B4-BE49-F238E27FC236}">
                    <a16:creationId xmlns:a16="http://schemas.microsoft.com/office/drawing/2014/main" xmlns="" id="{C2F151A6-0D4F-44E8-9EF4-D98140EE585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8">
                <a:extLst>
                  <a:ext uri="{FF2B5EF4-FFF2-40B4-BE49-F238E27FC236}">
                    <a16:creationId xmlns:a16="http://schemas.microsoft.com/office/drawing/2014/main" xmlns="" id="{9B68D9E8-2410-4963-8ACC-29FB9FA8651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1">
                <a:extLst>
                  <a:ext uri="{FF2B5EF4-FFF2-40B4-BE49-F238E27FC236}">
                    <a16:creationId xmlns:a16="http://schemas.microsoft.com/office/drawing/2014/main" xmlns="" id="{3C32FAB6-D5BD-4C7D-BAD0-5DD828BC5D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2">
                <a:extLst>
                  <a:ext uri="{FF2B5EF4-FFF2-40B4-BE49-F238E27FC236}">
                    <a16:creationId xmlns:a16="http://schemas.microsoft.com/office/drawing/2014/main" xmlns="" id="{86295DED-6B8E-4A45-A4A0-431AB3DB8D9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3">
                <a:extLst>
                  <a:ext uri="{FF2B5EF4-FFF2-40B4-BE49-F238E27FC236}">
                    <a16:creationId xmlns:a16="http://schemas.microsoft.com/office/drawing/2014/main" xmlns="" id="{D6594525-F354-49B8-9218-7118A9B8D56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4">
                <a:extLst>
                  <a:ext uri="{FF2B5EF4-FFF2-40B4-BE49-F238E27FC236}">
                    <a16:creationId xmlns:a16="http://schemas.microsoft.com/office/drawing/2014/main" xmlns="" id="{44556106-0350-46E9-B171-1F135AC1AB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5">
                <a:extLst>
                  <a:ext uri="{FF2B5EF4-FFF2-40B4-BE49-F238E27FC236}">
                    <a16:creationId xmlns:a16="http://schemas.microsoft.com/office/drawing/2014/main" xmlns="" id="{2CFF249B-06F8-4E3B-89A2-16F59C82C8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6">
                <a:extLst>
                  <a:ext uri="{FF2B5EF4-FFF2-40B4-BE49-F238E27FC236}">
                    <a16:creationId xmlns:a16="http://schemas.microsoft.com/office/drawing/2014/main" xmlns="" id="{8E5F467B-D711-44CF-9BA8-238FFF8BF8E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7">
                <a:extLst>
                  <a:ext uri="{FF2B5EF4-FFF2-40B4-BE49-F238E27FC236}">
                    <a16:creationId xmlns:a16="http://schemas.microsoft.com/office/drawing/2014/main" xmlns="" id="{3C4D40BC-F202-4D21-992D-41475BE65D1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0620B4DD-6B35-4F10-A665-F7BDF7CF38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8">
                <a:extLst>
                  <a:ext uri="{FF2B5EF4-FFF2-40B4-BE49-F238E27FC236}">
                    <a16:creationId xmlns:a16="http://schemas.microsoft.com/office/drawing/2014/main" xmlns="" id="{A68A5E31-D845-43BC-8362-79A1351718B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21">
              <a:extLst>
                <a:ext uri="{FF2B5EF4-FFF2-40B4-BE49-F238E27FC236}">
                  <a16:creationId xmlns:a16="http://schemas.microsoft.com/office/drawing/2014/main" xmlns="" id="{82553B5A-2909-48CA-B10D-69EC76A0AFC7}"/>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6A50DD9E-0CEE-4A5E-B8F7-B714300B38B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3">
                <a:extLst>
                  <a:ext uri="{FF2B5EF4-FFF2-40B4-BE49-F238E27FC236}">
                    <a16:creationId xmlns:a16="http://schemas.microsoft.com/office/drawing/2014/main" xmlns="" id="{43703639-8230-42BF-A478-DA5F4C62C03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4">
                <a:extLst>
                  <a:ext uri="{FF2B5EF4-FFF2-40B4-BE49-F238E27FC236}">
                    <a16:creationId xmlns:a16="http://schemas.microsoft.com/office/drawing/2014/main" xmlns="" id="{63438D7D-929A-43FF-B006-59E64E53BD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5">
                <a:extLst>
                  <a:ext uri="{FF2B5EF4-FFF2-40B4-BE49-F238E27FC236}">
                    <a16:creationId xmlns:a16="http://schemas.microsoft.com/office/drawing/2014/main" xmlns="" id="{117ADB31-AC07-48D1-AE2A-D39B60196B6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6">
                <a:extLst>
                  <a:ext uri="{FF2B5EF4-FFF2-40B4-BE49-F238E27FC236}">
                    <a16:creationId xmlns:a16="http://schemas.microsoft.com/office/drawing/2014/main" xmlns="" id="{0FEE0E55-1310-409F-B61A-1B3FB848C8B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7">
                <a:extLst>
                  <a:ext uri="{FF2B5EF4-FFF2-40B4-BE49-F238E27FC236}">
                    <a16:creationId xmlns:a16="http://schemas.microsoft.com/office/drawing/2014/main" xmlns="" id="{20DB08FD-7430-4C77-AAB6-DB9E2409873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8">
                <a:extLst>
                  <a:ext uri="{FF2B5EF4-FFF2-40B4-BE49-F238E27FC236}">
                    <a16:creationId xmlns:a16="http://schemas.microsoft.com/office/drawing/2014/main" xmlns="" id="{C15E21E9-A95F-4890-A237-BABE1E37432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1">
                <a:extLst>
                  <a:ext uri="{FF2B5EF4-FFF2-40B4-BE49-F238E27FC236}">
                    <a16:creationId xmlns:a16="http://schemas.microsoft.com/office/drawing/2014/main" xmlns="" id="{1FEAB573-B9BC-4372-9A92-6CAE11D8D3C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2">
                <a:extLst>
                  <a:ext uri="{FF2B5EF4-FFF2-40B4-BE49-F238E27FC236}">
                    <a16:creationId xmlns:a16="http://schemas.microsoft.com/office/drawing/2014/main" xmlns="" id="{20517D88-95E9-4599-856F-5ACF21F45A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3">
                <a:extLst>
                  <a:ext uri="{FF2B5EF4-FFF2-40B4-BE49-F238E27FC236}">
                    <a16:creationId xmlns:a16="http://schemas.microsoft.com/office/drawing/2014/main" xmlns="" id="{938F2C56-1186-4107-A2EB-29325784717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4">
                <a:extLst>
                  <a:ext uri="{FF2B5EF4-FFF2-40B4-BE49-F238E27FC236}">
                    <a16:creationId xmlns:a16="http://schemas.microsoft.com/office/drawing/2014/main" xmlns="" id="{2A92ABA9-55C3-40F6-8380-F8FF23A4B6C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5">
                <a:extLst>
                  <a:ext uri="{FF2B5EF4-FFF2-40B4-BE49-F238E27FC236}">
                    <a16:creationId xmlns:a16="http://schemas.microsoft.com/office/drawing/2014/main" xmlns="" id="{398F0B51-5523-4346-AB18-FE23DC55575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6">
                <a:extLst>
                  <a:ext uri="{FF2B5EF4-FFF2-40B4-BE49-F238E27FC236}">
                    <a16:creationId xmlns:a16="http://schemas.microsoft.com/office/drawing/2014/main" xmlns="" id="{26CB3A5A-F9E4-450A-9DD4-6783844CE6B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7">
                <a:extLst>
                  <a:ext uri="{FF2B5EF4-FFF2-40B4-BE49-F238E27FC236}">
                    <a16:creationId xmlns:a16="http://schemas.microsoft.com/office/drawing/2014/main" xmlns="" id="{4C503BF3-C801-4463-A6A5-075517AD27E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6CED85DD-E46E-445A-B2D0-25AF8FB223F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8">
                <a:extLst>
                  <a:ext uri="{FF2B5EF4-FFF2-40B4-BE49-F238E27FC236}">
                    <a16:creationId xmlns:a16="http://schemas.microsoft.com/office/drawing/2014/main" xmlns="" id="{090A8F0D-AD70-469F-B36E-32E4F46E446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AE6D5096-F529-4EE8-82DD-3E682B427BED}"/>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442AAE4-303A-4B51-AE4F-1AA95BA681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9482898C-26AB-4F92-BE0E-9E7C80903AE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4">
                <a:extLst>
                  <a:ext uri="{FF2B5EF4-FFF2-40B4-BE49-F238E27FC236}">
                    <a16:creationId xmlns:a16="http://schemas.microsoft.com/office/drawing/2014/main" xmlns="" id="{F87D267A-5B62-4F05-82E6-77894C1D7F6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0" name="Line 45">
                <a:extLst>
                  <a:ext uri="{FF2B5EF4-FFF2-40B4-BE49-F238E27FC236}">
                    <a16:creationId xmlns:a16="http://schemas.microsoft.com/office/drawing/2014/main" xmlns="" id="{01C6CD73-B54E-4585-BB82-D33A7B2F88B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6">
                <a:extLst>
                  <a:ext uri="{FF2B5EF4-FFF2-40B4-BE49-F238E27FC236}">
                    <a16:creationId xmlns:a16="http://schemas.microsoft.com/office/drawing/2014/main" xmlns="" id="{5E6976B1-0E12-4273-AC24-5B1A9FACA94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7">
                <a:extLst>
                  <a:ext uri="{FF2B5EF4-FFF2-40B4-BE49-F238E27FC236}">
                    <a16:creationId xmlns:a16="http://schemas.microsoft.com/office/drawing/2014/main" xmlns="" id="{D04BFB7E-C039-4C80-A049-42D17C4BA6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8">
                <a:extLst>
                  <a:ext uri="{FF2B5EF4-FFF2-40B4-BE49-F238E27FC236}">
                    <a16:creationId xmlns:a16="http://schemas.microsoft.com/office/drawing/2014/main" xmlns="" id="{D451391D-8F86-4667-AE97-C6EFF2C2D76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9">
                <a:extLst>
                  <a:ext uri="{FF2B5EF4-FFF2-40B4-BE49-F238E27FC236}">
                    <a16:creationId xmlns:a16="http://schemas.microsoft.com/office/drawing/2014/main" xmlns="" id="{F09796C0-40AD-483B-88F9-9B3B8942809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0">
                <a:extLst>
                  <a:ext uri="{FF2B5EF4-FFF2-40B4-BE49-F238E27FC236}">
                    <a16:creationId xmlns:a16="http://schemas.microsoft.com/office/drawing/2014/main" xmlns="" id="{2C7363A5-CBD8-4063-9FC4-4C423498C3C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1">
                <a:extLst>
                  <a:ext uri="{FF2B5EF4-FFF2-40B4-BE49-F238E27FC236}">
                    <a16:creationId xmlns:a16="http://schemas.microsoft.com/office/drawing/2014/main" xmlns="" id="{581CF7EE-DE80-4BE7-BFE1-DB436133D32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2">
                <a:extLst>
                  <a:ext uri="{FF2B5EF4-FFF2-40B4-BE49-F238E27FC236}">
                    <a16:creationId xmlns:a16="http://schemas.microsoft.com/office/drawing/2014/main" xmlns="" id="{F5A78F59-6A00-491C-ABC5-F99EAF4DBF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3">
                <a:extLst>
                  <a:ext uri="{FF2B5EF4-FFF2-40B4-BE49-F238E27FC236}">
                    <a16:creationId xmlns:a16="http://schemas.microsoft.com/office/drawing/2014/main" xmlns="" id="{CCD5D837-9570-45D0-B5AB-F2B4664CF46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4">
                <a:extLst>
                  <a:ext uri="{FF2B5EF4-FFF2-40B4-BE49-F238E27FC236}">
                    <a16:creationId xmlns:a16="http://schemas.microsoft.com/office/drawing/2014/main" xmlns="" id="{B2FCE31D-0275-4C5C-8A90-5279DD1CF6B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5">
                <a:extLst>
                  <a:ext uri="{FF2B5EF4-FFF2-40B4-BE49-F238E27FC236}">
                    <a16:creationId xmlns:a16="http://schemas.microsoft.com/office/drawing/2014/main" xmlns="" id="{2BB9F503-7F71-41E5-9597-27EFFC64C85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6">
                <a:extLst>
                  <a:ext uri="{FF2B5EF4-FFF2-40B4-BE49-F238E27FC236}">
                    <a16:creationId xmlns:a16="http://schemas.microsoft.com/office/drawing/2014/main" xmlns="" id="{784E53F9-4338-47CF-920F-5A4060BE13A9}"/>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7">
                <a:extLst>
                  <a:ext uri="{FF2B5EF4-FFF2-40B4-BE49-F238E27FC236}">
                    <a16:creationId xmlns:a16="http://schemas.microsoft.com/office/drawing/2014/main" xmlns="" id="{4A077CA4-EA1A-440F-9BFD-9F4D007FCB1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8">
                <a:extLst>
                  <a:ext uri="{FF2B5EF4-FFF2-40B4-BE49-F238E27FC236}">
                    <a16:creationId xmlns:a16="http://schemas.microsoft.com/office/drawing/2014/main" xmlns="" id="{DA6C6C85-A509-42FC-92E1-282056137F9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9">
                <a:extLst>
                  <a:ext uri="{FF2B5EF4-FFF2-40B4-BE49-F238E27FC236}">
                    <a16:creationId xmlns:a16="http://schemas.microsoft.com/office/drawing/2014/main" xmlns="" id="{0D1F9347-9EA8-41E9-BD3D-02CDAB19812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0">
                <a:extLst>
                  <a:ext uri="{FF2B5EF4-FFF2-40B4-BE49-F238E27FC236}">
                    <a16:creationId xmlns:a16="http://schemas.microsoft.com/office/drawing/2014/main" xmlns="" id="{1728889A-D5D5-4DF2-B23A-EEEEF6DE73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1">
                <a:extLst>
                  <a:ext uri="{FF2B5EF4-FFF2-40B4-BE49-F238E27FC236}">
                    <a16:creationId xmlns:a16="http://schemas.microsoft.com/office/drawing/2014/main" xmlns="" id="{281F3FA3-8664-4EAB-8443-1E4ECF67C4B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2">
                <a:extLst>
                  <a:ext uri="{FF2B5EF4-FFF2-40B4-BE49-F238E27FC236}">
                    <a16:creationId xmlns:a16="http://schemas.microsoft.com/office/drawing/2014/main" xmlns="" id="{48163E94-9EC4-44BF-B26E-AF736F8A2C7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3">
                <a:extLst>
                  <a:ext uri="{FF2B5EF4-FFF2-40B4-BE49-F238E27FC236}">
                    <a16:creationId xmlns:a16="http://schemas.microsoft.com/office/drawing/2014/main" xmlns="" id="{E18A0CAF-B135-461C-8D7A-B99A00C0CE1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4">
                <a:extLst>
                  <a:ext uri="{FF2B5EF4-FFF2-40B4-BE49-F238E27FC236}">
                    <a16:creationId xmlns:a16="http://schemas.microsoft.com/office/drawing/2014/main" xmlns="" id="{AD33CEBF-6FEB-4D9F-8480-1D2E473DEC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5">
                <a:extLst>
                  <a:ext uri="{FF2B5EF4-FFF2-40B4-BE49-F238E27FC236}">
                    <a16:creationId xmlns:a16="http://schemas.microsoft.com/office/drawing/2014/main" xmlns="" id="{B223E443-A578-4E78-83BE-46BA48318D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4">
                <a:extLst>
                  <a:ext uri="{FF2B5EF4-FFF2-40B4-BE49-F238E27FC236}">
                    <a16:creationId xmlns:a16="http://schemas.microsoft.com/office/drawing/2014/main" xmlns="" id="{DD4808EB-8E9C-4615-B12D-7A35E67E52B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2" name="Line 43">
                <a:extLst>
                  <a:ext uri="{FF2B5EF4-FFF2-40B4-BE49-F238E27FC236}">
                    <a16:creationId xmlns:a16="http://schemas.microsoft.com/office/drawing/2014/main" xmlns="" id="{A4360E3E-B2A7-440F-8ACA-FF0434E949B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41">
              <a:extLst>
                <a:ext uri="{FF2B5EF4-FFF2-40B4-BE49-F238E27FC236}">
                  <a16:creationId xmlns:a16="http://schemas.microsoft.com/office/drawing/2014/main" xmlns="" id="{170FA564-CBD9-4CEB-A38F-3B9975626E4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9407D7E2-18DB-464D-BBCD-FB0870C4A34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3">
                <a:extLst>
                  <a:ext uri="{FF2B5EF4-FFF2-40B4-BE49-F238E27FC236}">
                    <a16:creationId xmlns:a16="http://schemas.microsoft.com/office/drawing/2014/main" xmlns="" id="{F6D6426E-4EA6-4A5A-845E-DA67B1A31A1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4">
                <a:extLst>
                  <a:ext uri="{FF2B5EF4-FFF2-40B4-BE49-F238E27FC236}">
                    <a16:creationId xmlns:a16="http://schemas.microsoft.com/office/drawing/2014/main" xmlns="" id="{7EF21ACF-993C-47F0-A954-3D8E7FF145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5">
                <a:extLst>
                  <a:ext uri="{FF2B5EF4-FFF2-40B4-BE49-F238E27FC236}">
                    <a16:creationId xmlns:a16="http://schemas.microsoft.com/office/drawing/2014/main" xmlns="" id="{19708DA2-02E1-4A38-BFF1-9F5500EA31B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6">
                <a:extLst>
                  <a:ext uri="{FF2B5EF4-FFF2-40B4-BE49-F238E27FC236}">
                    <a16:creationId xmlns:a16="http://schemas.microsoft.com/office/drawing/2014/main" xmlns="" id="{8DB622E5-502F-463D-AEBC-CBBC3EB2F17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7">
                <a:extLst>
                  <a:ext uri="{FF2B5EF4-FFF2-40B4-BE49-F238E27FC236}">
                    <a16:creationId xmlns:a16="http://schemas.microsoft.com/office/drawing/2014/main" xmlns="" id="{8B28D301-6BBE-436A-A9C6-BFC34AB021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8">
                <a:extLst>
                  <a:ext uri="{FF2B5EF4-FFF2-40B4-BE49-F238E27FC236}">
                    <a16:creationId xmlns:a16="http://schemas.microsoft.com/office/drawing/2014/main" xmlns="" id="{F5341BED-27C3-4CA1-A32F-40CFED4CD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9">
                <a:extLst>
                  <a:ext uri="{FF2B5EF4-FFF2-40B4-BE49-F238E27FC236}">
                    <a16:creationId xmlns:a16="http://schemas.microsoft.com/office/drawing/2014/main" xmlns="" id="{AEDD4B5C-968D-4FE4-BA24-369C4E4F2C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0">
                <a:extLst>
                  <a:ext uri="{FF2B5EF4-FFF2-40B4-BE49-F238E27FC236}">
                    <a16:creationId xmlns:a16="http://schemas.microsoft.com/office/drawing/2014/main" xmlns="" id="{7797EC8D-A6C2-4CDA-92B5-E3D637829E4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1">
                <a:extLst>
                  <a:ext uri="{FF2B5EF4-FFF2-40B4-BE49-F238E27FC236}">
                    <a16:creationId xmlns:a16="http://schemas.microsoft.com/office/drawing/2014/main" xmlns="" id="{0BE0C63B-7412-47AC-8340-EF4BB161FC0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2">
                <a:extLst>
                  <a:ext uri="{FF2B5EF4-FFF2-40B4-BE49-F238E27FC236}">
                    <a16:creationId xmlns:a16="http://schemas.microsoft.com/office/drawing/2014/main" xmlns="" id="{FA1FCB0E-8EAE-493D-996E-19033E2BE54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3">
                <a:extLst>
                  <a:ext uri="{FF2B5EF4-FFF2-40B4-BE49-F238E27FC236}">
                    <a16:creationId xmlns:a16="http://schemas.microsoft.com/office/drawing/2014/main" xmlns="" id="{50007CD1-ABE1-47C4-BD78-CEA90E51C60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4">
                <a:extLst>
                  <a:ext uri="{FF2B5EF4-FFF2-40B4-BE49-F238E27FC236}">
                    <a16:creationId xmlns:a16="http://schemas.microsoft.com/office/drawing/2014/main" xmlns="" id="{A79C1E67-0327-4B5E-AE6A-FD61DCA6871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5">
                <a:extLst>
                  <a:ext uri="{FF2B5EF4-FFF2-40B4-BE49-F238E27FC236}">
                    <a16:creationId xmlns:a16="http://schemas.microsoft.com/office/drawing/2014/main" xmlns="" id="{F02CC63B-E91F-4066-9B66-AD8DA89CC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6">
                <a:extLst>
                  <a:ext uri="{FF2B5EF4-FFF2-40B4-BE49-F238E27FC236}">
                    <a16:creationId xmlns:a16="http://schemas.microsoft.com/office/drawing/2014/main" xmlns="" id="{BF522440-1469-4E66-9909-5D29E3B0BD0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7">
                <a:extLst>
                  <a:ext uri="{FF2B5EF4-FFF2-40B4-BE49-F238E27FC236}">
                    <a16:creationId xmlns:a16="http://schemas.microsoft.com/office/drawing/2014/main" xmlns="" id="{6CE571CC-A3D6-458E-8964-ABB6FA73054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8">
                <a:extLst>
                  <a:ext uri="{FF2B5EF4-FFF2-40B4-BE49-F238E27FC236}">
                    <a16:creationId xmlns:a16="http://schemas.microsoft.com/office/drawing/2014/main" xmlns="" id="{F4341CAE-F462-41DA-853A-1CF36C397E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9">
                <a:extLst>
                  <a:ext uri="{FF2B5EF4-FFF2-40B4-BE49-F238E27FC236}">
                    <a16:creationId xmlns:a16="http://schemas.microsoft.com/office/drawing/2014/main" xmlns="" id="{D39F472D-04AB-40C7-9020-827C8376497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0">
                <a:extLst>
                  <a:ext uri="{FF2B5EF4-FFF2-40B4-BE49-F238E27FC236}">
                    <a16:creationId xmlns:a16="http://schemas.microsoft.com/office/drawing/2014/main" xmlns="" id="{1088861B-B948-453A-98A8-3D143379BBE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1">
                <a:extLst>
                  <a:ext uri="{FF2B5EF4-FFF2-40B4-BE49-F238E27FC236}">
                    <a16:creationId xmlns:a16="http://schemas.microsoft.com/office/drawing/2014/main" xmlns="" id="{15F03B7C-3241-42B7-9462-39491C8FCFF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2">
                <a:extLst>
                  <a:ext uri="{FF2B5EF4-FFF2-40B4-BE49-F238E27FC236}">
                    <a16:creationId xmlns:a16="http://schemas.microsoft.com/office/drawing/2014/main" xmlns="" id="{6016516B-8B46-4529-964D-C90E5E3299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3">
                <a:extLst>
                  <a:ext uri="{FF2B5EF4-FFF2-40B4-BE49-F238E27FC236}">
                    <a16:creationId xmlns:a16="http://schemas.microsoft.com/office/drawing/2014/main" xmlns="" id="{9EA950ED-8719-4E2D-BC58-12BC58ABCC4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4">
                <a:extLst>
                  <a:ext uri="{FF2B5EF4-FFF2-40B4-BE49-F238E27FC236}">
                    <a16:creationId xmlns:a16="http://schemas.microsoft.com/office/drawing/2014/main" xmlns="" id="{6B3C83A5-B82B-4F4C-B5C5-82E1C918ADF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5">
                <a:extLst>
                  <a:ext uri="{FF2B5EF4-FFF2-40B4-BE49-F238E27FC236}">
                    <a16:creationId xmlns:a16="http://schemas.microsoft.com/office/drawing/2014/main" xmlns="" id="{56703955-12B9-4500-B12D-F3BABF9960E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4">
                <a:extLst>
                  <a:ext uri="{FF2B5EF4-FFF2-40B4-BE49-F238E27FC236}">
                    <a16:creationId xmlns:a16="http://schemas.microsoft.com/office/drawing/2014/main" xmlns="" id="{BD06B8AD-1F5A-4343-8ECD-9E6500C5E2CA}"/>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3">
                <a:extLst>
                  <a:ext uri="{FF2B5EF4-FFF2-40B4-BE49-F238E27FC236}">
                    <a16:creationId xmlns:a16="http://schemas.microsoft.com/office/drawing/2014/main" xmlns="" id="{4942E210-4B84-4739-8079-7D00820FAFB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93661536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up">
    <p:bg bwMode="gray">
      <p:bgPr>
        <a:solidFill>
          <a:srgbClr val="0F194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52AF880A-8B63-46FB-A00A-2FD5AA994463}"/>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6" name="Freeform: Shape 95">
            <a:extLst>
              <a:ext uri="{FF2B5EF4-FFF2-40B4-BE49-F238E27FC236}">
                <a16:creationId xmlns:a16="http://schemas.microsoft.com/office/drawing/2014/main" xmlns="" id="{F4DBC0E5-8982-4003-ACA3-5B60189B2F5F}"/>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7" name="Freeform 7">
            <a:extLst>
              <a:ext uri="{FF2B5EF4-FFF2-40B4-BE49-F238E27FC236}">
                <a16:creationId xmlns:a16="http://schemas.microsoft.com/office/drawing/2014/main" xmlns="" id="{BF341BEE-49F5-4429-93B2-8BA623A4E11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DA1E2B02-DF34-4CA5-9633-E0BE6EA53B1C}"/>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54D963E1-7AC5-478C-A280-E4FF10F8DE1B}"/>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AD3645C-949B-433D-9018-5601645EBE6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3">
                <a:extLst>
                  <a:ext uri="{FF2B5EF4-FFF2-40B4-BE49-F238E27FC236}">
                    <a16:creationId xmlns:a16="http://schemas.microsoft.com/office/drawing/2014/main" xmlns="" id="{99B46A98-205D-4053-933D-22B8EDFA5C8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4">
                <a:extLst>
                  <a:ext uri="{FF2B5EF4-FFF2-40B4-BE49-F238E27FC236}">
                    <a16:creationId xmlns:a16="http://schemas.microsoft.com/office/drawing/2014/main" xmlns="" id="{596C7857-6702-42F5-B773-B758A72376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5">
                <a:extLst>
                  <a:ext uri="{FF2B5EF4-FFF2-40B4-BE49-F238E27FC236}">
                    <a16:creationId xmlns:a16="http://schemas.microsoft.com/office/drawing/2014/main" xmlns="" id="{BF034F81-B8EB-4534-BCD0-16571F6346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6">
                <a:extLst>
                  <a:ext uri="{FF2B5EF4-FFF2-40B4-BE49-F238E27FC236}">
                    <a16:creationId xmlns:a16="http://schemas.microsoft.com/office/drawing/2014/main" xmlns="" id="{681BAB0C-0B04-4C65-9121-562BF77D6E2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7">
                <a:extLst>
                  <a:ext uri="{FF2B5EF4-FFF2-40B4-BE49-F238E27FC236}">
                    <a16:creationId xmlns:a16="http://schemas.microsoft.com/office/drawing/2014/main" xmlns="" id="{3B55A98C-29D8-4CCF-AE0C-99F8908CB6F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28">
                <a:extLst>
                  <a:ext uri="{FF2B5EF4-FFF2-40B4-BE49-F238E27FC236}">
                    <a16:creationId xmlns:a16="http://schemas.microsoft.com/office/drawing/2014/main" xmlns="" id="{D90EC254-D514-4E4C-B715-65297F83AB5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1">
                <a:extLst>
                  <a:ext uri="{FF2B5EF4-FFF2-40B4-BE49-F238E27FC236}">
                    <a16:creationId xmlns:a16="http://schemas.microsoft.com/office/drawing/2014/main" xmlns="" id="{74299365-92F0-4F30-9139-6356991288B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2">
                <a:extLst>
                  <a:ext uri="{FF2B5EF4-FFF2-40B4-BE49-F238E27FC236}">
                    <a16:creationId xmlns:a16="http://schemas.microsoft.com/office/drawing/2014/main" xmlns="" id="{81A42ADF-DB88-4C4C-BDA4-0F1FAE2EEA9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3">
                <a:extLst>
                  <a:ext uri="{FF2B5EF4-FFF2-40B4-BE49-F238E27FC236}">
                    <a16:creationId xmlns:a16="http://schemas.microsoft.com/office/drawing/2014/main" xmlns="" id="{F5034697-FDDC-4988-A8F7-7C9802D4709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4">
                <a:extLst>
                  <a:ext uri="{FF2B5EF4-FFF2-40B4-BE49-F238E27FC236}">
                    <a16:creationId xmlns:a16="http://schemas.microsoft.com/office/drawing/2014/main" xmlns="" id="{E0D0CBA0-442C-4AE2-AB32-185182163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5">
                <a:extLst>
                  <a:ext uri="{FF2B5EF4-FFF2-40B4-BE49-F238E27FC236}">
                    <a16:creationId xmlns:a16="http://schemas.microsoft.com/office/drawing/2014/main" xmlns="" id="{437413A4-8CD6-475C-95BF-9BFB2AEF0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6">
                <a:extLst>
                  <a:ext uri="{FF2B5EF4-FFF2-40B4-BE49-F238E27FC236}">
                    <a16:creationId xmlns:a16="http://schemas.microsoft.com/office/drawing/2014/main" xmlns="" id="{58ADC92A-812A-436D-B003-3ADA769D31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7">
                <a:extLst>
                  <a:ext uri="{FF2B5EF4-FFF2-40B4-BE49-F238E27FC236}">
                    <a16:creationId xmlns:a16="http://schemas.microsoft.com/office/drawing/2014/main" xmlns="" id="{4C41F9AF-D66F-44CB-BEFA-67E2B491CE0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4F9E848A-416A-44A9-A136-8E58602F890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8">
                <a:extLst>
                  <a:ext uri="{FF2B5EF4-FFF2-40B4-BE49-F238E27FC236}">
                    <a16:creationId xmlns:a16="http://schemas.microsoft.com/office/drawing/2014/main" xmlns="" id="{7A6594E1-A7D8-4690-AEBE-46689340764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38B41973-7BBB-497A-9FFC-F9F8F8FA1B2C}"/>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FEAA947D-F41E-4926-AB00-6265465D094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3">
                <a:extLst>
                  <a:ext uri="{FF2B5EF4-FFF2-40B4-BE49-F238E27FC236}">
                    <a16:creationId xmlns:a16="http://schemas.microsoft.com/office/drawing/2014/main" xmlns="" id="{854DB368-F0D8-4981-8AF3-125915FF78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4">
                <a:extLst>
                  <a:ext uri="{FF2B5EF4-FFF2-40B4-BE49-F238E27FC236}">
                    <a16:creationId xmlns:a16="http://schemas.microsoft.com/office/drawing/2014/main" xmlns="" id="{46BED7D5-3E0A-4F34-9755-45D764A3F0F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5">
                <a:extLst>
                  <a:ext uri="{FF2B5EF4-FFF2-40B4-BE49-F238E27FC236}">
                    <a16:creationId xmlns:a16="http://schemas.microsoft.com/office/drawing/2014/main" xmlns="" id="{09C3E564-F1D9-4E51-8C3F-AA34F642A86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6">
                <a:extLst>
                  <a:ext uri="{FF2B5EF4-FFF2-40B4-BE49-F238E27FC236}">
                    <a16:creationId xmlns:a16="http://schemas.microsoft.com/office/drawing/2014/main" xmlns="" id="{CEF643F5-1039-4BE7-BC5A-36D70F85DD1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7">
                <a:extLst>
                  <a:ext uri="{FF2B5EF4-FFF2-40B4-BE49-F238E27FC236}">
                    <a16:creationId xmlns:a16="http://schemas.microsoft.com/office/drawing/2014/main" xmlns="" id="{740B1E0E-0FA3-4D07-9BCD-CA8B0832BE3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28">
                <a:extLst>
                  <a:ext uri="{FF2B5EF4-FFF2-40B4-BE49-F238E27FC236}">
                    <a16:creationId xmlns:a16="http://schemas.microsoft.com/office/drawing/2014/main" xmlns="" id="{A347BDE0-DCA0-4DC2-B165-09441BB1DBB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1">
                <a:extLst>
                  <a:ext uri="{FF2B5EF4-FFF2-40B4-BE49-F238E27FC236}">
                    <a16:creationId xmlns:a16="http://schemas.microsoft.com/office/drawing/2014/main" xmlns="" id="{40A8E54F-867C-46F6-9D7E-4E04AADF639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2">
                <a:extLst>
                  <a:ext uri="{FF2B5EF4-FFF2-40B4-BE49-F238E27FC236}">
                    <a16:creationId xmlns:a16="http://schemas.microsoft.com/office/drawing/2014/main" xmlns="" id="{38D743C2-E684-4AFC-B8A4-C51B2BA181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3">
                <a:extLst>
                  <a:ext uri="{FF2B5EF4-FFF2-40B4-BE49-F238E27FC236}">
                    <a16:creationId xmlns:a16="http://schemas.microsoft.com/office/drawing/2014/main" xmlns="" id="{02D8DBF8-A4A1-407A-BB1F-5C5FF2A3E4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4">
                <a:extLst>
                  <a:ext uri="{FF2B5EF4-FFF2-40B4-BE49-F238E27FC236}">
                    <a16:creationId xmlns:a16="http://schemas.microsoft.com/office/drawing/2014/main" xmlns="" id="{781E3D6A-B1EB-40EB-9124-FCA17F74541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5">
                <a:extLst>
                  <a:ext uri="{FF2B5EF4-FFF2-40B4-BE49-F238E27FC236}">
                    <a16:creationId xmlns:a16="http://schemas.microsoft.com/office/drawing/2014/main" xmlns="" id="{5A553035-3E52-432E-8E9B-84AC697F62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6">
                <a:extLst>
                  <a:ext uri="{FF2B5EF4-FFF2-40B4-BE49-F238E27FC236}">
                    <a16:creationId xmlns:a16="http://schemas.microsoft.com/office/drawing/2014/main" xmlns="" id="{84AAE49A-0701-4064-9529-BE02415DA3A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7">
                <a:extLst>
                  <a:ext uri="{FF2B5EF4-FFF2-40B4-BE49-F238E27FC236}">
                    <a16:creationId xmlns:a16="http://schemas.microsoft.com/office/drawing/2014/main" xmlns="" id="{241A266A-BEDA-443A-A632-BE3D960F9C6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E9CE0B85-B1AA-42DA-9B62-E7A6F497307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8">
                <a:extLst>
                  <a:ext uri="{FF2B5EF4-FFF2-40B4-BE49-F238E27FC236}">
                    <a16:creationId xmlns:a16="http://schemas.microsoft.com/office/drawing/2014/main" xmlns="" id="{663A112F-E158-463A-83ED-363EBCCFE1A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23B425DF-02A0-4CC8-8A53-2E127077E300}"/>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8C8C6DF-4C69-4560-93A8-DA5401C1B7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3">
                <a:extLst>
                  <a:ext uri="{FF2B5EF4-FFF2-40B4-BE49-F238E27FC236}">
                    <a16:creationId xmlns:a16="http://schemas.microsoft.com/office/drawing/2014/main" xmlns="" id="{0A874FD0-8175-4DB1-8B00-F2343FC890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4">
                <a:extLst>
                  <a:ext uri="{FF2B5EF4-FFF2-40B4-BE49-F238E27FC236}">
                    <a16:creationId xmlns:a16="http://schemas.microsoft.com/office/drawing/2014/main" xmlns="" id="{C6013B45-D9E4-431C-8688-7FBDF4BD72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3" name="Line 45">
                <a:extLst>
                  <a:ext uri="{FF2B5EF4-FFF2-40B4-BE49-F238E27FC236}">
                    <a16:creationId xmlns:a16="http://schemas.microsoft.com/office/drawing/2014/main" xmlns="" id="{73D7A74E-1CD1-40A3-9EDA-FAD9F2B35A9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6">
                <a:extLst>
                  <a:ext uri="{FF2B5EF4-FFF2-40B4-BE49-F238E27FC236}">
                    <a16:creationId xmlns:a16="http://schemas.microsoft.com/office/drawing/2014/main" xmlns="" id="{35C63AE6-A7E2-4D55-A858-4BA1DDA7A4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7">
                <a:extLst>
                  <a:ext uri="{FF2B5EF4-FFF2-40B4-BE49-F238E27FC236}">
                    <a16:creationId xmlns:a16="http://schemas.microsoft.com/office/drawing/2014/main" xmlns="" id="{7F84697D-E1E2-4905-89C5-B0635A64DE1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8">
                <a:extLst>
                  <a:ext uri="{FF2B5EF4-FFF2-40B4-BE49-F238E27FC236}">
                    <a16:creationId xmlns:a16="http://schemas.microsoft.com/office/drawing/2014/main" xmlns="" id="{002A99CD-E440-43C2-9443-79EBA0D9BB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9">
                <a:extLst>
                  <a:ext uri="{FF2B5EF4-FFF2-40B4-BE49-F238E27FC236}">
                    <a16:creationId xmlns:a16="http://schemas.microsoft.com/office/drawing/2014/main" xmlns="" id="{7E449773-F91B-4CCF-8E78-79A123EF76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0">
                <a:extLst>
                  <a:ext uri="{FF2B5EF4-FFF2-40B4-BE49-F238E27FC236}">
                    <a16:creationId xmlns:a16="http://schemas.microsoft.com/office/drawing/2014/main" xmlns="" id="{6C0640EB-0415-42D0-A848-330B0B4A0DD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1">
                <a:extLst>
                  <a:ext uri="{FF2B5EF4-FFF2-40B4-BE49-F238E27FC236}">
                    <a16:creationId xmlns:a16="http://schemas.microsoft.com/office/drawing/2014/main" xmlns="" id="{7F3E8A38-5E68-494D-9F99-52D7005F73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2">
                <a:extLst>
                  <a:ext uri="{FF2B5EF4-FFF2-40B4-BE49-F238E27FC236}">
                    <a16:creationId xmlns:a16="http://schemas.microsoft.com/office/drawing/2014/main" xmlns="" id="{5D598BD2-2D40-4C97-892F-7387F849596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3">
                <a:extLst>
                  <a:ext uri="{FF2B5EF4-FFF2-40B4-BE49-F238E27FC236}">
                    <a16:creationId xmlns:a16="http://schemas.microsoft.com/office/drawing/2014/main" xmlns="" id="{D53254F6-FEEA-4C4C-B587-C2590681924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4">
                <a:extLst>
                  <a:ext uri="{FF2B5EF4-FFF2-40B4-BE49-F238E27FC236}">
                    <a16:creationId xmlns:a16="http://schemas.microsoft.com/office/drawing/2014/main" xmlns="" id="{124C769F-7D66-4B7B-AD83-B933C44DB7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5">
                <a:extLst>
                  <a:ext uri="{FF2B5EF4-FFF2-40B4-BE49-F238E27FC236}">
                    <a16:creationId xmlns:a16="http://schemas.microsoft.com/office/drawing/2014/main" xmlns="" id="{A26263DF-157F-4836-B4D9-A3284C65D33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6">
                <a:extLst>
                  <a:ext uri="{FF2B5EF4-FFF2-40B4-BE49-F238E27FC236}">
                    <a16:creationId xmlns:a16="http://schemas.microsoft.com/office/drawing/2014/main" xmlns="" id="{14128556-EFEA-41CD-A55B-003D21C5B4F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7">
                <a:extLst>
                  <a:ext uri="{FF2B5EF4-FFF2-40B4-BE49-F238E27FC236}">
                    <a16:creationId xmlns:a16="http://schemas.microsoft.com/office/drawing/2014/main" xmlns="" id="{7EE353CB-7F34-40A9-AD17-FB9625EB447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8">
                <a:extLst>
                  <a:ext uri="{FF2B5EF4-FFF2-40B4-BE49-F238E27FC236}">
                    <a16:creationId xmlns:a16="http://schemas.microsoft.com/office/drawing/2014/main" xmlns="" id="{18840FFB-55B1-45B4-B5E9-77C9273EFF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9">
                <a:extLst>
                  <a:ext uri="{FF2B5EF4-FFF2-40B4-BE49-F238E27FC236}">
                    <a16:creationId xmlns:a16="http://schemas.microsoft.com/office/drawing/2014/main" xmlns="" id="{6703EA58-B9E5-4EE4-A386-A1ED7190C77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0">
                <a:extLst>
                  <a:ext uri="{FF2B5EF4-FFF2-40B4-BE49-F238E27FC236}">
                    <a16:creationId xmlns:a16="http://schemas.microsoft.com/office/drawing/2014/main" xmlns="" id="{EAFAC4EE-76F1-4847-9C41-9A0E235B65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1">
                <a:extLst>
                  <a:ext uri="{FF2B5EF4-FFF2-40B4-BE49-F238E27FC236}">
                    <a16:creationId xmlns:a16="http://schemas.microsoft.com/office/drawing/2014/main" xmlns="" id="{C0688454-8B62-415B-AF46-4E24F1118A3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2">
                <a:extLst>
                  <a:ext uri="{FF2B5EF4-FFF2-40B4-BE49-F238E27FC236}">
                    <a16:creationId xmlns:a16="http://schemas.microsoft.com/office/drawing/2014/main" xmlns="" id="{CB8DDF9D-9538-4219-9D5A-3A5677DBD82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3">
                <a:extLst>
                  <a:ext uri="{FF2B5EF4-FFF2-40B4-BE49-F238E27FC236}">
                    <a16:creationId xmlns:a16="http://schemas.microsoft.com/office/drawing/2014/main" xmlns="" id="{C718F495-91D5-4B17-9E5A-1E53A890F7F1}"/>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4">
                <a:extLst>
                  <a:ext uri="{FF2B5EF4-FFF2-40B4-BE49-F238E27FC236}">
                    <a16:creationId xmlns:a16="http://schemas.microsoft.com/office/drawing/2014/main" xmlns="" id="{4F25A757-D6AE-48BD-96B1-86241AF66E7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65">
                <a:extLst>
                  <a:ext uri="{FF2B5EF4-FFF2-40B4-BE49-F238E27FC236}">
                    <a16:creationId xmlns:a16="http://schemas.microsoft.com/office/drawing/2014/main" xmlns="" id="{220128B3-9129-4956-87E9-612D0EE1DD5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A0D481BD-DD98-4BD3-9872-F7A8F7D6271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5" name="Line 43">
                <a:extLst>
                  <a:ext uri="{FF2B5EF4-FFF2-40B4-BE49-F238E27FC236}">
                    <a16:creationId xmlns:a16="http://schemas.microsoft.com/office/drawing/2014/main" xmlns="" id="{CBA659F8-BB0A-47FA-8709-2C18C2A709C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3B2F1580-6540-4747-850F-7F1659033131}"/>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092FD64D-C217-4D0E-A0B2-5977246D81A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D6CE0790-9285-4506-BAA5-EED6F2AF3DE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49BD3E1E-DA0A-4D33-9DAB-8EB20373992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2B5C8C8C-C880-4926-829E-4D92C3A026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A18E1B4D-330A-4D58-85E6-2F22F82CDA9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A5FF79D4-99AF-4198-A9E8-997AF22FFA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BD6B60B0-D4D5-4566-98B3-2D039066DB3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FD9CA071-135A-4E7F-B280-3294347EC6C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987DB02B-B12A-4ABE-9E93-69443C78C52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AB7CFD7D-9A98-4F56-AA69-82C3A67089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575C9A63-4EFF-4299-B1D3-81A1CB5F2EC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51BB8517-3C2A-493E-9B93-3AF09F6025A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343F2C04-9235-4C85-A4CA-646A9843EFC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1AC38E7A-1903-41FA-A451-8FB7603EBC4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87203C23-80DF-47E6-B30A-F6AE8336387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7">
                <a:extLst>
                  <a:ext uri="{FF2B5EF4-FFF2-40B4-BE49-F238E27FC236}">
                    <a16:creationId xmlns:a16="http://schemas.microsoft.com/office/drawing/2014/main" xmlns="" id="{82FEB358-07DA-430E-B242-528615D2C4E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8">
                <a:extLst>
                  <a:ext uri="{FF2B5EF4-FFF2-40B4-BE49-F238E27FC236}">
                    <a16:creationId xmlns:a16="http://schemas.microsoft.com/office/drawing/2014/main" xmlns="" id="{87B311BE-5CCE-4D6A-A915-EEBC9BB175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9">
                <a:extLst>
                  <a:ext uri="{FF2B5EF4-FFF2-40B4-BE49-F238E27FC236}">
                    <a16:creationId xmlns:a16="http://schemas.microsoft.com/office/drawing/2014/main" xmlns="" id="{885802DD-ADB3-4F5A-AAFB-6963DAD686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0">
                <a:extLst>
                  <a:ext uri="{FF2B5EF4-FFF2-40B4-BE49-F238E27FC236}">
                    <a16:creationId xmlns:a16="http://schemas.microsoft.com/office/drawing/2014/main" xmlns="" id="{8F8C2E9E-1805-4F6F-88C4-EF7D05A51C3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1">
                <a:extLst>
                  <a:ext uri="{FF2B5EF4-FFF2-40B4-BE49-F238E27FC236}">
                    <a16:creationId xmlns:a16="http://schemas.microsoft.com/office/drawing/2014/main" xmlns="" id="{644A8B31-6B18-4A7A-8776-70879E5939E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2">
                <a:extLst>
                  <a:ext uri="{FF2B5EF4-FFF2-40B4-BE49-F238E27FC236}">
                    <a16:creationId xmlns:a16="http://schemas.microsoft.com/office/drawing/2014/main" xmlns="" id="{FCA09A18-0B30-468C-8D9F-A2513565844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3">
                <a:extLst>
                  <a:ext uri="{FF2B5EF4-FFF2-40B4-BE49-F238E27FC236}">
                    <a16:creationId xmlns:a16="http://schemas.microsoft.com/office/drawing/2014/main" xmlns="" id="{90966ECB-47EF-4021-97C8-D3EF0253924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4">
                <a:extLst>
                  <a:ext uri="{FF2B5EF4-FFF2-40B4-BE49-F238E27FC236}">
                    <a16:creationId xmlns:a16="http://schemas.microsoft.com/office/drawing/2014/main" xmlns="" id="{8A5FCDBD-CF86-4096-A19E-6E15BD9F08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65">
                <a:extLst>
                  <a:ext uri="{FF2B5EF4-FFF2-40B4-BE49-F238E27FC236}">
                    <a16:creationId xmlns:a16="http://schemas.microsoft.com/office/drawing/2014/main" xmlns="" id="{8F9849D0-F6EC-4C32-8CAD-2C9B837498E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4">
                <a:extLst>
                  <a:ext uri="{FF2B5EF4-FFF2-40B4-BE49-F238E27FC236}">
                    <a16:creationId xmlns:a16="http://schemas.microsoft.com/office/drawing/2014/main" xmlns="" id="{E78E20CB-5B81-4C95-BD3F-96B9443D71B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3">
                <a:extLst>
                  <a:ext uri="{FF2B5EF4-FFF2-40B4-BE49-F238E27FC236}">
                    <a16:creationId xmlns:a16="http://schemas.microsoft.com/office/drawing/2014/main" xmlns="" id="{717A1A23-EDB8-4576-8227-552207F221E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93306190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tech&amp;touch">
    <p:bg bwMode="gray">
      <p:bgPr>
        <a:solidFill>
          <a:srgbClr val="0F194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EC9F723A-F63E-402F-88D5-3FD5A3CBB5F8}"/>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3" name="Rectangle 5">
              <a:extLst>
                <a:ext uri="{FF2B5EF4-FFF2-40B4-BE49-F238E27FC236}">
                  <a16:creationId xmlns:a16="http://schemas.microsoft.com/office/drawing/2014/main" xmlns="" id="{FBE9E904-0366-4BA3-B0AB-893595DD6D1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6">
              <a:extLst>
                <a:ext uri="{FF2B5EF4-FFF2-40B4-BE49-F238E27FC236}">
                  <a16:creationId xmlns:a16="http://schemas.microsoft.com/office/drawing/2014/main" xmlns="" id="{EAA26F5B-CB31-4F15-9960-A8B2F6C5B4ED}"/>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7">
              <a:extLst>
                <a:ext uri="{FF2B5EF4-FFF2-40B4-BE49-F238E27FC236}">
                  <a16:creationId xmlns:a16="http://schemas.microsoft.com/office/drawing/2014/main" xmlns="" id="{DE97608C-6D39-4F06-A00E-378C3235EF30}"/>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9" name="Freeform 8">
              <a:extLst>
                <a:ext uri="{FF2B5EF4-FFF2-40B4-BE49-F238E27FC236}">
                  <a16:creationId xmlns:a16="http://schemas.microsoft.com/office/drawing/2014/main" xmlns="" id="{8B758F54-7FCC-473C-9BCF-DEE1AFCD28BF}"/>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0" name="Rectangle 9">
              <a:extLst>
                <a:ext uri="{FF2B5EF4-FFF2-40B4-BE49-F238E27FC236}">
                  <a16:creationId xmlns:a16="http://schemas.microsoft.com/office/drawing/2014/main" xmlns="" id="{0B62B314-7626-472C-AE42-3B79C02FDAC7}"/>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1" name="Rectangle 10">
              <a:extLst>
                <a:ext uri="{FF2B5EF4-FFF2-40B4-BE49-F238E27FC236}">
                  <a16:creationId xmlns:a16="http://schemas.microsoft.com/office/drawing/2014/main" xmlns="" id="{F22ADE4B-ECF0-419B-9059-2E803887D087}"/>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2" name="Rectangle 11">
              <a:extLst>
                <a:ext uri="{FF2B5EF4-FFF2-40B4-BE49-F238E27FC236}">
                  <a16:creationId xmlns:a16="http://schemas.microsoft.com/office/drawing/2014/main" xmlns="" id="{8223A25F-B699-4CEB-B57A-F560BE035EB7}"/>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3" name="Rectangle 12">
              <a:extLst>
                <a:ext uri="{FF2B5EF4-FFF2-40B4-BE49-F238E27FC236}">
                  <a16:creationId xmlns:a16="http://schemas.microsoft.com/office/drawing/2014/main" xmlns="" id="{FE721DD2-1B20-4D50-B6D9-4A8C0F17BE6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4" name="Freeform 13">
              <a:extLst>
                <a:ext uri="{FF2B5EF4-FFF2-40B4-BE49-F238E27FC236}">
                  <a16:creationId xmlns:a16="http://schemas.microsoft.com/office/drawing/2014/main" xmlns="" id="{1281C39E-D21F-4AF0-84C1-7B372155AC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5" name="Freeform 14">
              <a:extLst>
                <a:ext uri="{FF2B5EF4-FFF2-40B4-BE49-F238E27FC236}">
                  <a16:creationId xmlns:a16="http://schemas.microsoft.com/office/drawing/2014/main" xmlns="" id="{5DF46386-AFA4-4FB9-8EB4-2CA3450756B5}"/>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6" name="Rectangle 15">
              <a:extLst>
                <a:ext uri="{FF2B5EF4-FFF2-40B4-BE49-F238E27FC236}">
                  <a16:creationId xmlns:a16="http://schemas.microsoft.com/office/drawing/2014/main" xmlns="" id="{577F4436-1E05-4ACC-B3A9-864F0F50875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7" name="Freeform 16">
              <a:extLst>
                <a:ext uri="{FF2B5EF4-FFF2-40B4-BE49-F238E27FC236}">
                  <a16:creationId xmlns:a16="http://schemas.microsoft.com/office/drawing/2014/main" xmlns="" id="{F524B372-A3DF-4773-9DF5-B0D103A972DC}"/>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8" name="Freeform 17">
              <a:extLst>
                <a:ext uri="{FF2B5EF4-FFF2-40B4-BE49-F238E27FC236}">
                  <a16:creationId xmlns:a16="http://schemas.microsoft.com/office/drawing/2014/main" xmlns="" id="{769A151C-39E8-4B25-96D4-8E22A7EFE412}"/>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167E120C-7629-4308-9EA7-1981E7D7F470}"/>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B7405F79-8D23-4546-A3CE-BC9D084A5CDA}"/>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86496DF1-E192-4582-BD4A-16E92A6193F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3">
                <a:extLst>
                  <a:ext uri="{FF2B5EF4-FFF2-40B4-BE49-F238E27FC236}">
                    <a16:creationId xmlns:a16="http://schemas.microsoft.com/office/drawing/2014/main" xmlns="" id="{51C77AD2-2B90-4AB3-B74E-4D7C49C602D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4">
                <a:extLst>
                  <a:ext uri="{FF2B5EF4-FFF2-40B4-BE49-F238E27FC236}">
                    <a16:creationId xmlns:a16="http://schemas.microsoft.com/office/drawing/2014/main" xmlns="" id="{E00F5F4F-F9A3-4854-8A54-C4259DDEC9D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5">
                <a:extLst>
                  <a:ext uri="{FF2B5EF4-FFF2-40B4-BE49-F238E27FC236}">
                    <a16:creationId xmlns:a16="http://schemas.microsoft.com/office/drawing/2014/main" xmlns="" id="{ECC7C55A-ED06-4165-8343-9FE94115E99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6">
                <a:extLst>
                  <a:ext uri="{FF2B5EF4-FFF2-40B4-BE49-F238E27FC236}">
                    <a16:creationId xmlns:a16="http://schemas.microsoft.com/office/drawing/2014/main" xmlns="" id="{C143BD14-2392-418A-80C8-900E89ACA8B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7">
                <a:extLst>
                  <a:ext uri="{FF2B5EF4-FFF2-40B4-BE49-F238E27FC236}">
                    <a16:creationId xmlns:a16="http://schemas.microsoft.com/office/drawing/2014/main" xmlns="" id="{5A95FBF0-D025-495F-B0B3-1E55DE8B6FB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8">
                <a:extLst>
                  <a:ext uri="{FF2B5EF4-FFF2-40B4-BE49-F238E27FC236}">
                    <a16:creationId xmlns:a16="http://schemas.microsoft.com/office/drawing/2014/main" xmlns="" id="{882EC1DB-5C01-4EAE-9F35-E7665FB1616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1">
                <a:extLst>
                  <a:ext uri="{FF2B5EF4-FFF2-40B4-BE49-F238E27FC236}">
                    <a16:creationId xmlns:a16="http://schemas.microsoft.com/office/drawing/2014/main" xmlns="" id="{DF924643-493F-4BAE-8B37-186161E09B0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2">
                <a:extLst>
                  <a:ext uri="{FF2B5EF4-FFF2-40B4-BE49-F238E27FC236}">
                    <a16:creationId xmlns:a16="http://schemas.microsoft.com/office/drawing/2014/main" xmlns="" id="{512F21BB-0C52-411D-88CB-2FF1BFD829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3">
                <a:extLst>
                  <a:ext uri="{FF2B5EF4-FFF2-40B4-BE49-F238E27FC236}">
                    <a16:creationId xmlns:a16="http://schemas.microsoft.com/office/drawing/2014/main" xmlns="" id="{FA3645F9-CB0A-4F7A-8536-BDF043DEE5D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4">
                <a:extLst>
                  <a:ext uri="{FF2B5EF4-FFF2-40B4-BE49-F238E27FC236}">
                    <a16:creationId xmlns:a16="http://schemas.microsoft.com/office/drawing/2014/main" xmlns="" id="{F4F0CF19-AC9E-4465-B4B1-11FA1D551C7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5">
                <a:extLst>
                  <a:ext uri="{FF2B5EF4-FFF2-40B4-BE49-F238E27FC236}">
                    <a16:creationId xmlns:a16="http://schemas.microsoft.com/office/drawing/2014/main" xmlns="" id="{192E087A-7F45-45B2-8A30-D7B8925EE22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6">
                <a:extLst>
                  <a:ext uri="{FF2B5EF4-FFF2-40B4-BE49-F238E27FC236}">
                    <a16:creationId xmlns:a16="http://schemas.microsoft.com/office/drawing/2014/main" xmlns="" id="{B7D266D5-221E-4333-8EBB-1F53A084246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7">
                <a:extLst>
                  <a:ext uri="{FF2B5EF4-FFF2-40B4-BE49-F238E27FC236}">
                    <a16:creationId xmlns:a16="http://schemas.microsoft.com/office/drawing/2014/main" xmlns="" id="{F8E14477-F11F-4002-BEEE-25B26C1BFD8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8">
                <a:extLst>
                  <a:ext uri="{FF2B5EF4-FFF2-40B4-BE49-F238E27FC236}">
                    <a16:creationId xmlns:a16="http://schemas.microsoft.com/office/drawing/2014/main" xmlns="" id="{65C74C28-CD5D-4487-BCA1-F25EF9783B1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C0EFCA7F-0474-41E6-AA4D-ACA6CB1C884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21">
              <a:extLst>
                <a:ext uri="{FF2B5EF4-FFF2-40B4-BE49-F238E27FC236}">
                  <a16:creationId xmlns:a16="http://schemas.microsoft.com/office/drawing/2014/main" xmlns="" id="{21AA8BB3-867A-412E-BE86-03588A07298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25DB9E1-10B4-4F76-B2A4-CF32F7E619E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3">
                <a:extLst>
                  <a:ext uri="{FF2B5EF4-FFF2-40B4-BE49-F238E27FC236}">
                    <a16:creationId xmlns:a16="http://schemas.microsoft.com/office/drawing/2014/main" xmlns="" id="{020D3C4F-88AE-4FF7-8FD8-DA65A49B3EB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4">
                <a:extLst>
                  <a:ext uri="{FF2B5EF4-FFF2-40B4-BE49-F238E27FC236}">
                    <a16:creationId xmlns:a16="http://schemas.microsoft.com/office/drawing/2014/main" xmlns="" id="{05377C6C-A19F-41EC-AC0D-A4DE38620E2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5">
                <a:extLst>
                  <a:ext uri="{FF2B5EF4-FFF2-40B4-BE49-F238E27FC236}">
                    <a16:creationId xmlns:a16="http://schemas.microsoft.com/office/drawing/2014/main" xmlns="" id="{08094211-40ED-4A67-ABBA-7F25A6D5094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6">
                <a:extLst>
                  <a:ext uri="{FF2B5EF4-FFF2-40B4-BE49-F238E27FC236}">
                    <a16:creationId xmlns:a16="http://schemas.microsoft.com/office/drawing/2014/main" xmlns="" id="{497B7462-61B1-4D69-8E43-D587748AC1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7">
                <a:extLst>
                  <a:ext uri="{FF2B5EF4-FFF2-40B4-BE49-F238E27FC236}">
                    <a16:creationId xmlns:a16="http://schemas.microsoft.com/office/drawing/2014/main" xmlns="" id="{44692F17-0012-4CD9-A607-789000C3F07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8">
                <a:extLst>
                  <a:ext uri="{FF2B5EF4-FFF2-40B4-BE49-F238E27FC236}">
                    <a16:creationId xmlns:a16="http://schemas.microsoft.com/office/drawing/2014/main" xmlns="" id="{80292EB5-6F1D-434C-904E-A259A45005E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1">
                <a:extLst>
                  <a:ext uri="{FF2B5EF4-FFF2-40B4-BE49-F238E27FC236}">
                    <a16:creationId xmlns:a16="http://schemas.microsoft.com/office/drawing/2014/main" xmlns="" id="{87CBE85D-B81E-462A-AECB-FC4B8226480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2">
                <a:extLst>
                  <a:ext uri="{FF2B5EF4-FFF2-40B4-BE49-F238E27FC236}">
                    <a16:creationId xmlns:a16="http://schemas.microsoft.com/office/drawing/2014/main" xmlns="" id="{1D6E3AF1-2F1D-4630-9754-0C10EC34C0F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3">
                <a:extLst>
                  <a:ext uri="{FF2B5EF4-FFF2-40B4-BE49-F238E27FC236}">
                    <a16:creationId xmlns:a16="http://schemas.microsoft.com/office/drawing/2014/main" xmlns="" id="{8542E252-FB94-4D90-8CD1-5B8279FE15E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4">
                <a:extLst>
                  <a:ext uri="{FF2B5EF4-FFF2-40B4-BE49-F238E27FC236}">
                    <a16:creationId xmlns:a16="http://schemas.microsoft.com/office/drawing/2014/main" xmlns="" id="{547293D3-5F31-4B87-91BB-DB273CC1C7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5">
                <a:extLst>
                  <a:ext uri="{FF2B5EF4-FFF2-40B4-BE49-F238E27FC236}">
                    <a16:creationId xmlns:a16="http://schemas.microsoft.com/office/drawing/2014/main" xmlns="" id="{FE32EACF-FD06-4FBA-94A9-220F2EFF25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6">
                <a:extLst>
                  <a:ext uri="{FF2B5EF4-FFF2-40B4-BE49-F238E27FC236}">
                    <a16:creationId xmlns:a16="http://schemas.microsoft.com/office/drawing/2014/main" xmlns="" id="{93309955-F88D-4AF0-BD47-26DBD6B39BD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7">
                <a:extLst>
                  <a:ext uri="{FF2B5EF4-FFF2-40B4-BE49-F238E27FC236}">
                    <a16:creationId xmlns:a16="http://schemas.microsoft.com/office/drawing/2014/main" xmlns="" id="{F7AD535F-A813-48F6-B09D-01D0B0BE54A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8">
                <a:extLst>
                  <a:ext uri="{FF2B5EF4-FFF2-40B4-BE49-F238E27FC236}">
                    <a16:creationId xmlns:a16="http://schemas.microsoft.com/office/drawing/2014/main" xmlns="" id="{8F8B5372-FC3A-4EDE-8600-C19E9F19E7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96C9B85D-35CF-4195-9615-2967BD21285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41">
              <a:extLst>
                <a:ext uri="{FF2B5EF4-FFF2-40B4-BE49-F238E27FC236}">
                  <a16:creationId xmlns:a16="http://schemas.microsoft.com/office/drawing/2014/main" xmlns="" id="{99B1DF5B-C4E4-44FE-A267-78F21ADAF60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45F0F9E8-B620-4F3E-BA39-4830DF0D0D8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3">
                <a:extLst>
                  <a:ext uri="{FF2B5EF4-FFF2-40B4-BE49-F238E27FC236}">
                    <a16:creationId xmlns:a16="http://schemas.microsoft.com/office/drawing/2014/main" xmlns="" id="{D68BA4E3-9F84-4A3B-9C69-BC8298B2FD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4">
                <a:extLst>
                  <a:ext uri="{FF2B5EF4-FFF2-40B4-BE49-F238E27FC236}">
                    <a16:creationId xmlns:a16="http://schemas.microsoft.com/office/drawing/2014/main" xmlns="" id="{0BD0181B-9792-4DF5-BD2B-68292F87B86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4" name="Line 45">
                <a:extLst>
                  <a:ext uri="{FF2B5EF4-FFF2-40B4-BE49-F238E27FC236}">
                    <a16:creationId xmlns:a16="http://schemas.microsoft.com/office/drawing/2014/main" xmlns="" id="{67E7330A-496C-4763-93DB-A4B87ED7522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6">
                <a:extLst>
                  <a:ext uri="{FF2B5EF4-FFF2-40B4-BE49-F238E27FC236}">
                    <a16:creationId xmlns:a16="http://schemas.microsoft.com/office/drawing/2014/main" xmlns="" id="{02272521-B5A1-41D9-A66B-2ADC3FD4603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7">
                <a:extLst>
                  <a:ext uri="{FF2B5EF4-FFF2-40B4-BE49-F238E27FC236}">
                    <a16:creationId xmlns:a16="http://schemas.microsoft.com/office/drawing/2014/main" xmlns="" id="{435A7688-6431-43C9-8873-C7D57A0660D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8">
                <a:extLst>
                  <a:ext uri="{FF2B5EF4-FFF2-40B4-BE49-F238E27FC236}">
                    <a16:creationId xmlns:a16="http://schemas.microsoft.com/office/drawing/2014/main" xmlns="" id="{2C2FA14D-E959-4389-ABA6-76B762DA68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9">
                <a:extLst>
                  <a:ext uri="{FF2B5EF4-FFF2-40B4-BE49-F238E27FC236}">
                    <a16:creationId xmlns:a16="http://schemas.microsoft.com/office/drawing/2014/main" xmlns="" id="{48B4ECB9-9E38-4A73-91F6-AEF490ACF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0">
                <a:extLst>
                  <a:ext uri="{FF2B5EF4-FFF2-40B4-BE49-F238E27FC236}">
                    <a16:creationId xmlns:a16="http://schemas.microsoft.com/office/drawing/2014/main" xmlns="" id="{DBF20803-4468-4395-BDCC-5F280AD9E2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1">
                <a:extLst>
                  <a:ext uri="{FF2B5EF4-FFF2-40B4-BE49-F238E27FC236}">
                    <a16:creationId xmlns:a16="http://schemas.microsoft.com/office/drawing/2014/main" xmlns="" id="{471F8A43-6DDF-4AC5-A2E0-93575F50A0F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2">
                <a:extLst>
                  <a:ext uri="{FF2B5EF4-FFF2-40B4-BE49-F238E27FC236}">
                    <a16:creationId xmlns:a16="http://schemas.microsoft.com/office/drawing/2014/main" xmlns="" id="{D8BF758B-DC8B-4BFA-B73B-F53FB738B1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3">
                <a:extLst>
                  <a:ext uri="{FF2B5EF4-FFF2-40B4-BE49-F238E27FC236}">
                    <a16:creationId xmlns:a16="http://schemas.microsoft.com/office/drawing/2014/main" xmlns="" id="{DB51DDBD-4C62-4EE9-B7EC-4A5918D342B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4">
                <a:extLst>
                  <a:ext uri="{FF2B5EF4-FFF2-40B4-BE49-F238E27FC236}">
                    <a16:creationId xmlns:a16="http://schemas.microsoft.com/office/drawing/2014/main" xmlns="" id="{7CE160D7-36C6-410B-A021-476EEB2462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5">
                <a:extLst>
                  <a:ext uri="{FF2B5EF4-FFF2-40B4-BE49-F238E27FC236}">
                    <a16:creationId xmlns:a16="http://schemas.microsoft.com/office/drawing/2014/main" xmlns="" id="{9849D09B-FD3D-4D42-9193-A79898542AB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6">
                <a:extLst>
                  <a:ext uri="{FF2B5EF4-FFF2-40B4-BE49-F238E27FC236}">
                    <a16:creationId xmlns:a16="http://schemas.microsoft.com/office/drawing/2014/main" xmlns="" id="{E1D893A9-EBA2-426E-8F34-63B41D6A3E0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7">
                <a:extLst>
                  <a:ext uri="{FF2B5EF4-FFF2-40B4-BE49-F238E27FC236}">
                    <a16:creationId xmlns:a16="http://schemas.microsoft.com/office/drawing/2014/main" xmlns="" id="{B6B33FC5-C493-4102-870C-8CA1D66E64E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8">
                <a:extLst>
                  <a:ext uri="{FF2B5EF4-FFF2-40B4-BE49-F238E27FC236}">
                    <a16:creationId xmlns:a16="http://schemas.microsoft.com/office/drawing/2014/main" xmlns="" id="{9AF50DCC-EFF4-4F84-B76D-E59BAF5A434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9">
                <a:extLst>
                  <a:ext uri="{FF2B5EF4-FFF2-40B4-BE49-F238E27FC236}">
                    <a16:creationId xmlns:a16="http://schemas.microsoft.com/office/drawing/2014/main" xmlns="" id="{C5972294-2FF9-4845-9FCC-14AEA9B02E1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0">
                <a:extLst>
                  <a:ext uri="{FF2B5EF4-FFF2-40B4-BE49-F238E27FC236}">
                    <a16:creationId xmlns:a16="http://schemas.microsoft.com/office/drawing/2014/main" xmlns="" id="{AA138C86-1BA7-486F-B8B4-71F1D2F3EE7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1">
                <a:extLst>
                  <a:ext uri="{FF2B5EF4-FFF2-40B4-BE49-F238E27FC236}">
                    <a16:creationId xmlns:a16="http://schemas.microsoft.com/office/drawing/2014/main" xmlns="" id="{8D01C8D1-A25D-4274-BD0B-6267FBB1044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2">
                <a:extLst>
                  <a:ext uri="{FF2B5EF4-FFF2-40B4-BE49-F238E27FC236}">
                    <a16:creationId xmlns:a16="http://schemas.microsoft.com/office/drawing/2014/main" xmlns="" id="{5B5F656C-BFB5-4AEB-A4E0-9678BCE7C2F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3">
                <a:extLst>
                  <a:ext uri="{FF2B5EF4-FFF2-40B4-BE49-F238E27FC236}">
                    <a16:creationId xmlns:a16="http://schemas.microsoft.com/office/drawing/2014/main" xmlns="" id="{C9481468-3F75-423D-9C77-1E117170AF4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4">
                <a:extLst>
                  <a:ext uri="{FF2B5EF4-FFF2-40B4-BE49-F238E27FC236}">
                    <a16:creationId xmlns:a16="http://schemas.microsoft.com/office/drawing/2014/main" xmlns="" id="{711CF8C8-D1AA-4680-A5EB-0CD2F8033D1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5">
                <a:extLst>
                  <a:ext uri="{FF2B5EF4-FFF2-40B4-BE49-F238E27FC236}">
                    <a16:creationId xmlns:a16="http://schemas.microsoft.com/office/drawing/2014/main" xmlns="" id="{CE3E0EF4-1954-4B2F-8F1D-A304D3BBDC2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44">
                <a:extLst>
                  <a:ext uri="{FF2B5EF4-FFF2-40B4-BE49-F238E27FC236}">
                    <a16:creationId xmlns:a16="http://schemas.microsoft.com/office/drawing/2014/main" xmlns="" id="{89E1ECD7-ACE6-414C-BF00-C753A90A024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6" name="Line 43">
                <a:extLst>
                  <a:ext uri="{FF2B5EF4-FFF2-40B4-BE49-F238E27FC236}">
                    <a16:creationId xmlns:a16="http://schemas.microsoft.com/office/drawing/2014/main" xmlns="" id="{EA3630A0-B86D-45E3-B434-02F002436C3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1585C6C2-D208-4F2B-ACAB-728C9710757D}"/>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EC25EEA2-9262-40A6-8866-6A96CCE7C7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3">
                <a:extLst>
                  <a:ext uri="{FF2B5EF4-FFF2-40B4-BE49-F238E27FC236}">
                    <a16:creationId xmlns:a16="http://schemas.microsoft.com/office/drawing/2014/main" xmlns="" id="{9E67D488-40B9-4E76-842C-88D12E37E81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4">
                <a:extLst>
                  <a:ext uri="{FF2B5EF4-FFF2-40B4-BE49-F238E27FC236}">
                    <a16:creationId xmlns:a16="http://schemas.microsoft.com/office/drawing/2014/main" xmlns="" id="{9BE130D6-091F-4F12-9AC1-F7E8E4E9CF0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5">
                <a:extLst>
                  <a:ext uri="{FF2B5EF4-FFF2-40B4-BE49-F238E27FC236}">
                    <a16:creationId xmlns:a16="http://schemas.microsoft.com/office/drawing/2014/main" xmlns="" id="{9BE375EF-1F5A-4BE1-81A3-34C76B31EFB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00A5B5C8-59B7-4978-9A20-3277B80D7C8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706C2ECE-3E3D-42D7-BF28-F876F9D5AF1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6EE3D89A-7611-4538-B726-F678B3D9C9D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805C665E-4F54-455C-BF11-C31BF986AE67}"/>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EE6E2781-594E-4C93-9E52-79E5EEDA987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96046C71-E91C-44D7-8FC0-1890560F34F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932EA2FF-5443-421E-B6A2-B74B071D14B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9143BEB8-E3BB-4AF6-A0FC-B51FC0EC435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85DDDADD-C08F-459D-8D62-FBFFF63AC1D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5">
                <a:extLst>
                  <a:ext uri="{FF2B5EF4-FFF2-40B4-BE49-F238E27FC236}">
                    <a16:creationId xmlns:a16="http://schemas.microsoft.com/office/drawing/2014/main" xmlns="" id="{E5DCC09F-8969-4442-B22F-9938F331B9B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6">
                <a:extLst>
                  <a:ext uri="{FF2B5EF4-FFF2-40B4-BE49-F238E27FC236}">
                    <a16:creationId xmlns:a16="http://schemas.microsoft.com/office/drawing/2014/main" xmlns="" id="{705802F6-5BD4-4EC2-AFEA-D48D74165CC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7">
                <a:extLst>
                  <a:ext uri="{FF2B5EF4-FFF2-40B4-BE49-F238E27FC236}">
                    <a16:creationId xmlns:a16="http://schemas.microsoft.com/office/drawing/2014/main" xmlns="" id="{BB3812C2-52C0-465E-8921-33B6200A732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8">
                <a:extLst>
                  <a:ext uri="{FF2B5EF4-FFF2-40B4-BE49-F238E27FC236}">
                    <a16:creationId xmlns:a16="http://schemas.microsoft.com/office/drawing/2014/main" xmlns="" id="{8BEDC423-8483-434E-8D92-640B25EA06A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9">
                <a:extLst>
                  <a:ext uri="{FF2B5EF4-FFF2-40B4-BE49-F238E27FC236}">
                    <a16:creationId xmlns:a16="http://schemas.microsoft.com/office/drawing/2014/main" xmlns="" id="{B5AB790E-45EC-4CD5-9431-67BD8F583B4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0">
                <a:extLst>
                  <a:ext uri="{FF2B5EF4-FFF2-40B4-BE49-F238E27FC236}">
                    <a16:creationId xmlns:a16="http://schemas.microsoft.com/office/drawing/2014/main" xmlns="" id="{96FB0BA6-9216-4B75-9B28-02C85049322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1">
                <a:extLst>
                  <a:ext uri="{FF2B5EF4-FFF2-40B4-BE49-F238E27FC236}">
                    <a16:creationId xmlns:a16="http://schemas.microsoft.com/office/drawing/2014/main" xmlns="" id="{B4131311-F884-41E9-BEB9-416CE7D39EB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2">
                <a:extLst>
                  <a:ext uri="{FF2B5EF4-FFF2-40B4-BE49-F238E27FC236}">
                    <a16:creationId xmlns:a16="http://schemas.microsoft.com/office/drawing/2014/main" xmlns="" id="{DA2D9493-51CD-48F0-BC06-5A10973AE1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3">
                <a:extLst>
                  <a:ext uri="{FF2B5EF4-FFF2-40B4-BE49-F238E27FC236}">
                    <a16:creationId xmlns:a16="http://schemas.microsoft.com/office/drawing/2014/main" xmlns="" id="{63074F60-5158-4EB4-A53B-44DD48DB324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4">
                <a:extLst>
                  <a:ext uri="{FF2B5EF4-FFF2-40B4-BE49-F238E27FC236}">
                    <a16:creationId xmlns:a16="http://schemas.microsoft.com/office/drawing/2014/main" xmlns="" id="{3F51D795-4BD0-4A3B-B9D0-7473E094F95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5">
                <a:extLst>
                  <a:ext uri="{FF2B5EF4-FFF2-40B4-BE49-F238E27FC236}">
                    <a16:creationId xmlns:a16="http://schemas.microsoft.com/office/drawing/2014/main" xmlns="" id="{929DFEF0-DDA1-4EEE-941E-2BF7B177256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4">
                <a:extLst>
                  <a:ext uri="{FF2B5EF4-FFF2-40B4-BE49-F238E27FC236}">
                    <a16:creationId xmlns:a16="http://schemas.microsoft.com/office/drawing/2014/main" xmlns="" id="{A142FD28-66C5-46CC-8F90-AC25693B0A8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3">
                <a:extLst>
                  <a:ext uri="{FF2B5EF4-FFF2-40B4-BE49-F238E27FC236}">
                    <a16:creationId xmlns:a16="http://schemas.microsoft.com/office/drawing/2014/main" xmlns="" id="{2A1F8128-0369-4C72-B766-E6ED5D7184E7}"/>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64968287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arrow right">
    <p:bg bwMode="gray">
      <p:bgPr>
        <a:solidFill>
          <a:srgbClr val="6BA5B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sp>
        <p:nvSpPr>
          <p:cNvPr id="92" name="Freeform: Shape 91">
            <a:extLst>
              <a:ext uri="{FF2B5EF4-FFF2-40B4-BE49-F238E27FC236}">
                <a16:creationId xmlns:a16="http://schemas.microsoft.com/office/drawing/2014/main" xmlns="" id="{FFC1E14A-19A6-4DD1-AFFD-8494C0441D75}"/>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3" name="Freeform 13">
            <a:extLst>
              <a:ext uri="{FF2B5EF4-FFF2-40B4-BE49-F238E27FC236}">
                <a16:creationId xmlns:a16="http://schemas.microsoft.com/office/drawing/2014/main" xmlns="" id="{10DEB3EA-400D-43AA-B32E-3104FEE9081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Shape 93">
            <a:extLst>
              <a:ext uri="{FF2B5EF4-FFF2-40B4-BE49-F238E27FC236}">
                <a16:creationId xmlns:a16="http://schemas.microsoft.com/office/drawing/2014/main" xmlns="" id="{4F286BC5-9D1E-4847-B426-53102E0D5C66}"/>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grpSp>
        <p:nvGrpSpPr>
          <p:cNvPr id="95" name="Group 94">
            <a:extLst>
              <a:ext uri="{FF2B5EF4-FFF2-40B4-BE49-F238E27FC236}">
                <a16:creationId xmlns:a16="http://schemas.microsoft.com/office/drawing/2014/main" xmlns="" id="{DFA1FD2B-7A89-4784-AA87-14947C3F9D7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11E34909-D223-4C90-8AFD-7E004EE41258}"/>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1623143-FC0B-409A-A837-359FFA4F70B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3">
                <a:extLst>
                  <a:ext uri="{FF2B5EF4-FFF2-40B4-BE49-F238E27FC236}">
                    <a16:creationId xmlns:a16="http://schemas.microsoft.com/office/drawing/2014/main" xmlns="" id="{64CF187B-8A2E-40B3-A768-265CAD36AF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4">
                <a:extLst>
                  <a:ext uri="{FF2B5EF4-FFF2-40B4-BE49-F238E27FC236}">
                    <a16:creationId xmlns:a16="http://schemas.microsoft.com/office/drawing/2014/main" xmlns="" id="{4E569E6D-9486-46CD-B127-7202B24E3E1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5">
                <a:extLst>
                  <a:ext uri="{FF2B5EF4-FFF2-40B4-BE49-F238E27FC236}">
                    <a16:creationId xmlns:a16="http://schemas.microsoft.com/office/drawing/2014/main" xmlns="" id="{48DCCC7D-BA98-42CA-A361-54963C9E2C1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6">
                <a:extLst>
                  <a:ext uri="{FF2B5EF4-FFF2-40B4-BE49-F238E27FC236}">
                    <a16:creationId xmlns:a16="http://schemas.microsoft.com/office/drawing/2014/main" xmlns="" id="{F2BD77C9-C6BE-4ECD-A5E4-38404B0889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7">
                <a:extLst>
                  <a:ext uri="{FF2B5EF4-FFF2-40B4-BE49-F238E27FC236}">
                    <a16:creationId xmlns:a16="http://schemas.microsoft.com/office/drawing/2014/main" xmlns="" id="{94575AB2-5BA6-415B-B861-AF69831433F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8">
                <a:extLst>
                  <a:ext uri="{FF2B5EF4-FFF2-40B4-BE49-F238E27FC236}">
                    <a16:creationId xmlns:a16="http://schemas.microsoft.com/office/drawing/2014/main" xmlns="" id="{54455F8A-FF14-4D09-A05E-3C5A1FD1C1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1">
                <a:extLst>
                  <a:ext uri="{FF2B5EF4-FFF2-40B4-BE49-F238E27FC236}">
                    <a16:creationId xmlns:a16="http://schemas.microsoft.com/office/drawing/2014/main" xmlns="" id="{EB47ACF1-C244-44A2-BA1B-D499AA7E30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2">
                <a:extLst>
                  <a:ext uri="{FF2B5EF4-FFF2-40B4-BE49-F238E27FC236}">
                    <a16:creationId xmlns:a16="http://schemas.microsoft.com/office/drawing/2014/main" xmlns="" id="{C2B9D524-0CBE-49C3-958A-CE2B2740D2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3">
                <a:extLst>
                  <a:ext uri="{FF2B5EF4-FFF2-40B4-BE49-F238E27FC236}">
                    <a16:creationId xmlns:a16="http://schemas.microsoft.com/office/drawing/2014/main" xmlns="" id="{E8C295E6-23CC-4A50-946F-C920EDECB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4">
                <a:extLst>
                  <a:ext uri="{FF2B5EF4-FFF2-40B4-BE49-F238E27FC236}">
                    <a16:creationId xmlns:a16="http://schemas.microsoft.com/office/drawing/2014/main" xmlns="" id="{E5771AD8-C07E-4759-A3AB-FC18EB813DB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5">
                <a:extLst>
                  <a:ext uri="{FF2B5EF4-FFF2-40B4-BE49-F238E27FC236}">
                    <a16:creationId xmlns:a16="http://schemas.microsoft.com/office/drawing/2014/main" xmlns="" id="{322CA363-4304-4312-8614-BA72456D117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6">
                <a:extLst>
                  <a:ext uri="{FF2B5EF4-FFF2-40B4-BE49-F238E27FC236}">
                    <a16:creationId xmlns:a16="http://schemas.microsoft.com/office/drawing/2014/main" xmlns="" id="{70EC0DA1-EA9C-42B0-B7C5-C79EFF5153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7">
                <a:extLst>
                  <a:ext uri="{FF2B5EF4-FFF2-40B4-BE49-F238E27FC236}">
                    <a16:creationId xmlns:a16="http://schemas.microsoft.com/office/drawing/2014/main" xmlns="" id="{9FDD13B2-BA0D-416A-B7BD-D57BAFC203E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90D9B718-7316-4B8C-A5A7-2767F0221E8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8">
                <a:extLst>
                  <a:ext uri="{FF2B5EF4-FFF2-40B4-BE49-F238E27FC236}">
                    <a16:creationId xmlns:a16="http://schemas.microsoft.com/office/drawing/2014/main" xmlns="" id="{F4AFEB79-EFFB-4774-9D46-EFF856A4ACD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21">
              <a:extLst>
                <a:ext uri="{FF2B5EF4-FFF2-40B4-BE49-F238E27FC236}">
                  <a16:creationId xmlns:a16="http://schemas.microsoft.com/office/drawing/2014/main" xmlns="" id="{46721BDC-017D-49AC-A9E9-972C340B1FD8}"/>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B67E0A8C-3F4D-4293-A290-86DD9C70FBA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3">
                <a:extLst>
                  <a:ext uri="{FF2B5EF4-FFF2-40B4-BE49-F238E27FC236}">
                    <a16:creationId xmlns:a16="http://schemas.microsoft.com/office/drawing/2014/main" xmlns="" id="{F842C919-737E-4B3D-8572-7F59EC546DE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4">
                <a:extLst>
                  <a:ext uri="{FF2B5EF4-FFF2-40B4-BE49-F238E27FC236}">
                    <a16:creationId xmlns:a16="http://schemas.microsoft.com/office/drawing/2014/main" xmlns="" id="{A0776083-2F7C-4CFB-BCC8-3DB6ACAAB0D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5">
                <a:extLst>
                  <a:ext uri="{FF2B5EF4-FFF2-40B4-BE49-F238E27FC236}">
                    <a16:creationId xmlns:a16="http://schemas.microsoft.com/office/drawing/2014/main" xmlns="" id="{7B95DD3A-6424-40E6-8C50-A591B0ECA4F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6">
                <a:extLst>
                  <a:ext uri="{FF2B5EF4-FFF2-40B4-BE49-F238E27FC236}">
                    <a16:creationId xmlns:a16="http://schemas.microsoft.com/office/drawing/2014/main" xmlns="" id="{06DCBEFD-0FEB-4A46-8788-A82D2504CA5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7">
                <a:extLst>
                  <a:ext uri="{FF2B5EF4-FFF2-40B4-BE49-F238E27FC236}">
                    <a16:creationId xmlns:a16="http://schemas.microsoft.com/office/drawing/2014/main" xmlns="" id="{CB5FEC23-87EB-400F-9C08-AA66BF29EB1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8">
                <a:extLst>
                  <a:ext uri="{FF2B5EF4-FFF2-40B4-BE49-F238E27FC236}">
                    <a16:creationId xmlns:a16="http://schemas.microsoft.com/office/drawing/2014/main" xmlns="" id="{E0D88193-5A92-4441-BC8F-0D247B02CAF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1">
                <a:extLst>
                  <a:ext uri="{FF2B5EF4-FFF2-40B4-BE49-F238E27FC236}">
                    <a16:creationId xmlns:a16="http://schemas.microsoft.com/office/drawing/2014/main" xmlns="" id="{901DBABB-1E07-459E-956C-060E3E709E2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2">
                <a:extLst>
                  <a:ext uri="{FF2B5EF4-FFF2-40B4-BE49-F238E27FC236}">
                    <a16:creationId xmlns:a16="http://schemas.microsoft.com/office/drawing/2014/main" xmlns="" id="{FD376AFA-864E-4528-91CA-01371DC55D2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3">
                <a:extLst>
                  <a:ext uri="{FF2B5EF4-FFF2-40B4-BE49-F238E27FC236}">
                    <a16:creationId xmlns:a16="http://schemas.microsoft.com/office/drawing/2014/main" xmlns="" id="{4CDEDAF1-74EA-407D-BD51-EAB754E5751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4">
                <a:extLst>
                  <a:ext uri="{FF2B5EF4-FFF2-40B4-BE49-F238E27FC236}">
                    <a16:creationId xmlns:a16="http://schemas.microsoft.com/office/drawing/2014/main" xmlns="" id="{D7C17DE7-9BD1-49DD-8733-2763437BBAE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5">
                <a:extLst>
                  <a:ext uri="{FF2B5EF4-FFF2-40B4-BE49-F238E27FC236}">
                    <a16:creationId xmlns:a16="http://schemas.microsoft.com/office/drawing/2014/main" xmlns="" id="{47E7E1B8-EBED-4FCA-8A24-8752E60B340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6">
                <a:extLst>
                  <a:ext uri="{FF2B5EF4-FFF2-40B4-BE49-F238E27FC236}">
                    <a16:creationId xmlns:a16="http://schemas.microsoft.com/office/drawing/2014/main" xmlns="" id="{A9C16A87-AEF9-42DB-A649-CC745129BE7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7">
                <a:extLst>
                  <a:ext uri="{FF2B5EF4-FFF2-40B4-BE49-F238E27FC236}">
                    <a16:creationId xmlns:a16="http://schemas.microsoft.com/office/drawing/2014/main" xmlns="" id="{6A530B92-2930-4174-A26F-BC41B3160CC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7FDF7B1F-A773-4F78-9A83-0FBFA39D06C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8">
                <a:extLst>
                  <a:ext uri="{FF2B5EF4-FFF2-40B4-BE49-F238E27FC236}">
                    <a16:creationId xmlns:a16="http://schemas.microsoft.com/office/drawing/2014/main" xmlns="" id="{76E6DD62-ACE8-4644-AF0F-FF42D0E44F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82C8E3DC-A0B0-45D7-A1D9-1E737468AE92}"/>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90F5843F-44B7-4961-935E-A175D60CCA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885F06DC-86DB-4A45-AF0C-CBBCF0527E5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4">
                <a:extLst>
                  <a:ext uri="{FF2B5EF4-FFF2-40B4-BE49-F238E27FC236}">
                    <a16:creationId xmlns:a16="http://schemas.microsoft.com/office/drawing/2014/main" xmlns="" id="{871659D8-EA04-4BCB-8191-D8246577EDC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0" name="Line 45">
                <a:extLst>
                  <a:ext uri="{FF2B5EF4-FFF2-40B4-BE49-F238E27FC236}">
                    <a16:creationId xmlns:a16="http://schemas.microsoft.com/office/drawing/2014/main" xmlns="" id="{1A1ECC83-2080-46C7-9718-92232F2B639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6">
                <a:extLst>
                  <a:ext uri="{FF2B5EF4-FFF2-40B4-BE49-F238E27FC236}">
                    <a16:creationId xmlns:a16="http://schemas.microsoft.com/office/drawing/2014/main" xmlns="" id="{EDAF702E-0159-483B-9028-809AAACE812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7">
                <a:extLst>
                  <a:ext uri="{FF2B5EF4-FFF2-40B4-BE49-F238E27FC236}">
                    <a16:creationId xmlns:a16="http://schemas.microsoft.com/office/drawing/2014/main" xmlns="" id="{7B2A0CE9-3102-4993-B1F3-A153012D2BF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8">
                <a:extLst>
                  <a:ext uri="{FF2B5EF4-FFF2-40B4-BE49-F238E27FC236}">
                    <a16:creationId xmlns:a16="http://schemas.microsoft.com/office/drawing/2014/main" xmlns="" id="{E63B1120-F198-404F-9483-2D06515DE2A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9">
                <a:extLst>
                  <a:ext uri="{FF2B5EF4-FFF2-40B4-BE49-F238E27FC236}">
                    <a16:creationId xmlns:a16="http://schemas.microsoft.com/office/drawing/2014/main" xmlns="" id="{21D01A86-2A42-410C-BB08-38A6BF3BCE4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0">
                <a:extLst>
                  <a:ext uri="{FF2B5EF4-FFF2-40B4-BE49-F238E27FC236}">
                    <a16:creationId xmlns:a16="http://schemas.microsoft.com/office/drawing/2014/main" xmlns="" id="{91A6E5D5-E10B-4DE5-B704-12A94C1E380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1">
                <a:extLst>
                  <a:ext uri="{FF2B5EF4-FFF2-40B4-BE49-F238E27FC236}">
                    <a16:creationId xmlns:a16="http://schemas.microsoft.com/office/drawing/2014/main" xmlns="" id="{1C04F688-93C6-4EFE-8762-F62FB781E73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2">
                <a:extLst>
                  <a:ext uri="{FF2B5EF4-FFF2-40B4-BE49-F238E27FC236}">
                    <a16:creationId xmlns:a16="http://schemas.microsoft.com/office/drawing/2014/main" xmlns="" id="{50B030B4-7605-430C-B31E-C62E02F70A7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3">
                <a:extLst>
                  <a:ext uri="{FF2B5EF4-FFF2-40B4-BE49-F238E27FC236}">
                    <a16:creationId xmlns:a16="http://schemas.microsoft.com/office/drawing/2014/main" xmlns="" id="{B79E9AC9-B52D-42FA-873B-52BB71BBCDF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4">
                <a:extLst>
                  <a:ext uri="{FF2B5EF4-FFF2-40B4-BE49-F238E27FC236}">
                    <a16:creationId xmlns:a16="http://schemas.microsoft.com/office/drawing/2014/main" xmlns="" id="{77DABD63-77F3-4644-8392-7324775E91A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5">
                <a:extLst>
                  <a:ext uri="{FF2B5EF4-FFF2-40B4-BE49-F238E27FC236}">
                    <a16:creationId xmlns:a16="http://schemas.microsoft.com/office/drawing/2014/main" xmlns="" id="{F1F5A893-3657-4637-B498-4B002DD3F19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6">
                <a:extLst>
                  <a:ext uri="{FF2B5EF4-FFF2-40B4-BE49-F238E27FC236}">
                    <a16:creationId xmlns:a16="http://schemas.microsoft.com/office/drawing/2014/main" xmlns="" id="{A52B28D4-E923-4EB8-AD02-1879A84FBB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7">
                <a:extLst>
                  <a:ext uri="{FF2B5EF4-FFF2-40B4-BE49-F238E27FC236}">
                    <a16:creationId xmlns:a16="http://schemas.microsoft.com/office/drawing/2014/main" xmlns="" id="{9D9976C8-064A-4DAD-81D1-4C9A20115AC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8">
                <a:extLst>
                  <a:ext uri="{FF2B5EF4-FFF2-40B4-BE49-F238E27FC236}">
                    <a16:creationId xmlns:a16="http://schemas.microsoft.com/office/drawing/2014/main" xmlns="" id="{F034A770-835D-435C-822A-3095176D69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9">
                <a:extLst>
                  <a:ext uri="{FF2B5EF4-FFF2-40B4-BE49-F238E27FC236}">
                    <a16:creationId xmlns:a16="http://schemas.microsoft.com/office/drawing/2014/main" xmlns="" id="{63618E01-0877-42ED-9801-5704240578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0">
                <a:extLst>
                  <a:ext uri="{FF2B5EF4-FFF2-40B4-BE49-F238E27FC236}">
                    <a16:creationId xmlns:a16="http://schemas.microsoft.com/office/drawing/2014/main" xmlns="" id="{32B54FA8-7209-42E8-A928-11559EDB675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1">
                <a:extLst>
                  <a:ext uri="{FF2B5EF4-FFF2-40B4-BE49-F238E27FC236}">
                    <a16:creationId xmlns:a16="http://schemas.microsoft.com/office/drawing/2014/main" xmlns="" id="{D5747B2C-110E-4DAB-99CD-F3B6AE0DEFA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2">
                <a:extLst>
                  <a:ext uri="{FF2B5EF4-FFF2-40B4-BE49-F238E27FC236}">
                    <a16:creationId xmlns:a16="http://schemas.microsoft.com/office/drawing/2014/main" xmlns="" id="{EFC802F2-1842-498C-810F-D38F1690C2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3">
                <a:extLst>
                  <a:ext uri="{FF2B5EF4-FFF2-40B4-BE49-F238E27FC236}">
                    <a16:creationId xmlns:a16="http://schemas.microsoft.com/office/drawing/2014/main" xmlns="" id="{C63F1D82-1751-4884-8B1C-EECCDE1D261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4">
                <a:extLst>
                  <a:ext uri="{FF2B5EF4-FFF2-40B4-BE49-F238E27FC236}">
                    <a16:creationId xmlns:a16="http://schemas.microsoft.com/office/drawing/2014/main" xmlns="" id="{8F935FAD-C4D8-497F-9BE3-F41399E5362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5">
                <a:extLst>
                  <a:ext uri="{FF2B5EF4-FFF2-40B4-BE49-F238E27FC236}">
                    <a16:creationId xmlns:a16="http://schemas.microsoft.com/office/drawing/2014/main" xmlns="" id="{C9CB0011-F480-4D60-BED1-056B9453FC1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4">
                <a:extLst>
                  <a:ext uri="{FF2B5EF4-FFF2-40B4-BE49-F238E27FC236}">
                    <a16:creationId xmlns:a16="http://schemas.microsoft.com/office/drawing/2014/main" xmlns="" id="{61CE6DE1-7F64-4614-A097-3774A558F2D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2" name="Line 43">
                <a:extLst>
                  <a:ext uri="{FF2B5EF4-FFF2-40B4-BE49-F238E27FC236}">
                    <a16:creationId xmlns:a16="http://schemas.microsoft.com/office/drawing/2014/main" xmlns="" id="{5E266901-F4B2-45AD-AEAF-648287210A6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41">
              <a:extLst>
                <a:ext uri="{FF2B5EF4-FFF2-40B4-BE49-F238E27FC236}">
                  <a16:creationId xmlns:a16="http://schemas.microsoft.com/office/drawing/2014/main" xmlns="" id="{63E596AF-57A5-4B40-894B-7F3792235358}"/>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D53025D1-E94A-4E96-8819-BFD5FBF2B16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3">
                <a:extLst>
                  <a:ext uri="{FF2B5EF4-FFF2-40B4-BE49-F238E27FC236}">
                    <a16:creationId xmlns:a16="http://schemas.microsoft.com/office/drawing/2014/main" xmlns="" id="{46CE09F2-4C73-4D63-9C03-F501D6B641A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4">
                <a:extLst>
                  <a:ext uri="{FF2B5EF4-FFF2-40B4-BE49-F238E27FC236}">
                    <a16:creationId xmlns:a16="http://schemas.microsoft.com/office/drawing/2014/main" xmlns="" id="{33850E48-2DD7-42C1-9D7B-7B06CF3ADB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5">
                <a:extLst>
                  <a:ext uri="{FF2B5EF4-FFF2-40B4-BE49-F238E27FC236}">
                    <a16:creationId xmlns:a16="http://schemas.microsoft.com/office/drawing/2014/main" xmlns="" id="{EDC27EC8-449B-4CDE-960B-FAD56CF5182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6">
                <a:extLst>
                  <a:ext uri="{FF2B5EF4-FFF2-40B4-BE49-F238E27FC236}">
                    <a16:creationId xmlns:a16="http://schemas.microsoft.com/office/drawing/2014/main" xmlns="" id="{F91C5703-82CC-4B08-B88A-0A3236AC83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7">
                <a:extLst>
                  <a:ext uri="{FF2B5EF4-FFF2-40B4-BE49-F238E27FC236}">
                    <a16:creationId xmlns:a16="http://schemas.microsoft.com/office/drawing/2014/main" xmlns="" id="{BA603A61-04E1-4C13-958A-04F64A4AB44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8">
                <a:extLst>
                  <a:ext uri="{FF2B5EF4-FFF2-40B4-BE49-F238E27FC236}">
                    <a16:creationId xmlns:a16="http://schemas.microsoft.com/office/drawing/2014/main" xmlns="" id="{207180AC-4BDB-496F-BDB2-9B38F444119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9">
                <a:extLst>
                  <a:ext uri="{FF2B5EF4-FFF2-40B4-BE49-F238E27FC236}">
                    <a16:creationId xmlns:a16="http://schemas.microsoft.com/office/drawing/2014/main" xmlns="" id="{D28512EA-D6D7-47EA-80CE-6B5625EC9B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0">
                <a:extLst>
                  <a:ext uri="{FF2B5EF4-FFF2-40B4-BE49-F238E27FC236}">
                    <a16:creationId xmlns:a16="http://schemas.microsoft.com/office/drawing/2014/main" xmlns="" id="{14999BBF-21CB-4278-AA7B-A896B2B902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1">
                <a:extLst>
                  <a:ext uri="{FF2B5EF4-FFF2-40B4-BE49-F238E27FC236}">
                    <a16:creationId xmlns:a16="http://schemas.microsoft.com/office/drawing/2014/main" xmlns="" id="{392412C3-027F-4150-88EB-13BE2328852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2">
                <a:extLst>
                  <a:ext uri="{FF2B5EF4-FFF2-40B4-BE49-F238E27FC236}">
                    <a16:creationId xmlns:a16="http://schemas.microsoft.com/office/drawing/2014/main" xmlns="" id="{D08DA88B-BE02-47E7-A0BD-7E6373A0FA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3">
                <a:extLst>
                  <a:ext uri="{FF2B5EF4-FFF2-40B4-BE49-F238E27FC236}">
                    <a16:creationId xmlns:a16="http://schemas.microsoft.com/office/drawing/2014/main" xmlns="" id="{0FBACB24-D5AC-4158-AE8D-82A8CDE57EF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4">
                <a:extLst>
                  <a:ext uri="{FF2B5EF4-FFF2-40B4-BE49-F238E27FC236}">
                    <a16:creationId xmlns:a16="http://schemas.microsoft.com/office/drawing/2014/main" xmlns="" id="{D61EEFDD-9182-4AF5-A99B-9529F99AE0E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5">
                <a:extLst>
                  <a:ext uri="{FF2B5EF4-FFF2-40B4-BE49-F238E27FC236}">
                    <a16:creationId xmlns:a16="http://schemas.microsoft.com/office/drawing/2014/main" xmlns="" id="{75634C00-8517-4628-B449-1D148937855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6">
                <a:extLst>
                  <a:ext uri="{FF2B5EF4-FFF2-40B4-BE49-F238E27FC236}">
                    <a16:creationId xmlns:a16="http://schemas.microsoft.com/office/drawing/2014/main" xmlns="" id="{14BAC4C2-6123-41B2-ADC5-7FC2AA39D59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7">
                <a:extLst>
                  <a:ext uri="{FF2B5EF4-FFF2-40B4-BE49-F238E27FC236}">
                    <a16:creationId xmlns:a16="http://schemas.microsoft.com/office/drawing/2014/main" xmlns="" id="{CAE9586A-9030-431D-9B43-E20E21DEE8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8">
                <a:extLst>
                  <a:ext uri="{FF2B5EF4-FFF2-40B4-BE49-F238E27FC236}">
                    <a16:creationId xmlns:a16="http://schemas.microsoft.com/office/drawing/2014/main" xmlns="" id="{3B61A3DF-8514-4AC2-989F-D8D3228D7B9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9">
                <a:extLst>
                  <a:ext uri="{FF2B5EF4-FFF2-40B4-BE49-F238E27FC236}">
                    <a16:creationId xmlns:a16="http://schemas.microsoft.com/office/drawing/2014/main" xmlns="" id="{680C89B2-7AA6-484B-B8D3-8A001B5B2B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0">
                <a:extLst>
                  <a:ext uri="{FF2B5EF4-FFF2-40B4-BE49-F238E27FC236}">
                    <a16:creationId xmlns:a16="http://schemas.microsoft.com/office/drawing/2014/main" xmlns="" id="{231362CB-1BD3-4AA7-888E-EB0E87A6C97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1">
                <a:extLst>
                  <a:ext uri="{FF2B5EF4-FFF2-40B4-BE49-F238E27FC236}">
                    <a16:creationId xmlns:a16="http://schemas.microsoft.com/office/drawing/2014/main" xmlns="" id="{878AC46F-EE82-48D6-B62D-7A22C93203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2">
                <a:extLst>
                  <a:ext uri="{FF2B5EF4-FFF2-40B4-BE49-F238E27FC236}">
                    <a16:creationId xmlns:a16="http://schemas.microsoft.com/office/drawing/2014/main" xmlns="" id="{0E1451E3-E5B8-45ED-8993-76F2C8DE34C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3">
                <a:extLst>
                  <a:ext uri="{FF2B5EF4-FFF2-40B4-BE49-F238E27FC236}">
                    <a16:creationId xmlns:a16="http://schemas.microsoft.com/office/drawing/2014/main" xmlns="" id="{964BEF78-8592-4F20-8DB7-ECEDD14F60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4">
                <a:extLst>
                  <a:ext uri="{FF2B5EF4-FFF2-40B4-BE49-F238E27FC236}">
                    <a16:creationId xmlns:a16="http://schemas.microsoft.com/office/drawing/2014/main" xmlns="" id="{C37FE8B8-3293-4692-9687-EBAC26E5CCF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5">
                <a:extLst>
                  <a:ext uri="{FF2B5EF4-FFF2-40B4-BE49-F238E27FC236}">
                    <a16:creationId xmlns:a16="http://schemas.microsoft.com/office/drawing/2014/main" xmlns="" id="{13B2D637-B5DF-4C7F-8364-34AD5AF84ED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4">
                <a:extLst>
                  <a:ext uri="{FF2B5EF4-FFF2-40B4-BE49-F238E27FC236}">
                    <a16:creationId xmlns:a16="http://schemas.microsoft.com/office/drawing/2014/main" xmlns="" id="{06B5D8DD-C52E-4EB3-BB3D-ED2DED3584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3">
                <a:extLst>
                  <a:ext uri="{FF2B5EF4-FFF2-40B4-BE49-F238E27FC236}">
                    <a16:creationId xmlns:a16="http://schemas.microsoft.com/office/drawing/2014/main" xmlns="" id="{2218200C-E4D5-41D3-AB59-DCF407E7F83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91574646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itle slide turqouise: arrows up">
    <p:bg bwMode="gray">
      <p:bgPr>
        <a:solidFill>
          <a:srgbClr val="6BA5B4"/>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2D042085-1ED4-4348-9522-7FAD1B91A72E}"/>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6" name="Freeform: Shape 95">
            <a:extLst>
              <a:ext uri="{FF2B5EF4-FFF2-40B4-BE49-F238E27FC236}">
                <a16:creationId xmlns:a16="http://schemas.microsoft.com/office/drawing/2014/main" xmlns="" id="{1FA3B22C-2D1F-470C-8316-C02A92D98B84}"/>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7" name="Freeform 7">
            <a:extLst>
              <a:ext uri="{FF2B5EF4-FFF2-40B4-BE49-F238E27FC236}">
                <a16:creationId xmlns:a16="http://schemas.microsoft.com/office/drawing/2014/main" xmlns="" id="{641F7587-00ED-48AA-96FE-6542DCB0C551}"/>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C818AB5A-D36E-4099-9749-291E95E4D7BB}"/>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B25753BF-4298-4427-97DE-CCCBA3A3C257}"/>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D2F52A67-9511-4133-ACF4-447A735A597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3">
                <a:extLst>
                  <a:ext uri="{FF2B5EF4-FFF2-40B4-BE49-F238E27FC236}">
                    <a16:creationId xmlns:a16="http://schemas.microsoft.com/office/drawing/2014/main" xmlns="" id="{3B2AA053-B24E-44D4-A8EE-BBA1DF91DF9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4">
                <a:extLst>
                  <a:ext uri="{FF2B5EF4-FFF2-40B4-BE49-F238E27FC236}">
                    <a16:creationId xmlns:a16="http://schemas.microsoft.com/office/drawing/2014/main" xmlns="" id="{8A66279B-7A59-44AE-8F2A-599C3ADAABB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5">
                <a:extLst>
                  <a:ext uri="{FF2B5EF4-FFF2-40B4-BE49-F238E27FC236}">
                    <a16:creationId xmlns:a16="http://schemas.microsoft.com/office/drawing/2014/main" xmlns="" id="{C6E2C691-A057-4082-AAA0-051D7D51A13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6">
                <a:extLst>
                  <a:ext uri="{FF2B5EF4-FFF2-40B4-BE49-F238E27FC236}">
                    <a16:creationId xmlns:a16="http://schemas.microsoft.com/office/drawing/2014/main" xmlns="" id="{66BF1A7F-16C9-491A-AF1D-D099C7CF2EB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7">
                <a:extLst>
                  <a:ext uri="{FF2B5EF4-FFF2-40B4-BE49-F238E27FC236}">
                    <a16:creationId xmlns:a16="http://schemas.microsoft.com/office/drawing/2014/main" xmlns="" id="{F8CEBC2F-4BF1-4897-8796-55282F3BA8C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28">
                <a:extLst>
                  <a:ext uri="{FF2B5EF4-FFF2-40B4-BE49-F238E27FC236}">
                    <a16:creationId xmlns:a16="http://schemas.microsoft.com/office/drawing/2014/main" xmlns="" id="{FF8BBCB5-569F-41FB-A726-0C81183F9CA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1">
                <a:extLst>
                  <a:ext uri="{FF2B5EF4-FFF2-40B4-BE49-F238E27FC236}">
                    <a16:creationId xmlns:a16="http://schemas.microsoft.com/office/drawing/2014/main" xmlns="" id="{48FE624B-18B9-407A-B836-2B1BC0EAE7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2">
                <a:extLst>
                  <a:ext uri="{FF2B5EF4-FFF2-40B4-BE49-F238E27FC236}">
                    <a16:creationId xmlns:a16="http://schemas.microsoft.com/office/drawing/2014/main" xmlns="" id="{CCB50EAF-9205-4653-818D-B633DC652F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3">
                <a:extLst>
                  <a:ext uri="{FF2B5EF4-FFF2-40B4-BE49-F238E27FC236}">
                    <a16:creationId xmlns:a16="http://schemas.microsoft.com/office/drawing/2014/main" xmlns="" id="{143AE822-F26A-471C-A9E8-3C55DBB4F12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4">
                <a:extLst>
                  <a:ext uri="{FF2B5EF4-FFF2-40B4-BE49-F238E27FC236}">
                    <a16:creationId xmlns:a16="http://schemas.microsoft.com/office/drawing/2014/main" xmlns="" id="{01FD2CA6-B97C-4AA0-8578-1EA3FB668ED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5">
                <a:extLst>
                  <a:ext uri="{FF2B5EF4-FFF2-40B4-BE49-F238E27FC236}">
                    <a16:creationId xmlns:a16="http://schemas.microsoft.com/office/drawing/2014/main" xmlns="" id="{08ECA484-260C-4691-91F3-A4386976C0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6">
                <a:extLst>
                  <a:ext uri="{FF2B5EF4-FFF2-40B4-BE49-F238E27FC236}">
                    <a16:creationId xmlns:a16="http://schemas.microsoft.com/office/drawing/2014/main" xmlns="" id="{9B20B0DF-E3AE-41D7-B2A1-EBDFF191FD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7">
                <a:extLst>
                  <a:ext uri="{FF2B5EF4-FFF2-40B4-BE49-F238E27FC236}">
                    <a16:creationId xmlns:a16="http://schemas.microsoft.com/office/drawing/2014/main" xmlns="" id="{19E778FB-E2B8-4E51-8EA8-2093B1A4496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12957E69-713A-41C2-81F1-96FDA6A107C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8">
                <a:extLst>
                  <a:ext uri="{FF2B5EF4-FFF2-40B4-BE49-F238E27FC236}">
                    <a16:creationId xmlns:a16="http://schemas.microsoft.com/office/drawing/2014/main" xmlns="" id="{3EB0FC15-D958-4BC8-98BB-19F595A5A4E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BE4B0915-81B5-4123-97BF-E4B24CA050A6}"/>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3BC49A76-805D-4565-AAE1-64A1F811F3E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3">
                <a:extLst>
                  <a:ext uri="{FF2B5EF4-FFF2-40B4-BE49-F238E27FC236}">
                    <a16:creationId xmlns:a16="http://schemas.microsoft.com/office/drawing/2014/main" xmlns="" id="{574F9361-6510-4A69-B124-0D2079188C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4">
                <a:extLst>
                  <a:ext uri="{FF2B5EF4-FFF2-40B4-BE49-F238E27FC236}">
                    <a16:creationId xmlns:a16="http://schemas.microsoft.com/office/drawing/2014/main" xmlns="" id="{507B3BEE-0AD3-44EB-B7AE-30B04815B70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5">
                <a:extLst>
                  <a:ext uri="{FF2B5EF4-FFF2-40B4-BE49-F238E27FC236}">
                    <a16:creationId xmlns:a16="http://schemas.microsoft.com/office/drawing/2014/main" xmlns="" id="{E77251BC-47F0-4D76-9AFF-EAD674423B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6">
                <a:extLst>
                  <a:ext uri="{FF2B5EF4-FFF2-40B4-BE49-F238E27FC236}">
                    <a16:creationId xmlns:a16="http://schemas.microsoft.com/office/drawing/2014/main" xmlns="" id="{D5DC62D1-3501-4872-A2E9-E984ED51590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7">
                <a:extLst>
                  <a:ext uri="{FF2B5EF4-FFF2-40B4-BE49-F238E27FC236}">
                    <a16:creationId xmlns:a16="http://schemas.microsoft.com/office/drawing/2014/main" xmlns="" id="{AFA035A0-3080-4700-95D1-EC55668ED9D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28">
                <a:extLst>
                  <a:ext uri="{FF2B5EF4-FFF2-40B4-BE49-F238E27FC236}">
                    <a16:creationId xmlns:a16="http://schemas.microsoft.com/office/drawing/2014/main" xmlns="" id="{3F8974D3-47B1-40FC-8946-EF2F982F0F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1">
                <a:extLst>
                  <a:ext uri="{FF2B5EF4-FFF2-40B4-BE49-F238E27FC236}">
                    <a16:creationId xmlns:a16="http://schemas.microsoft.com/office/drawing/2014/main" xmlns="" id="{FEEFBB55-38E0-4A67-8AF5-978C3B1108A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2">
                <a:extLst>
                  <a:ext uri="{FF2B5EF4-FFF2-40B4-BE49-F238E27FC236}">
                    <a16:creationId xmlns:a16="http://schemas.microsoft.com/office/drawing/2014/main" xmlns="" id="{F1E2BAA7-B841-47C3-BCCC-9B587EEC157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3">
                <a:extLst>
                  <a:ext uri="{FF2B5EF4-FFF2-40B4-BE49-F238E27FC236}">
                    <a16:creationId xmlns:a16="http://schemas.microsoft.com/office/drawing/2014/main" xmlns="" id="{D5589EAE-872E-453B-BB03-C9CC623F5FF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4">
                <a:extLst>
                  <a:ext uri="{FF2B5EF4-FFF2-40B4-BE49-F238E27FC236}">
                    <a16:creationId xmlns:a16="http://schemas.microsoft.com/office/drawing/2014/main" xmlns="" id="{0BE20640-6A3F-40F9-A88F-75D42C144EA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5">
                <a:extLst>
                  <a:ext uri="{FF2B5EF4-FFF2-40B4-BE49-F238E27FC236}">
                    <a16:creationId xmlns:a16="http://schemas.microsoft.com/office/drawing/2014/main" xmlns="" id="{F6F296A4-4A4D-4B64-A4CC-40F998768FE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6">
                <a:extLst>
                  <a:ext uri="{FF2B5EF4-FFF2-40B4-BE49-F238E27FC236}">
                    <a16:creationId xmlns:a16="http://schemas.microsoft.com/office/drawing/2014/main" xmlns="" id="{E1FF8460-C5D1-4FF4-ACE7-74F229AA81F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7">
                <a:extLst>
                  <a:ext uri="{FF2B5EF4-FFF2-40B4-BE49-F238E27FC236}">
                    <a16:creationId xmlns:a16="http://schemas.microsoft.com/office/drawing/2014/main" xmlns="" id="{667CDE77-EEDF-4465-A958-975D134BB1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5199B43B-9B25-4827-9894-62D223D4154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8">
                <a:extLst>
                  <a:ext uri="{FF2B5EF4-FFF2-40B4-BE49-F238E27FC236}">
                    <a16:creationId xmlns:a16="http://schemas.microsoft.com/office/drawing/2014/main" xmlns="" id="{796961A9-6183-4403-9755-0793B09C721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A56CF70E-73DA-4F5F-9018-D92F2B71E1B1}"/>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DF37798A-4BBC-4975-AA55-03947E48A9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3">
                <a:extLst>
                  <a:ext uri="{FF2B5EF4-FFF2-40B4-BE49-F238E27FC236}">
                    <a16:creationId xmlns:a16="http://schemas.microsoft.com/office/drawing/2014/main" xmlns="" id="{7A893AF4-24B5-4072-B303-1E99230FBB8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4">
                <a:extLst>
                  <a:ext uri="{FF2B5EF4-FFF2-40B4-BE49-F238E27FC236}">
                    <a16:creationId xmlns:a16="http://schemas.microsoft.com/office/drawing/2014/main" xmlns="" id="{27ED1A54-26F3-40DB-B2EF-6538857722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3" name="Line 45">
                <a:extLst>
                  <a:ext uri="{FF2B5EF4-FFF2-40B4-BE49-F238E27FC236}">
                    <a16:creationId xmlns:a16="http://schemas.microsoft.com/office/drawing/2014/main" xmlns="" id="{04A2BEBC-08CF-4663-BF85-15AE9781F2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6">
                <a:extLst>
                  <a:ext uri="{FF2B5EF4-FFF2-40B4-BE49-F238E27FC236}">
                    <a16:creationId xmlns:a16="http://schemas.microsoft.com/office/drawing/2014/main" xmlns="" id="{69C29E87-4009-4429-8F4F-2407314B46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7">
                <a:extLst>
                  <a:ext uri="{FF2B5EF4-FFF2-40B4-BE49-F238E27FC236}">
                    <a16:creationId xmlns:a16="http://schemas.microsoft.com/office/drawing/2014/main" xmlns="" id="{97E6B670-4971-478B-AAB6-4A03B97364F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8">
                <a:extLst>
                  <a:ext uri="{FF2B5EF4-FFF2-40B4-BE49-F238E27FC236}">
                    <a16:creationId xmlns:a16="http://schemas.microsoft.com/office/drawing/2014/main" xmlns="" id="{1FA33D07-8397-40CA-A4C5-FA2D4A11BA1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9">
                <a:extLst>
                  <a:ext uri="{FF2B5EF4-FFF2-40B4-BE49-F238E27FC236}">
                    <a16:creationId xmlns:a16="http://schemas.microsoft.com/office/drawing/2014/main" xmlns="" id="{31E16974-A374-45D1-B62D-847D1D0107C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0">
                <a:extLst>
                  <a:ext uri="{FF2B5EF4-FFF2-40B4-BE49-F238E27FC236}">
                    <a16:creationId xmlns:a16="http://schemas.microsoft.com/office/drawing/2014/main" xmlns="" id="{C2CBCDA2-A6D8-4B00-8688-D9E53C5A6EA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1">
                <a:extLst>
                  <a:ext uri="{FF2B5EF4-FFF2-40B4-BE49-F238E27FC236}">
                    <a16:creationId xmlns:a16="http://schemas.microsoft.com/office/drawing/2014/main" xmlns="" id="{A0B69D8F-C01A-4980-A58F-85180D8DE09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2">
                <a:extLst>
                  <a:ext uri="{FF2B5EF4-FFF2-40B4-BE49-F238E27FC236}">
                    <a16:creationId xmlns:a16="http://schemas.microsoft.com/office/drawing/2014/main" xmlns="" id="{E82FEEF1-2624-41FA-B7FB-A19B02E580A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3">
                <a:extLst>
                  <a:ext uri="{FF2B5EF4-FFF2-40B4-BE49-F238E27FC236}">
                    <a16:creationId xmlns:a16="http://schemas.microsoft.com/office/drawing/2014/main" xmlns="" id="{D959E6A1-E7D4-45F6-B287-E7C52C46FC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4">
                <a:extLst>
                  <a:ext uri="{FF2B5EF4-FFF2-40B4-BE49-F238E27FC236}">
                    <a16:creationId xmlns:a16="http://schemas.microsoft.com/office/drawing/2014/main" xmlns="" id="{C1002A0B-67F0-42EE-BF63-580998FFE3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5">
                <a:extLst>
                  <a:ext uri="{FF2B5EF4-FFF2-40B4-BE49-F238E27FC236}">
                    <a16:creationId xmlns:a16="http://schemas.microsoft.com/office/drawing/2014/main" xmlns="" id="{5B8C6197-9F0F-4E7D-927C-DAC5B8E856D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6">
                <a:extLst>
                  <a:ext uri="{FF2B5EF4-FFF2-40B4-BE49-F238E27FC236}">
                    <a16:creationId xmlns:a16="http://schemas.microsoft.com/office/drawing/2014/main" xmlns="" id="{47A567A6-B01C-4BF5-B747-B5F70A2CAE3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7">
                <a:extLst>
                  <a:ext uri="{FF2B5EF4-FFF2-40B4-BE49-F238E27FC236}">
                    <a16:creationId xmlns:a16="http://schemas.microsoft.com/office/drawing/2014/main" xmlns="" id="{5D43B3EA-BC62-499F-9D07-2878E71A26F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8">
                <a:extLst>
                  <a:ext uri="{FF2B5EF4-FFF2-40B4-BE49-F238E27FC236}">
                    <a16:creationId xmlns:a16="http://schemas.microsoft.com/office/drawing/2014/main" xmlns="" id="{0233BD8F-B7FB-4872-9CE1-737C1BBF95D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9">
                <a:extLst>
                  <a:ext uri="{FF2B5EF4-FFF2-40B4-BE49-F238E27FC236}">
                    <a16:creationId xmlns:a16="http://schemas.microsoft.com/office/drawing/2014/main" xmlns="" id="{EBD7EB0D-7CCA-442A-B697-C85526501E8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0">
                <a:extLst>
                  <a:ext uri="{FF2B5EF4-FFF2-40B4-BE49-F238E27FC236}">
                    <a16:creationId xmlns:a16="http://schemas.microsoft.com/office/drawing/2014/main" xmlns="" id="{F7C3DFD4-354E-4223-A891-AADDB2ABE1E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1">
                <a:extLst>
                  <a:ext uri="{FF2B5EF4-FFF2-40B4-BE49-F238E27FC236}">
                    <a16:creationId xmlns:a16="http://schemas.microsoft.com/office/drawing/2014/main" xmlns="" id="{5BE0BA1F-646F-4069-8EBF-3EA9ABF94E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2">
                <a:extLst>
                  <a:ext uri="{FF2B5EF4-FFF2-40B4-BE49-F238E27FC236}">
                    <a16:creationId xmlns:a16="http://schemas.microsoft.com/office/drawing/2014/main" xmlns="" id="{7EAB19BE-2FF2-44A5-88D0-08700F2BA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3">
                <a:extLst>
                  <a:ext uri="{FF2B5EF4-FFF2-40B4-BE49-F238E27FC236}">
                    <a16:creationId xmlns:a16="http://schemas.microsoft.com/office/drawing/2014/main" xmlns="" id="{2A95A7D9-E5BA-48B6-806C-96D730A8B1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4">
                <a:extLst>
                  <a:ext uri="{FF2B5EF4-FFF2-40B4-BE49-F238E27FC236}">
                    <a16:creationId xmlns:a16="http://schemas.microsoft.com/office/drawing/2014/main" xmlns="" id="{7285A967-A0DC-488B-BF57-8EF5B1F9FBF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65">
                <a:extLst>
                  <a:ext uri="{FF2B5EF4-FFF2-40B4-BE49-F238E27FC236}">
                    <a16:creationId xmlns:a16="http://schemas.microsoft.com/office/drawing/2014/main" xmlns="" id="{D7D0055A-F989-4F34-8BDB-507E8110069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30F04E7B-FD6C-4D91-88B1-A83B7225382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5" name="Line 43">
                <a:extLst>
                  <a:ext uri="{FF2B5EF4-FFF2-40B4-BE49-F238E27FC236}">
                    <a16:creationId xmlns:a16="http://schemas.microsoft.com/office/drawing/2014/main" xmlns="" id="{7BA38F8F-A842-41D0-A29B-7E5AC7D740D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131DC55A-9BFA-4131-A7B8-B9A72B578D85}"/>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B107057B-EC79-49D2-B254-4EE36F9BA6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A4F7D6BB-86E9-40E0-85DB-AF247DC2D5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EEB79EA0-7A03-4B16-971C-196D4A7360B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3D7199AA-EAC6-419E-B6CB-389804B984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378185EB-5C73-49A9-BF87-B618A1C3A16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F99D30BC-0800-4807-9409-2838561DB3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32A079F7-6B5C-4952-B931-8B1EBFF3369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A44D1AA0-9E51-41F8-A5FA-7C43F9F4185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C17D4509-4402-4B42-9605-D642464450E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F47A452F-72DC-4FD9-A3F3-D30DA7C18DE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248631BF-3E1D-44FA-8F84-6E4F8A28BA8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23D5574B-9478-4F08-B509-377A30F43AA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06FACCB5-6B93-47C3-90B2-1256BAB5B28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380901C8-FC3F-4955-9CBC-7A9A83CA5E6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B4ACFA7C-5771-46EF-B8D7-49F567B5DC7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7">
                <a:extLst>
                  <a:ext uri="{FF2B5EF4-FFF2-40B4-BE49-F238E27FC236}">
                    <a16:creationId xmlns:a16="http://schemas.microsoft.com/office/drawing/2014/main" xmlns="" id="{C8EB7E0A-317A-4AEC-ABA7-5CFA2162F7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8">
                <a:extLst>
                  <a:ext uri="{FF2B5EF4-FFF2-40B4-BE49-F238E27FC236}">
                    <a16:creationId xmlns:a16="http://schemas.microsoft.com/office/drawing/2014/main" xmlns="" id="{3F59BF51-3700-4E20-9047-F765AC79984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9">
                <a:extLst>
                  <a:ext uri="{FF2B5EF4-FFF2-40B4-BE49-F238E27FC236}">
                    <a16:creationId xmlns:a16="http://schemas.microsoft.com/office/drawing/2014/main" xmlns="" id="{05BD4C3E-C72A-4796-93CB-847D046EAE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0">
                <a:extLst>
                  <a:ext uri="{FF2B5EF4-FFF2-40B4-BE49-F238E27FC236}">
                    <a16:creationId xmlns:a16="http://schemas.microsoft.com/office/drawing/2014/main" xmlns="" id="{56294A33-29C2-4B7A-ABCA-24CDE950A85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1">
                <a:extLst>
                  <a:ext uri="{FF2B5EF4-FFF2-40B4-BE49-F238E27FC236}">
                    <a16:creationId xmlns:a16="http://schemas.microsoft.com/office/drawing/2014/main" xmlns="" id="{DC1D62A0-AE0A-4182-B8C3-2355E4E1B79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2">
                <a:extLst>
                  <a:ext uri="{FF2B5EF4-FFF2-40B4-BE49-F238E27FC236}">
                    <a16:creationId xmlns:a16="http://schemas.microsoft.com/office/drawing/2014/main" xmlns="" id="{9F47E3F4-9D8E-470B-A3E4-CE7DC24F2BC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3">
                <a:extLst>
                  <a:ext uri="{FF2B5EF4-FFF2-40B4-BE49-F238E27FC236}">
                    <a16:creationId xmlns:a16="http://schemas.microsoft.com/office/drawing/2014/main" xmlns="" id="{DC5256D4-32C4-4256-A75B-4D56DA41CB4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4">
                <a:extLst>
                  <a:ext uri="{FF2B5EF4-FFF2-40B4-BE49-F238E27FC236}">
                    <a16:creationId xmlns:a16="http://schemas.microsoft.com/office/drawing/2014/main" xmlns="" id="{588C858F-A5B8-41B4-B001-460DA833379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65">
                <a:extLst>
                  <a:ext uri="{FF2B5EF4-FFF2-40B4-BE49-F238E27FC236}">
                    <a16:creationId xmlns:a16="http://schemas.microsoft.com/office/drawing/2014/main" xmlns="" id="{5FC51F7C-6F3E-44F2-BE32-554508305D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4">
                <a:extLst>
                  <a:ext uri="{FF2B5EF4-FFF2-40B4-BE49-F238E27FC236}">
                    <a16:creationId xmlns:a16="http://schemas.microsoft.com/office/drawing/2014/main" xmlns="" id="{21E66561-CD50-47F5-9D83-CDB72179498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3">
                <a:extLst>
                  <a:ext uri="{FF2B5EF4-FFF2-40B4-BE49-F238E27FC236}">
                    <a16:creationId xmlns:a16="http://schemas.microsoft.com/office/drawing/2014/main" xmlns="" id="{1E28E61A-B64C-4688-A389-54E13D202EC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61859003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tech&amp;touch">
    <p:bg bwMode="gray">
      <p:bgPr>
        <a:solidFill>
          <a:srgbClr val="6BA5B4"/>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A1F0E0FD-0FFD-4D1B-8021-9C45B536476B}"/>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502F5A40-39B6-49A4-9792-508394E24185}"/>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6">
              <a:extLst>
                <a:ext uri="{FF2B5EF4-FFF2-40B4-BE49-F238E27FC236}">
                  <a16:creationId xmlns:a16="http://schemas.microsoft.com/office/drawing/2014/main" xmlns="" id="{A8370DC7-EC4A-4407-BCE1-28241953C4E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7">
              <a:extLst>
                <a:ext uri="{FF2B5EF4-FFF2-40B4-BE49-F238E27FC236}">
                  <a16:creationId xmlns:a16="http://schemas.microsoft.com/office/drawing/2014/main" xmlns="" id="{FEE633DA-6FA0-437E-A509-39A9D5B03F0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9" name="Freeform 8">
              <a:extLst>
                <a:ext uri="{FF2B5EF4-FFF2-40B4-BE49-F238E27FC236}">
                  <a16:creationId xmlns:a16="http://schemas.microsoft.com/office/drawing/2014/main" xmlns="" id="{EAEC4445-D5D7-4558-BF4B-96C61C2C7642}"/>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0" name="Rectangle 9">
              <a:extLst>
                <a:ext uri="{FF2B5EF4-FFF2-40B4-BE49-F238E27FC236}">
                  <a16:creationId xmlns:a16="http://schemas.microsoft.com/office/drawing/2014/main" xmlns="" id="{BCDE32DB-19CA-48B6-9408-B2DDCF7CA801}"/>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1" name="Rectangle 10">
              <a:extLst>
                <a:ext uri="{FF2B5EF4-FFF2-40B4-BE49-F238E27FC236}">
                  <a16:creationId xmlns:a16="http://schemas.microsoft.com/office/drawing/2014/main" xmlns="" id="{F149D2DD-1F22-4BB2-B6E4-82A9B3CCAC7C}"/>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2" name="Rectangle 11">
              <a:extLst>
                <a:ext uri="{FF2B5EF4-FFF2-40B4-BE49-F238E27FC236}">
                  <a16:creationId xmlns:a16="http://schemas.microsoft.com/office/drawing/2014/main" xmlns="" id="{6E6C75FF-C731-441E-8579-4885D98F5FF3}"/>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3" name="Rectangle 12">
              <a:extLst>
                <a:ext uri="{FF2B5EF4-FFF2-40B4-BE49-F238E27FC236}">
                  <a16:creationId xmlns:a16="http://schemas.microsoft.com/office/drawing/2014/main" xmlns="" id="{96296F6B-B90C-404C-B4F3-4502D467A2D4}"/>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4" name="Freeform 13">
              <a:extLst>
                <a:ext uri="{FF2B5EF4-FFF2-40B4-BE49-F238E27FC236}">
                  <a16:creationId xmlns:a16="http://schemas.microsoft.com/office/drawing/2014/main" xmlns="" id="{DD9857A9-EBDB-438A-94F7-EC535A24C2C7}"/>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5" name="Freeform 14">
              <a:extLst>
                <a:ext uri="{FF2B5EF4-FFF2-40B4-BE49-F238E27FC236}">
                  <a16:creationId xmlns:a16="http://schemas.microsoft.com/office/drawing/2014/main" xmlns="" id="{1A7D09A1-CC1E-46E3-86CE-58AF4C197C93}"/>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6" name="Rectangle 15">
              <a:extLst>
                <a:ext uri="{FF2B5EF4-FFF2-40B4-BE49-F238E27FC236}">
                  <a16:creationId xmlns:a16="http://schemas.microsoft.com/office/drawing/2014/main" xmlns="" id="{03AF93C1-ECB9-4F33-A0EF-ECA9AF6311E7}"/>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endParaRPr>
            </a:p>
          </p:txBody>
        </p:sp>
        <p:sp>
          <p:nvSpPr>
            <p:cNvPr id="107" name="Freeform 16">
              <a:extLst>
                <a:ext uri="{FF2B5EF4-FFF2-40B4-BE49-F238E27FC236}">
                  <a16:creationId xmlns:a16="http://schemas.microsoft.com/office/drawing/2014/main" xmlns="" id="{0B6B0F28-94AE-4CEF-A1FF-25708094FB68}"/>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8" name="Freeform 17">
              <a:extLst>
                <a:ext uri="{FF2B5EF4-FFF2-40B4-BE49-F238E27FC236}">
                  <a16:creationId xmlns:a16="http://schemas.microsoft.com/office/drawing/2014/main" xmlns="" id="{B1A410B7-7BA0-4961-94C3-E53DB6D54977}"/>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ECF17F6D-5931-49BC-ABD5-798C5BE7F6B8}"/>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EEE9C6BB-1C3E-42F5-8E96-05F309935B49}"/>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9B09C04-3B31-4D56-9E01-5D9D60773DD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3">
                <a:extLst>
                  <a:ext uri="{FF2B5EF4-FFF2-40B4-BE49-F238E27FC236}">
                    <a16:creationId xmlns:a16="http://schemas.microsoft.com/office/drawing/2014/main" xmlns="" id="{A7835953-222F-44F3-A090-CC2AAFE9735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4">
                <a:extLst>
                  <a:ext uri="{FF2B5EF4-FFF2-40B4-BE49-F238E27FC236}">
                    <a16:creationId xmlns:a16="http://schemas.microsoft.com/office/drawing/2014/main" xmlns="" id="{3E390018-E952-4592-A8C3-2F291511F3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5">
                <a:extLst>
                  <a:ext uri="{FF2B5EF4-FFF2-40B4-BE49-F238E27FC236}">
                    <a16:creationId xmlns:a16="http://schemas.microsoft.com/office/drawing/2014/main" xmlns="" id="{B5A45C0E-9171-4EDD-B264-4932D8BA5F2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6">
                <a:extLst>
                  <a:ext uri="{FF2B5EF4-FFF2-40B4-BE49-F238E27FC236}">
                    <a16:creationId xmlns:a16="http://schemas.microsoft.com/office/drawing/2014/main" xmlns="" id="{884DF174-FFDC-4790-8D1F-6AE6B5DFFE7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7">
                <a:extLst>
                  <a:ext uri="{FF2B5EF4-FFF2-40B4-BE49-F238E27FC236}">
                    <a16:creationId xmlns:a16="http://schemas.microsoft.com/office/drawing/2014/main" xmlns="" id="{41F15CEE-AD65-480C-BD91-8ED2E50C4AA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8">
                <a:extLst>
                  <a:ext uri="{FF2B5EF4-FFF2-40B4-BE49-F238E27FC236}">
                    <a16:creationId xmlns:a16="http://schemas.microsoft.com/office/drawing/2014/main" xmlns="" id="{D9B01717-74F7-4A0D-A9A2-CF065D2DACC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1">
                <a:extLst>
                  <a:ext uri="{FF2B5EF4-FFF2-40B4-BE49-F238E27FC236}">
                    <a16:creationId xmlns:a16="http://schemas.microsoft.com/office/drawing/2014/main" xmlns="" id="{465F8803-069A-4B59-8CAE-5B75C3AAA0D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2">
                <a:extLst>
                  <a:ext uri="{FF2B5EF4-FFF2-40B4-BE49-F238E27FC236}">
                    <a16:creationId xmlns:a16="http://schemas.microsoft.com/office/drawing/2014/main" xmlns="" id="{21F4C0F0-8A25-496C-B18A-DD6CC64B2E6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3">
                <a:extLst>
                  <a:ext uri="{FF2B5EF4-FFF2-40B4-BE49-F238E27FC236}">
                    <a16:creationId xmlns:a16="http://schemas.microsoft.com/office/drawing/2014/main" xmlns="" id="{9B7F9271-BAFD-4A72-84AD-C524FEED23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4">
                <a:extLst>
                  <a:ext uri="{FF2B5EF4-FFF2-40B4-BE49-F238E27FC236}">
                    <a16:creationId xmlns:a16="http://schemas.microsoft.com/office/drawing/2014/main" xmlns="" id="{0A366D8D-BE11-497F-91AF-995BC4140D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5">
                <a:extLst>
                  <a:ext uri="{FF2B5EF4-FFF2-40B4-BE49-F238E27FC236}">
                    <a16:creationId xmlns:a16="http://schemas.microsoft.com/office/drawing/2014/main" xmlns="" id="{B2955429-F6E4-4C19-99E1-F91E7CBF546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6">
                <a:extLst>
                  <a:ext uri="{FF2B5EF4-FFF2-40B4-BE49-F238E27FC236}">
                    <a16:creationId xmlns:a16="http://schemas.microsoft.com/office/drawing/2014/main" xmlns="" id="{48591823-5CB4-4B9C-B30C-654B39A0A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7">
                <a:extLst>
                  <a:ext uri="{FF2B5EF4-FFF2-40B4-BE49-F238E27FC236}">
                    <a16:creationId xmlns:a16="http://schemas.microsoft.com/office/drawing/2014/main" xmlns="" id="{2AFFBD92-62C5-474B-8E44-666E9A15F2F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8">
                <a:extLst>
                  <a:ext uri="{FF2B5EF4-FFF2-40B4-BE49-F238E27FC236}">
                    <a16:creationId xmlns:a16="http://schemas.microsoft.com/office/drawing/2014/main" xmlns="" id="{DE9350F7-6F92-401E-B755-59FCF91D866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8F02C3CB-01F7-46AE-BC2F-0B2ADCD04C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21">
              <a:extLst>
                <a:ext uri="{FF2B5EF4-FFF2-40B4-BE49-F238E27FC236}">
                  <a16:creationId xmlns:a16="http://schemas.microsoft.com/office/drawing/2014/main" xmlns="" id="{82763477-72CC-4DAC-A2D5-3E8B76FA146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39C64DD-E1B7-4E48-8EAB-E31DF16DCF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3">
                <a:extLst>
                  <a:ext uri="{FF2B5EF4-FFF2-40B4-BE49-F238E27FC236}">
                    <a16:creationId xmlns:a16="http://schemas.microsoft.com/office/drawing/2014/main" xmlns="" id="{BEAD214D-4B0C-42CD-89C2-58B8D062009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4">
                <a:extLst>
                  <a:ext uri="{FF2B5EF4-FFF2-40B4-BE49-F238E27FC236}">
                    <a16:creationId xmlns:a16="http://schemas.microsoft.com/office/drawing/2014/main" xmlns="" id="{4CA26D95-D173-4217-8E44-58BB6096B0E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5">
                <a:extLst>
                  <a:ext uri="{FF2B5EF4-FFF2-40B4-BE49-F238E27FC236}">
                    <a16:creationId xmlns:a16="http://schemas.microsoft.com/office/drawing/2014/main" xmlns="" id="{0B9F06CD-CBB0-482C-AC7F-E1A34C4D14D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6">
                <a:extLst>
                  <a:ext uri="{FF2B5EF4-FFF2-40B4-BE49-F238E27FC236}">
                    <a16:creationId xmlns:a16="http://schemas.microsoft.com/office/drawing/2014/main" xmlns="" id="{7C1900F5-CAB5-44A7-80C6-1795D298BA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7">
                <a:extLst>
                  <a:ext uri="{FF2B5EF4-FFF2-40B4-BE49-F238E27FC236}">
                    <a16:creationId xmlns:a16="http://schemas.microsoft.com/office/drawing/2014/main" xmlns="" id="{FA6AB300-72C8-44BC-A3C3-1966B6645FD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8">
                <a:extLst>
                  <a:ext uri="{FF2B5EF4-FFF2-40B4-BE49-F238E27FC236}">
                    <a16:creationId xmlns:a16="http://schemas.microsoft.com/office/drawing/2014/main" xmlns="" id="{AF521F33-0EEC-454D-A275-0073C6297B3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1">
                <a:extLst>
                  <a:ext uri="{FF2B5EF4-FFF2-40B4-BE49-F238E27FC236}">
                    <a16:creationId xmlns:a16="http://schemas.microsoft.com/office/drawing/2014/main" xmlns="" id="{BBD4F051-B794-4C05-9877-3726810735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2">
                <a:extLst>
                  <a:ext uri="{FF2B5EF4-FFF2-40B4-BE49-F238E27FC236}">
                    <a16:creationId xmlns:a16="http://schemas.microsoft.com/office/drawing/2014/main" xmlns="" id="{6A427BBF-CD82-40BC-9E7D-FFCC61809F5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3">
                <a:extLst>
                  <a:ext uri="{FF2B5EF4-FFF2-40B4-BE49-F238E27FC236}">
                    <a16:creationId xmlns:a16="http://schemas.microsoft.com/office/drawing/2014/main" xmlns="" id="{441E4512-A0BD-4CAA-AFB8-9AFDCB2DFE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4">
                <a:extLst>
                  <a:ext uri="{FF2B5EF4-FFF2-40B4-BE49-F238E27FC236}">
                    <a16:creationId xmlns:a16="http://schemas.microsoft.com/office/drawing/2014/main" xmlns="" id="{6297CE35-D1FB-47BE-8403-FC26BDE22DE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5">
                <a:extLst>
                  <a:ext uri="{FF2B5EF4-FFF2-40B4-BE49-F238E27FC236}">
                    <a16:creationId xmlns:a16="http://schemas.microsoft.com/office/drawing/2014/main" xmlns="" id="{1553ED5B-C332-475C-A69E-4932E240A23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6">
                <a:extLst>
                  <a:ext uri="{FF2B5EF4-FFF2-40B4-BE49-F238E27FC236}">
                    <a16:creationId xmlns:a16="http://schemas.microsoft.com/office/drawing/2014/main" xmlns="" id="{AF6465F0-2354-4FCE-9465-23EAC096E3D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7">
                <a:extLst>
                  <a:ext uri="{FF2B5EF4-FFF2-40B4-BE49-F238E27FC236}">
                    <a16:creationId xmlns:a16="http://schemas.microsoft.com/office/drawing/2014/main" xmlns="" id="{FCDC703C-DDFB-47E0-9A08-3B3A788A223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8">
                <a:extLst>
                  <a:ext uri="{FF2B5EF4-FFF2-40B4-BE49-F238E27FC236}">
                    <a16:creationId xmlns:a16="http://schemas.microsoft.com/office/drawing/2014/main" xmlns="" id="{F21C7BCB-FD94-44EE-8BCC-F8AFFCCCE60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078453AE-09F2-42A4-B62B-4E326E6A701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41">
              <a:extLst>
                <a:ext uri="{FF2B5EF4-FFF2-40B4-BE49-F238E27FC236}">
                  <a16:creationId xmlns:a16="http://schemas.microsoft.com/office/drawing/2014/main" xmlns="" id="{E6417C23-4F27-4820-8884-A2D2F9F9B07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59FDBB2-712E-40C9-8A6F-71751AAA7424}"/>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3">
                <a:extLst>
                  <a:ext uri="{FF2B5EF4-FFF2-40B4-BE49-F238E27FC236}">
                    <a16:creationId xmlns:a16="http://schemas.microsoft.com/office/drawing/2014/main" xmlns="" id="{93C3070D-5C10-430D-816B-6E7D375CE0B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4">
                <a:extLst>
                  <a:ext uri="{FF2B5EF4-FFF2-40B4-BE49-F238E27FC236}">
                    <a16:creationId xmlns:a16="http://schemas.microsoft.com/office/drawing/2014/main" xmlns="" id="{E336763C-B51A-42D8-A6BC-FE69B7174A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4" name="Line 45">
                <a:extLst>
                  <a:ext uri="{FF2B5EF4-FFF2-40B4-BE49-F238E27FC236}">
                    <a16:creationId xmlns:a16="http://schemas.microsoft.com/office/drawing/2014/main" xmlns="" id="{AF6BEE48-4CCD-4555-A9F8-75AC9AB6B83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6">
                <a:extLst>
                  <a:ext uri="{FF2B5EF4-FFF2-40B4-BE49-F238E27FC236}">
                    <a16:creationId xmlns:a16="http://schemas.microsoft.com/office/drawing/2014/main" xmlns="" id="{012C1020-5CB5-4BF2-8E58-54D6C6C105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7">
                <a:extLst>
                  <a:ext uri="{FF2B5EF4-FFF2-40B4-BE49-F238E27FC236}">
                    <a16:creationId xmlns:a16="http://schemas.microsoft.com/office/drawing/2014/main" xmlns="" id="{41247C11-782F-40B4-BE29-07820DF678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8">
                <a:extLst>
                  <a:ext uri="{FF2B5EF4-FFF2-40B4-BE49-F238E27FC236}">
                    <a16:creationId xmlns:a16="http://schemas.microsoft.com/office/drawing/2014/main" xmlns="" id="{BE530F86-997C-4EC3-BF34-D3348D3DDE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9">
                <a:extLst>
                  <a:ext uri="{FF2B5EF4-FFF2-40B4-BE49-F238E27FC236}">
                    <a16:creationId xmlns:a16="http://schemas.microsoft.com/office/drawing/2014/main" xmlns="" id="{F6BACAA6-C5F1-4EC3-B6FA-E20124B18D5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0">
                <a:extLst>
                  <a:ext uri="{FF2B5EF4-FFF2-40B4-BE49-F238E27FC236}">
                    <a16:creationId xmlns:a16="http://schemas.microsoft.com/office/drawing/2014/main" xmlns="" id="{66061E86-9B72-4B26-8974-823831B0F66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1">
                <a:extLst>
                  <a:ext uri="{FF2B5EF4-FFF2-40B4-BE49-F238E27FC236}">
                    <a16:creationId xmlns:a16="http://schemas.microsoft.com/office/drawing/2014/main" xmlns="" id="{E062D15B-54F9-4E3C-B484-120CA369F35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2">
                <a:extLst>
                  <a:ext uri="{FF2B5EF4-FFF2-40B4-BE49-F238E27FC236}">
                    <a16:creationId xmlns:a16="http://schemas.microsoft.com/office/drawing/2014/main" xmlns="" id="{43F9A442-6902-46D6-80D2-09D4F826C6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3">
                <a:extLst>
                  <a:ext uri="{FF2B5EF4-FFF2-40B4-BE49-F238E27FC236}">
                    <a16:creationId xmlns:a16="http://schemas.microsoft.com/office/drawing/2014/main" xmlns="" id="{95081BFA-ED61-4EEA-A3CE-A5CC523544E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4">
                <a:extLst>
                  <a:ext uri="{FF2B5EF4-FFF2-40B4-BE49-F238E27FC236}">
                    <a16:creationId xmlns:a16="http://schemas.microsoft.com/office/drawing/2014/main" xmlns="" id="{60FEFE92-04A4-4E6E-9BA9-098A09C1FF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5">
                <a:extLst>
                  <a:ext uri="{FF2B5EF4-FFF2-40B4-BE49-F238E27FC236}">
                    <a16:creationId xmlns:a16="http://schemas.microsoft.com/office/drawing/2014/main" xmlns="" id="{4C40D6CA-E8D5-477D-886A-A0AF67624E7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6">
                <a:extLst>
                  <a:ext uri="{FF2B5EF4-FFF2-40B4-BE49-F238E27FC236}">
                    <a16:creationId xmlns:a16="http://schemas.microsoft.com/office/drawing/2014/main" xmlns="" id="{1B9ACE39-A1AA-4335-B323-1EC56568E13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7">
                <a:extLst>
                  <a:ext uri="{FF2B5EF4-FFF2-40B4-BE49-F238E27FC236}">
                    <a16:creationId xmlns:a16="http://schemas.microsoft.com/office/drawing/2014/main" xmlns="" id="{43225B99-2015-4958-867E-A23BF0AC720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8">
                <a:extLst>
                  <a:ext uri="{FF2B5EF4-FFF2-40B4-BE49-F238E27FC236}">
                    <a16:creationId xmlns:a16="http://schemas.microsoft.com/office/drawing/2014/main" xmlns="" id="{D4E99EA5-B29B-4832-B73C-D06140918B2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9">
                <a:extLst>
                  <a:ext uri="{FF2B5EF4-FFF2-40B4-BE49-F238E27FC236}">
                    <a16:creationId xmlns:a16="http://schemas.microsoft.com/office/drawing/2014/main" xmlns="" id="{1EC48C63-D352-4F08-8278-EBEFDD7F3EE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0">
                <a:extLst>
                  <a:ext uri="{FF2B5EF4-FFF2-40B4-BE49-F238E27FC236}">
                    <a16:creationId xmlns:a16="http://schemas.microsoft.com/office/drawing/2014/main" xmlns="" id="{4A9EB88F-87E5-4874-B2F8-DBD4E27278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1">
                <a:extLst>
                  <a:ext uri="{FF2B5EF4-FFF2-40B4-BE49-F238E27FC236}">
                    <a16:creationId xmlns:a16="http://schemas.microsoft.com/office/drawing/2014/main" xmlns="" id="{A79A62FD-D328-4443-93C0-76936E07FC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2">
                <a:extLst>
                  <a:ext uri="{FF2B5EF4-FFF2-40B4-BE49-F238E27FC236}">
                    <a16:creationId xmlns:a16="http://schemas.microsoft.com/office/drawing/2014/main" xmlns="" id="{4DFBCCE4-2E7C-419E-94C1-377FEE9C5C9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3">
                <a:extLst>
                  <a:ext uri="{FF2B5EF4-FFF2-40B4-BE49-F238E27FC236}">
                    <a16:creationId xmlns:a16="http://schemas.microsoft.com/office/drawing/2014/main" xmlns="" id="{670F1B54-A511-4953-8922-F5242EDC4C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4">
                <a:extLst>
                  <a:ext uri="{FF2B5EF4-FFF2-40B4-BE49-F238E27FC236}">
                    <a16:creationId xmlns:a16="http://schemas.microsoft.com/office/drawing/2014/main" xmlns="" id="{FF4D19E3-0250-4552-B3EE-536FA0F4F92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5">
                <a:extLst>
                  <a:ext uri="{FF2B5EF4-FFF2-40B4-BE49-F238E27FC236}">
                    <a16:creationId xmlns:a16="http://schemas.microsoft.com/office/drawing/2014/main" xmlns="" id="{4F85D21E-BAAE-4F04-A5F4-2DAB812766E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44">
                <a:extLst>
                  <a:ext uri="{FF2B5EF4-FFF2-40B4-BE49-F238E27FC236}">
                    <a16:creationId xmlns:a16="http://schemas.microsoft.com/office/drawing/2014/main" xmlns="" id="{D0F87EF1-AB37-4E3D-AC40-8E4FF333144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6" name="Line 43">
                <a:extLst>
                  <a:ext uri="{FF2B5EF4-FFF2-40B4-BE49-F238E27FC236}">
                    <a16:creationId xmlns:a16="http://schemas.microsoft.com/office/drawing/2014/main" xmlns="" id="{295B4CC7-5F3A-45A1-8EB9-B1F9151E46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EED6BA68-07C1-4A92-9366-BEE3284F022A}"/>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4F0CDCCA-C514-442C-B335-6DD48FCD4A1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3">
                <a:extLst>
                  <a:ext uri="{FF2B5EF4-FFF2-40B4-BE49-F238E27FC236}">
                    <a16:creationId xmlns:a16="http://schemas.microsoft.com/office/drawing/2014/main" xmlns="" id="{CAEEFFF8-2D7F-4681-A0DA-F0D021CAA1D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4">
                <a:extLst>
                  <a:ext uri="{FF2B5EF4-FFF2-40B4-BE49-F238E27FC236}">
                    <a16:creationId xmlns:a16="http://schemas.microsoft.com/office/drawing/2014/main" xmlns="" id="{C4C856BF-79FB-48DB-9D69-C6B9D5EB2D2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5">
                <a:extLst>
                  <a:ext uri="{FF2B5EF4-FFF2-40B4-BE49-F238E27FC236}">
                    <a16:creationId xmlns:a16="http://schemas.microsoft.com/office/drawing/2014/main" xmlns="" id="{033205A2-7C9E-49D0-8604-B6AB6009C9A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60F8ED98-4556-4723-98FA-6FD66D3A9D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DB0AEC9E-F5AD-4143-9346-AE43F1AB655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CA4E6038-D0C5-4111-9C94-9339CBD0BF4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605F72C2-2796-499F-BACB-C14D4148758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D4BC14A7-F918-4605-ADD7-EFBC5BA0D91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309AADB7-0A76-4EA2-A942-B0618C9DFEF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71F2B3BC-A340-449D-B3A4-996A1009EE5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C6B127D7-249C-45FA-97C3-15ACA1BDF66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B0E62173-56FE-42D5-B703-8807C2F5300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5">
                <a:extLst>
                  <a:ext uri="{FF2B5EF4-FFF2-40B4-BE49-F238E27FC236}">
                    <a16:creationId xmlns:a16="http://schemas.microsoft.com/office/drawing/2014/main" xmlns="" id="{EC17CC7D-0315-4138-BC93-1E8AAB89ADC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6">
                <a:extLst>
                  <a:ext uri="{FF2B5EF4-FFF2-40B4-BE49-F238E27FC236}">
                    <a16:creationId xmlns:a16="http://schemas.microsoft.com/office/drawing/2014/main" xmlns="" id="{C7198645-5462-4E4B-AF90-79862A11D24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7">
                <a:extLst>
                  <a:ext uri="{FF2B5EF4-FFF2-40B4-BE49-F238E27FC236}">
                    <a16:creationId xmlns:a16="http://schemas.microsoft.com/office/drawing/2014/main" xmlns="" id="{FDFA61C8-8E7E-4877-B57C-34E5C125058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8">
                <a:extLst>
                  <a:ext uri="{FF2B5EF4-FFF2-40B4-BE49-F238E27FC236}">
                    <a16:creationId xmlns:a16="http://schemas.microsoft.com/office/drawing/2014/main" xmlns="" id="{74013CF3-0356-4A48-AE6E-DE7CF9225C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9">
                <a:extLst>
                  <a:ext uri="{FF2B5EF4-FFF2-40B4-BE49-F238E27FC236}">
                    <a16:creationId xmlns:a16="http://schemas.microsoft.com/office/drawing/2014/main" xmlns="" id="{C1BE21EF-9500-4B17-B15D-E608000827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0">
                <a:extLst>
                  <a:ext uri="{FF2B5EF4-FFF2-40B4-BE49-F238E27FC236}">
                    <a16:creationId xmlns:a16="http://schemas.microsoft.com/office/drawing/2014/main" xmlns="" id="{55CDF2B0-DC04-4BC9-8D26-24D497D987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1">
                <a:extLst>
                  <a:ext uri="{FF2B5EF4-FFF2-40B4-BE49-F238E27FC236}">
                    <a16:creationId xmlns:a16="http://schemas.microsoft.com/office/drawing/2014/main" xmlns="" id="{E5950B3A-4448-4FDB-8621-F951C1157C5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2">
                <a:extLst>
                  <a:ext uri="{FF2B5EF4-FFF2-40B4-BE49-F238E27FC236}">
                    <a16:creationId xmlns:a16="http://schemas.microsoft.com/office/drawing/2014/main" xmlns="" id="{8F3C10AD-6616-4AAF-A64E-7441857E007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3">
                <a:extLst>
                  <a:ext uri="{FF2B5EF4-FFF2-40B4-BE49-F238E27FC236}">
                    <a16:creationId xmlns:a16="http://schemas.microsoft.com/office/drawing/2014/main" xmlns="" id="{423383F2-389B-4CE7-B5B8-9BDA8C76CF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4">
                <a:extLst>
                  <a:ext uri="{FF2B5EF4-FFF2-40B4-BE49-F238E27FC236}">
                    <a16:creationId xmlns:a16="http://schemas.microsoft.com/office/drawing/2014/main" xmlns="" id="{5D234D0C-468F-4E78-A300-B0AF1FD5668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5">
                <a:extLst>
                  <a:ext uri="{FF2B5EF4-FFF2-40B4-BE49-F238E27FC236}">
                    <a16:creationId xmlns:a16="http://schemas.microsoft.com/office/drawing/2014/main" xmlns="" id="{AD544955-0FAE-4E99-96C2-356CD970E3B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4">
                <a:extLst>
                  <a:ext uri="{FF2B5EF4-FFF2-40B4-BE49-F238E27FC236}">
                    <a16:creationId xmlns:a16="http://schemas.microsoft.com/office/drawing/2014/main" xmlns="" id="{E4E988BE-3603-428B-B0C4-3572DD1F611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3">
                <a:extLst>
                  <a:ext uri="{FF2B5EF4-FFF2-40B4-BE49-F238E27FC236}">
                    <a16:creationId xmlns:a16="http://schemas.microsoft.com/office/drawing/2014/main" xmlns="" id="{816E92E8-139A-4D97-AEB0-235F06768AD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7539494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right">
    <p:bg bwMode="gray">
      <p:bgPr>
        <a:solidFill>
          <a:schemeClr val="bg2"/>
        </a:solidFill>
        <a:effectLst/>
      </p:bgPr>
    </p:bg>
    <p:spTree>
      <p:nvGrpSpPr>
        <p:cNvPr id="1" name=""/>
        <p:cNvGrpSpPr/>
        <p:nvPr/>
      </p:nvGrpSpPr>
      <p:grpSpPr>
        <a:xfrm>
          <a:off x="0" y="0"/>
          <a:ext cx="0" cy="0"/>
          <a:chOff x="0" y="0"/>
          <a:chExt cx="0" cy="0"/>
        </a:xfrm>
      </p:grpSpPr>
      <p:sp>
        <p:nvSpPr>
          <p:cNvPr id="91" name="Freeform: Shape 90">
            <a:extLst>
              <a:ext uri="{FF2B5EF4-FFF2-40B4-BE49-F238E27FC236}">
                <a16:creationId xmlns:a16="http://schemas.microsoft.com/office/drawing/2014/main" xmlns="" id="{2EE7EA04-B15F-406E-9930-154CA9C8AAD0}"/>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2" name="Freeform 13">
            <a:extLst>
              <a:ext uri="{FF2B5EF4-FFF2-40B4-BE49-F238E27FC236}">
                <a16:creationId xmlns:a16="http://schemas.microsoft.com/office/drawing/2014/main" xmlns="" id="{3D98735A-BB69-419D-9763-30BDC707FD87}"/>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3" name="Freeform: Shape 92">
            <a:extLst>
              <a:ext uri="{FF2B5EF4-FFF2-40B4-BE49-F238E27FC236}">
                <a16:creationId xmlns:a16="http://schemas.microsoft.com/office/drawing/2014/main" xmlns="" id="{2051518F-2B74-4304-9490-4C8E01045C5B}"/>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4" name="Group 93">
            <a:extLst>
              <a:ext uri="{FF2B5EF4-FFF2-40B4-BE49-F238E27FC236}">
                <a16:creationId xmlns:a16="http://schemas.microsoft.com/office/drawing/2014/main" xmlns="" id="{87C8663C-8B8B-44C0-B409-DAB1BCEF803A}"/>
              </a:ext>
            </a:extLst>
          </p:cNvPr>
          <p:cNvGrpSpPr/>
          <p:nvPr userDrawn="1"/>
        </p:nvGrpSpPr>
        <p:grpSpPr>
          <a:xfrm>
            <a:off x="-294300" y="-297472"/>
            <a:ext cx="12780600" cy="7449775"/>
            <a:chOff x="-294300" y="-297475"/>
            <a:chExt cx="12780600" cy="7449775"/>
          </a:xfrm>
        </p:grpSpPr>
        <p:grpSp>
          <p:nvGrpSpPr>
            <p:cNvPr id="95" name="Group 21">
              <a:extLst>
                <a:ext uri="{FF2B5EF4-FFF2-40B4-BE49-F238E27FC236}">
                  <a16:creationId xmlns:a16="http://schemas.microsoft.com/office/drawing/2014/main" xmlns="" id="{FA93E80F-933A-4DAC-9475-9ECB4406EF68}"/>
                </a:ext>
              </a:extLst>
            </p:cNvPr>
            <p:cNvGrpSpPr>
              <a:grpSpLocks/>
            </p:cNvGrpSpPr>
            <p:nvPr userDrawn="1"/>
          </p:nvGrpSpPr>
          <p:grpSpPr bwMode="auto">
            <a:xfrm>
              <a:off x="-294300" y="0"/>
              <a:ext cx="180000" cy="6858000"/>
              <a:chOff x="-232" y="0"/>
              <a:chExt cx="232" cy="4320"/>
            </a:xfrm>
          </p:grpSpPr>
          <p:sp>
            <p:nvSpPr>
              <p:cNvPr id="168" name="Line 22">
                <a:extLst>
                  <a:ext uri="{FF2B5EF4-FFF2-40B4-BE49-F238E27FC236}">
                    <a16:creationId xmlns:a16="http://schemas.microsoft.com/office/drawing/2014/main" xmlns="" id="{2722383C-A937-4387-BA82-8BD9ADB686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3">
                <a:extLst>
                  <a:ext uri="{FF2B5EF4-FFF2-40B4-BE49-F238E27FC236}">
                    <a16:creationId xmlns:a16="http://schemas.microsoft.com/office/drawing/2014/main" xmlns="" id="{F33548AB-E48F-4809-ADCC-0B9CC1761DB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4">
                <a:extLst>
                  <a:ext uri="{FF2B5EF4-FFF2-40B4-BE49-F238E27FC236}">
                    <a16:creationId xmlns:a16="http://schemas.microsoft.com/office/drawing/2014/main" xmlns="" id="{AB74D11A-48B9-4E2F-B88E-6C19F2B7C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5">
                <a:extLst>
                  <a:ext uri="{FF2B5EF4-FFF2-40B4-BE49-F238E27FC236}">
                    <a16:creationId xmlns:a16="http://schemas.microsoft.com/office/drawing/2014/main" xmlns="" id="{D8332B75-7C54-451D-898B-8D890B8C2CD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6">
                <a:extLst>
                  <a:ext uri="{FF2B5EF4-FFF2-40B4-BE49-F238E27FC236}">
                    <a16:creationId xmlns:a16="http://schemas.microsoft.com/office/drawing/2014/main" xmlns="" id="{444CB827-C387-4F82-8389-1ABF7E3960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7">
                <a:extLst>
                  <a:ext uri="{FF2B5EF4-FFF2-40B4-BE49-F238E27FC236}">
                    <a16:creationId xmlns:a16="http://schemas.microsoft.com/office/drawing/2014/main" xmlns="" id="{CB812355-BB41-4372-9ED6-605DDACF82D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8">
                <a:extLst>
                  <a:ext uri="{FF2B5EF4-FFF2-40B4-BE49-F238E27FC236}">
                    <a16:creationId xmlns:a16="http://schemas.microsoft.com/office/drawing/2014/main" xmlns="" id="{35A9A46C-E5B4-4B65-BB87-0AEB773C9B1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1">
                <a:extLst>
                  <a:ext uri="{FF2B5EF4-FFF2-40B4-BE49-F238E27FC236}">
                    <a16:creationId xmlns:a16="http://schemas.microsoft.com/office/drawing/2014/main" xmlns="" id="{9BA1756C-F61F-40C6-A6E9-51CEA4A5597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2">
                <a:extLst>
                  <a:ext uri="{FF2B5EF4-FFF2-40B4-BE49-F238E27FC236}">
                    <a16:creationId xmlns:a16="http://schemas.microsoft.com/office/drawing/2014/main" xmlns="" id="{2B7E29C3-2CA2-4BD0-9755-56A50BB727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3">
                <a:extLst>
                  <a:ext uri="{FF2B5EF4-FFF2-40B4-BE49-F238E27FC236}">
                    <a16:creationId xmlns:a16="http://schemas.microsoft.com/office/drawing/2014/main" xmlns="" id="{31ADE045-A277-4C14-A3DB-7B5785877F5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4">
                <a:extLst>
                  <a:ext uri="{FF2B5EF4-FFF2-40B4-BE49-F238E27FC236}">
                    <a16:creationId xmlns:a16="http://schemas.microsoft.com/office/drawing/2014/main" xmlns="" id="{4EB32097-06E1-427D-BD5C-A92110CAB0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5">
                <a:extLst>
                  <a:ext uri="{FF2B5EF4-FFF2-40B4-BE49-F238E27FC236}">
                    <a16:creationId xmlns:a16="http://schemas.microsoft.com/office/drawing/2014/main" xmlns="" id="{8FEDEF10-F75A-4C2B-8A3E-6F14E01652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6">
                <a:extLst>
                  <a:ext uri="{FF2B5EF4-FFF2-40B4-BE49-F238E27FC236}">
                    <a16:creationId xmlns:a16="http://schemas.microsoft.com/office/drawing/2014/main" xmlns="" id="{3B7702A6-8EC1-4185-8A1E-EFBE2AA9254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7">
                <a:extLst>
                  <a:ext uri="{FF2B5EF4-FFF2-40B4-BE49-F238E27FC236}">
                    <a16:creationId xmlns:a16="http://schemas.microsoft.com/office/drawing/2014/main" xmlns="" id="{08A9BFC1-F2BF-44C9-9DF2-D44381CC2BE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36107AB6-263C-4162-B9AD-BD45B01C282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86431080-5728-4E5E-AB4F-3EED43B2683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6" name="Group 21">
              <a:extLst>
                <a:ext uri="{FF2B5EF4-FFF2-40B4-BE49-F238E27FC236}">
                  <a16:creationId xmlns:a16="http://schemas.microsoft.com/office/drawing/2014/main" xmlns="" id="{96B345E4-41A4-4907-B3A8-F1A4A359FE27}"/>
                </a:ext>
              </a:extLst>
            </p:cNvPr>
            <p:cNvGrpSpPr>
              <a:grpSpLocks/>
            </p:cNvGrpSpPr>
            <p:nvPr userDrawn="1"/>
          </p:nvGrpSpPr>
          <p:grpSpPr bwMode="auto">
            <a:xfrm>
              <a:off x="12306300" y="0"/>
              <a:ext cx="180000" cy="6858000"/>
              <a:chOff x="-232" y="0"/>
              <a:chExt cx="232" cy="4320"/>
            </a:xfrm>
          </p:grpSpPr>
          <p:sp>
            <p:nvSpPr>
              <p:cNvPr id="152" name="Line 22">
                <a:extLst>
                  <a:ext uri="{FF2B5EF4-FFF2-40B4-BE49-F238E27FC236}">
                    <a16:creationId xmlns:a16="http://schemas.microsoft.com/office/drawing/2014/main" xmlns="" id="{F055C663-9757-4AA8-A716-2986B2612C0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23">
                <a:extLst>
                  <a:ext uri="{FF2B5EF4-FFF2-40B4-BE49-F238E27FC236}">
                    <a16:creationId xmlns:a16="http://schemas.microsoft.com/office/drawing/2014/main" xmlns="" id="{8FBA31C7-3C26-45FA-81FE-CEE982B579D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4">
                <a:extLst>
                  <a:ext uri="{FF2B5EF4-FFF2-40B4-BE49-F238E27FC236}">
                    <a16:creationId xmlns:a16="http://schemas.microsoft.com/office/drawing/2014/main" xmlns="" id="{B0D816B8-84E9-46D8-B152-ECDD615906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5">
                <a:extLst>
                  <a:ext uri="{FF2B5EF4-FFF2-40B4-BE49-F238E27FC236}">
                    <a16:creationId xmlns:a16="http://schemas.microsoft.com/office/drawing/2014/main" xmlns="" id="{83F8F5EB-F3A9-430B-9164-31C23AD8F3B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6">
                <a:extLst>
                  <a:ext uri="{FF2B5EF4-FFF2-40B4-BE49-F238E27FC236}">
                    <a16:creationId xmlns:a16="http://schemas.microsoft.com/office/drawing/2014/main" xmlns="" id="{72049A9B-718C-42F7-B71E-34431FDA319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7">
                <a:extLst>
                  <a:ext uri="{FF2B5EF4-FFF2-40B4-BE49-F238E27FC236}">
                    <a16:creationId xmlns:a16="http://schemas.microsoft.com/office/drawing/2014/main" xmlns="" id="{1D5F79CA-122C-4011-B522-69417071B3E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8">
                <a:extLst>
                  <a:ext uri="{FF2B5EF4-FFF2-40B4-BE49-F238E27FC236}">
                    <a16:creationId xmlns:a16="http://schemas.microsoft.com/office/drawing/2014/main" xmlns="" id="{D4AD9F38-D319-40F5-82E5-811ED256835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31">
                <a:extLst>
                  <a:ext uri="{FF2B5EF4-FFF2-40B4-BE49-F238E27FC236}">
                    <a16:creationId xmlns:a16="http://schemas.microsoft.com/office/drawing/2014/main" xmlns="" id="{6AEDA8B5-181F-40D3-89F4-2969F4283A1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2">
                <a:extLst>
                  <a:ext uri="{FF2B5EF4-FFF2-40B4-BE49-F238E27FC236}">
                    <a16:creationId xmlns:a16="http://schemas.microsoft.com/office/drawing/2014/main" xmlns="" id="{E8BB8EDC-F576-48AB-8F25-5919D3EE652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3">
                <a:extLst>
                  <a:ext uri="{FF2B5EF4-FFF2-40B4-BE49-F238E27FC236}">
                    <a16:creationId xmlns:a16="http://schemas.microsoft.com/office/drawing/2014/main" xmlns="" id="{4BA01A94-DD32-4E57-BEAB-2610E30F938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4">
                <a:extLst>
                  <a:ext uri="{FF2B5EF4-FFF2-40B4-BE49-F238E27FC236}">
                    <a16:creationId xmlns:a16="http://schemas.microsoft.com/office/drawing/2014/main" xmlns="" id="{7890E63D-E736-4C13-AB12-4C1E866E08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5">
                <a:extLst>
                  <a:ext uri="{FF2B5EF4-FFF2-40B4-BE49-F238E27FC236}">
                    <a16:creationId xmlns:a16="http://schemas.microsoft.com/office/drawing/2014/main" xmlns="" id="{3D81DD1C-01E5-4338-969C-6A8B97E54D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6">
                <a:extLst>
                  <a:ext uri="{FF2B5EF4-FFF2-40B4-BE49-F238E27FC236}">
                    <a16:creationId xmlns:a16="http://schemas.microsoft.com/office/drawing/2014/main" xmlns="" id="{FCD62FFC-50AB-4A6E-B6AD-0D2DEB2EC9B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7">
                <a:extLst>
                  <a:ext uri="{FF2B5EF4-FFF2-40B4-BE49-F238E27FC236}">
                    <a16:creationId xmlns:a16="http://schemas.microsoft.com/office/drawing/2014/main" xmlns="" id="{968B11DF-2827-46B4-B8A5-87A3A5F040C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8">
                <a:extLst>
                  <a:ext uri="{FF2B5EF4-FFF2-40B4-BE49-F238E27FC236}">
                    <a16:creationId xmlns:a16="http://schemas.microsoft.com/office/drawing/2014/main" xmlns="" id="{2CCC1B2D-9AFA-4927-BF65-FE34ABBF2B2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3F1B33E1-2144-41F6-AB4D-E445EA94DCD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41">
              <a:extLst>
                <a:ext uri="{FF2B5EF4-FFF2-40B4-BE49-F238E27FC236}">
                  <a16:creationId xmlns:a16="http://schemas.microsoft.com/office/drawing/2014/main" xmlns="" id="{3015A07D-BE25-4CF0-B311-7930C639CF75}"/>
                </a:ext>
              </a:extLst>
            </p:cNvPr>
            <p:cNvGrpSpPr>
              <a:grpSpLocks/>
            </p:cNvGrpSpPr>
            <p:nvPr userDrawn="1"/>
          </p:nvGrpSpPr>
          <p:grpSpPr bwMode="auto">
            <a:xfrm>
              <a:off x="1" y="-297475"/>
              <a:ext cx="12191999" cy="180000"/>
              <a:chOff x="0" y="-689"/>
              <a:chExt cx="7680" cy="232"/>
            </a:xfrm>
          </p:grpSpPr>
          <p:sp>
            <p:nvSpPr>
              <p:cNvPr id="126" name="Line 42">
                <a:extLst>
                  <a:ext uri="{FF2B5EF4-FFF2-40B4-BE49-F238E27FC236}">
                    <a16:creationId xmlns:a16="http://schemas.microsoft.com/office/drawing/2014/main" xmlns="" id="{804D4590-F7F1-4825-A626-FAAAA02C92C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3">
                <a:extLst>
                  <a:ext uri="{FF2B5EF4-FFF2-40B4-BE49-F238E27FC236}">
                    <a16:creationId xmlns:a16="http://schemas.microsoft.com/office/drawing/2014/main" xmlns="" id="{B85AD1BE-FFF1-452F-885E-CDF4B47B486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4">
                <a:extLst>
                  <a:ext uri="{FF2B5EF4-FFF2-40B4-BE49-F238E27FC236}">
                    <a16:creationId xmlns:a16="http://schemas.microsoft.com/office/drawing/2014/main" xmlns="" id="{736E42BB-83E4-4088-9A56-BF81E5D21D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29" name="Line 45">
                <a:extLst>
                  <a:ext uri="{FF2B5EF4-FFF2-40B4-BE49-F238E27FC236}">
                    <a16:creationId xmlns:a16="http://schemas.microsoft.com/office/drawing/2014/main" xmlns="" id="{A3AB4C9D-C47F-483F-962B-53593614E4D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6">
                <a:extLst>
                  <a:ext uri="{FF2B5EF4-FFF2-40B4-BE49-F238E27FC236}">
                    <a16:creationId xmlns:a16="http://schemas.microsoft.com/office/drawing/2014/main" xmlns="" id="{6084CDE9-8761-4226-9F08-BDDB6052C3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7">
                <a:extLst>
                  <a:ext uri="{FF2B5EF4-FFF2-40B4-BE49-F238E27FC236}">
                    <a16:creationId xmlns:a16="http://schemas.microsoft.com/office/drawing/2014/main" xmlns="" id="{36ACC767-25A1-497D-AFD4-3C8C1ECF5CF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8">
                <a:extLst>
                  <a:ext uri="{FF2B5EF4-FFF2-40B4-BE49-F238E27FC236}">
                    <a16:creationId xmlns:a16="http://schemas.microsoft.com/office/drawing/2014/main" xmlns="" id="{59A845BE-E6C6-4E66-AB66-C83EB750409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9">
                <a:extLst>
                  <a:ext uri="{FF2B5EF4-FFF2-40B4-BE49-F238E27FC236}">
                    <a16:creationId xmlns:a16="http://schemas.microsoft.com/office/drawing/2014/main" xmlns="" id="{5AAA63CF-D9D6-4CBB-AAC9-9DFC3963FBD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50">
                <a:extLst>
                  <a:ext uri="{FF2B5EF4-FFF2-40B4-BE49-F238E27FC236}">
                    <a16:creationId xmlns:a16="http://schemas.microsoft.com/office/drawing/2014/main" xmlns="" id="{F2869592-7256-4DC9-8799-11AD51B9A8F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1">
                <a:extLst>
                  <a:ext uri="{FF2B5EF4-FFF2-40B4-BE49-F238E27FC236}">
                    <a16:creationId xmlns:a16="http://schemas.microsoft.com/office/drawing/2014/main" xmlns="" id="{FB59B86A-37F5-4BDD-8583-2F307EB00EE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2">
                <a:extLst>
                  <a:ext uri="{FF2B5EF4-FFF2-40B4-BE49-F238E27FC236}">
                    <a16:creationId xmlns:a16="http://schemas.microsoft.com/office/drawing/2014/main" xmlns="" id="{AC5158C9-DDF4-4F67-BE47-3BDF8853AF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3">
                <a:extLst>
                  <a:ext uri="{FF2B5EF4-FFF2-40B4-BE49-F238E27FC236}">
                    <a16:creationId xmlns:a16="http://schemas.microsoft.com/office/drawing/2014/main" xmlns="" id="{C1E1924B-FF81-4782-91C5-F3C4574551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4">
                <a:extLst>
                  <a:ext uri="{FF2B5EF4-FFF2-40B4-BE49-F238E27FC236}">
                    <a16:creationId xmlns:a16="http://schemas.microsoft.com/office/drawing/2014/main" xmlns="" id="{037B1AF8-A0A7-4FB6-B51B-D889313EC79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5">
                <a:extLst>
                  <a:ext uri="{FF2B5EF4-FFF2-40B4-BE49-F238E27FC236}">
                    <a16:creationId xmlns:a16="http://schemas.microsoft.com/office/drawing/2014/main" xmlns="" id="{B89B6BE9-4287-425F-BFAF-0BE22C59E03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6">
                <a:extLst>
                  <a:ext uri="{FF2B5EF4-FFF2-40B4-BE49-F238E27FC236}">
                    <a16:creationId xmlns:a16="http://schemas.microsoft.com/office/drawing/2014/main" xmlns="" id="{DC22BCF8-432F-4136-96D3-1BECDF6BEB7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7">
                <a:extLst>
                  <a:ext uri="{FF2B5EF4-FFF2-40B4-BE49-F238E27FC236}">
                    <a16:creationId xmlns:a16="http://schemas.microsoft.com/office/drawing/2014/main" xmlns="" id="{D2FD2388-DFFC-4D5F-959B-0F6CDAA51D7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8">
                <a:extLst>
                  <a:ext uri="{FF2B5EF4-FFF2-40B4-BE49-F238E27FC236}">
                    <a16:creationId xmlns:a16="http://schemas.microsoft.com/office/drawing/2014/main" xmlns="" id="{BDDF20B8-E9E1-47A8-AF20-EE9797B2D47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9">
                <a:extLst>
                  <a:ext uri="{FF2B5EF4-FFF2-40B4-BE49-F238E27FC236}">
                    <a16:creationId xmlns:a16="http://schemas.microsoft.com/office/drawing/2014/main" xmlns="" id="{50D20A56-55BE-4EDA-B1FD-892CCA1FE92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60">
                <a:extLst>
                  <a:ext uri="{FF2B5EF4-FFF2-40B4-BE49-F238E27FC236}">
                    <a16:creationId xmlns:a16="http://schemas.microsoft.com/office/drawing/2014/main" xmlns="" id="{B68650C0-DFF9-4A67-874E-D7632C9FA61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1">
                <a:extLst>
                  <a:ext uri="{FF2B5EF4-FFF2-40B4-BE49-F238E27FC236}">
                    <a16:creationId xmlns:a16="http://schemas.microsoft.com/office/drawing/2014/main" xmlns="" id="{DE61D21C-969D-4071-B9B3-B4DFFB71C4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2">
                <a:extLst>
                  <a:ext uri="{FF2B5EF4-FFF2-40B4-BE49-F238E27FC236}">
                    <a16:creationId xmlns:a16="http://schemas.microsoft.com/office/drawing/2014/main" xmlns="" id="{EF03F73F-2D0C-46C7-9610-0B504440A71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3">
                <a:extLst>
                  <a:ext uri="{FF2B5EF4-FFF2-40B4-BE49-F238E27FC236}">
                    <a16:creationId xmlns:a16="http://schemas.microsoft.com/office/drawing/2014/main" xmlns="" id="{6072573C-1CE8-48CD-BC5E-857446CF5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4">
                <a:extLst>
                  <a:ext uri="{FF2B5EF4-FFF2-40B4-BE49-F238E27FC236}">
                    <a16:creationId xmlns:a16="http://schemas.microsoft.com/office/drawing/2014/main" xmlns="" id="{73B3A308-58B4-4D4B-AE45-71A6EA07834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5">
                <a:extLst>
                  <a:ext uri="{FF2B5EF4-FFF2-40B4-BE49-F238E27FC236}">
                    <a16:creationId xmlns:a16="http://schemas.microsoft.com/office/drawing/2014/main" xmlns="" id="{C2EEF8DC-0AD6-4EC1-AFE8-1125D7C9D1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44">
                <a:extLst>
                  <a:ext uri="{FF2B5EF4-FFF2-40B4-BE49-F238E27FC236}">
                    <a16:creationId xmlns:a16="http://schemas.microsoft.com/office/drawing/2014/main" xmlns="" id="{A1E4F60F-EA88-4A04-BA11-B454D1B9438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1" name="Line 43">
                <a:extLst>
                  <a:ext uri="{FF2B5EF4-FFF2-40B4-BE49-F238E27FC236}">
                    <a16:creationId xmlns:a16="http://schemas.microsoft.com/office/drawing/2014/main" xmlns="" id="{AB570312-C315-4BC3-9D7D-677D6495B5E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65BC538D-6598-4C0E-B7BE-A3F65A5DB6AF}"/>
                </a:ext>
              </a:extLst>
            </p:cNvPr>
            <p:cNvGrpSpPr>
              <a:grpSpLocks/>
            </p:cNvGrpSpPr>
            <p:nvPr userDrawn="1"/>
          </p:nvGrpSpPr>
          <p:grpSpPr bwMode="auto">
            <a:xfrm>
              <a:off x="6351" y="6972300"/>
              <a:ext cx="12195174" cy="180000"/>
              <a:chOff x="4" y="-689"/>
              <a:chExt cx="7682" cy="232"/>
            </a:xfrm>
          </p:grpSpPr>
          <p:sp>
            <p:nvSpPr>
              <p:cNvPr id="99" name="Line 42">
                <a:extLst>
                  <a:ext uri="{FF2B5EF4-FFF2-40B4-BE49-F238E27FC236}">
                    <a16:creationId xmlns:a16="http://schemas.microsoft.com/office/drawing/2014/main" xmlns="" id="{1736DB45-63D4-479A-B905-A654CA8215C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43">
                <a:extLst>
                  <a:ext uri="{FF2B5EF4-FFF2-40B4-BE49-F238E27FC236}">
                    <a16:creationId xmlns:a16="http://schemas.microsoft.com/office/drawing/2014/main" xmlns="" id="{15479D6A-C579-45E4-AEF5-AF11595AB9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4">
                <a:extLst>
                  <a:ext uri="{FF2B5EF4-FFF2-40B4-BE49-F238E27FC236}">
                    <a16:creationId xmlns:a16="http://schemas.microsoft.com/office/drawing/2014/main" xmlns="" id="{1837F33E-54B7-4B30-9478-8372DCAB265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5">
                <a:extLst>
                  <a:ext uri="{FF2B5EF4-FFF2-40B4-BE49-F238E27FC236}">
                    <a16:creationId xmlns:a16="http://schemas.microsoft.com/office/drawing/2014/main" xmlns="" id="{9D35F589-B6D4-402F-A2D3-5FF1A4AB66B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6">
                <a:extLst>
                  <a:ext uri="{FF2B5EF4-FFF2-40B4-BE49-F238E27FC236}">
                    <a16:creationId xmlns:a16="http://schemas.microsoft.com/office/drawing/2014/main" xmlns="" id="{27C14D67-0B44-434C-9A22-90BE82A64B7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7">
                <a:extLst>
                  <a:ext uri="{FF2B5EF4-FFF2-40B4-BE49-F238E27FC236}">
                    <a16:creationId xmlns:a16="http://schemas.microsoft.com/office/drawing/2014/main" xmlns="" id="{EEC3B8B7-414F-48E6-AAAA-9D5C37636C9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8">
                <a:extLst>
                  <a:ext uri="{FF2B5EF4-FFF2-40B4-BE49-F238E27FC236}">
                    <a16:creationId xmlns:a16="http://schemas.microsoft.com/office/drawing/2014/main" xmlns="" id="{A274A1E7-9943-4901-B25E-1854F78245E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9">
                <a:extLst>
                  <a:ext uri="{FF2B5EF4-FFF2-40B4-BE49-F238E27FC236}">
                    <a16:creationId xmlns:a16="http://schemas.microsoft.com/office/drawing/2014/main" xmlns="" id="{C72DCE82-E7AC-47F5-A7AD-BD33A885940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50">
                <a:extLst>
                  <a:ext uri="{FF2B5EF4-FFF2-40B4-BE49-F238E27FC236}">
                    <a16:creationId xmlns:a16="http://schemas.microsoft.com/office/drawing/2014/main" xmlns="" id="{BB81AAA7-62FE-40FE-9108-A819CF912EB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1">
                <a:extLst>
                  <a:ext uri="{FF2B5EF4-FFF2-40B4-BE49-F238E27FC236}">
                    <a16:creationId xmlns:a16="http://schemas.microsoft.com/office/drawing/2014/main" xmlns="" id="{947FE62A-603E-46F6-834C-8CB445178CE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2">
                <a:extLst>
                  <a:ext uri="{FF2B5EF4-FFF2-40B4-BE49-F238E27FC236}">
                    <a16:creationId xmlns:a16="http://schemas.microsoft.com/office/drawing/2014/main" xmlns="" id="{5F27FA7E-E256-45A3-850E-C8959AABC13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3">
                <a:extLst>
                  <a:ext uri="{FF2B5EF4-FFF2-40B4-BE49-F238E27FC236}">
                    <a16:creationId xmlns:a16="http://schemas.microsoft.com/office/drawing/2014/main" xmlns="" id="{977878B4-E7A4-4750-AD0E-BB6A9E83B98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4">
                <a:extLst>
                  <a:ext uri="{FF2B5EF4-FFF2-40B4-BE49-F238E27FC236}">
                    <a16:creationId xmlns:a16="http://schemas.microsoft.com/office/drawing/2014/main" xmlns="" id="{3F1F3CCF-ECFE-4BFE-88A3-7CE56E5E6D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5">
                <a:extLst>
                  <a:ext uri="{FF2B5EF4-FFF2-40B4-BE49-F238E27FC236}">
                    <a16:creationId xmlns:a16="http://schemas.microsoft.com/office/drawing/2014/main" xmlns="" id="{A12976B5-226A-400F-B788-274F25286B8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6">
                <a:extLst>
                  <a:ext uri="{FF2B5EF4-FFF2-40B4-BE49-F238E27FC236}">
                    <a16:creationId xmlns:a16="http://schemas.microsoft.com/office/drawing/2014/main" xmlns="" id="{3A09DF98-C018-4174-8890-411E159203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7">
                <a:extLst>
                  <a:ext uri="{FF2B5EF4-FFF2-40B4-BE49-F238E27FC236}">
                    <a16:creationId xmlns:a16="http://schemas.microsoft.com/office/drawing/2014/main" xmlns="" id="{AF8083DA-56F7-48FE-9E42-064C0D135A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8">
                <a:extLst>
                  <a:ext uri="{FF2B5EF4-FFF2-40B4-BE49-F238E27FC236}">
                    <a16:creationId xmlns:a16="http://schemas.microsoft.com/office/drawing/2014/main" xmlns="" id="{79124BED-7957-49E0-83C0-E097D38395E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9">
                <a:extLst>
                  <a:ext uri="{FF2B5EF4-FFF2-40B4-BE49-F238E27FC236}">
                    <a16:creationId xmlns:a16="http://schemas.microsoft.com/office/drawing/2014/main" xmlns="" id="{87D5C086-2F4F-4605-8651-F5351B72815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60">
                <a:extLst>
                  <a:ext uri="{FF2B5EF4-FFF2-40B4-BE49-F238E27FC236}">
                    <a16:creationId xmlns:a16="http://schemas.microsoft.com/office/drawing/2014/main" xmlns="" id="{79C0EE69-AFA9-4650-A132-B6AD687712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1">
                <a:extLst>
                  <a:ext uri="{FF2B5EF4-FFF2-40B4-BE49-F238E27FC236}">
                    <a16:creationId xmlns:a16="http://schemas.microsoft.com/office/drawing/2014/main" xmlns="" id="{2EAFDAB5-F620-4387-97D8-A9E5285D3E2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2">
                <a:extLst>
                  <a:ext uri="{FF2B5EF4-FFF2-40B4-BE49-F238E27FC236}">
                    <a16:creationId xmlns:a16="http://schemas.microsoft.com/office/drawing/2014/main" xmlns="" id="{12B45447-673B-4943-9BED-6522D7A546B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3">
                <a:extLst>
                  <a:ext uri="{FF2B5EF4-FFF2-40B4-BE49-F238E27FC236}">
                    <a16:creationId xmlns:a16="http://schemas.microsoft.com/office/drawing/2014/main" xmlns="" id="{8486B9A8-C1EA-4FDC-BCA8-6AC20F55C71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4">
                <a:extLst>
                  <a:ext uri="{FF2B5EF4-FFF2-40B4-BE49-F238E27FC236}">
                    <a16:creationId xmlns:a16="http://schemas.microsoft.com/office/drawing/2014/main" xmlns="" id="{A1CD63D6-659C-44A2-B318-150D27985F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5">
                <a:extLst>
                  <a:ext uri="{FF2B5EF4-FFF2-40B4-BE49-F238E27FC236}">
                    <a16:creationId xmlns:a16="http://schemas.microsoft.com/office/drawing/2014/main" xmlns="" id="{78913252-0801-4F6D-B272-F8063519B2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44">
                <a:extLst>
                  <a:ext uri="{FF2B5EF4-FFF2-40B4-BE49-F238E27FC236}">
                    <a16:creationId xmlns:a16="http://schemas.microsoft.com/office/drawing/2014/main" xmlns="" id="{EB275867-B0A5-4932-B75C-FB2B4A4D34AE}"/>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3">
                <a:extLst>
                  <a:ext uri="{FF2B5EF4-FFF2-40B4-BE49-F238E27FC236}">
                    <a16:creationId xmlns:a16="http://schemas.microsoft.com/office/drawing/2014/main" xmlns="" id="{A07164DE-7999-461D-A8BC-31294A1FF8A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4789645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divider red">
  <p:cSld name="divider red">
    <p:bg>
      <p:bgPr>
        <a:solidFill>
          <a:srgbClr val="E74536"/>
        </a:solidFill>
        <a:effectLst/>
      </p:bgPr>
    </p:bg>
    <p:spTree>
      <p:nvGrpSpPr>
        <p:cNvPr id="1" name="Shape 3027"/>
        <p:cNvGrpSpPr/>
        <p:nvPr/>
      </p:nvGrpSpPr>
      <p:grpSpPr>
        <a:xfrm>
          <a:off x="0" y="0"/>
          <a:ext cx="0" cy="0"/>
          <a:chOff x="0" y="0"/>
          <a:chExt cx="0" cy="0"/>
        </a:xfrm>
      </p:grpSpPr>
      <p:sp>
        <p:nvSpPr>
          <p:cNvPr id="3028" name="Google Shape;3028;p30"/>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9" name="Google Shape;3029;p30"/>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sp>
        <p:nvSpPr>
          <p:cNvPr id="3030" name="Google Shape;3030;p30"/>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1" name="Google Shape;3031;p30"/>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pic>
        <p:nvPicPr>
          <p:cNvPr id="3032" name="Google Shape;3032;p30"/>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3033" name="Google Shape;3033;p30"/>
          <p:cNvGrpSpPr/>
          <p:nvPr/>
        </p:nvGrpSpPr>
        <p:grpSpPr>
          <a:xfrm>
            <a:off x="-294300" y="-297472"/>
            <a:ext cx="12780600" cy="7449775"/>
            <a:chOff x="-294300" y="-297475"/>
            <a:chExt cx="12780600" cy="7449775"/>
          </a:xfrm>
        </p:grpSpPr>
        <p:grpSp>
          <p:nvGrpSpPr>
            <p:cNvPr id="3034" name="Google Shape;3034;p30"/>
            <p:cNvGrpSpPr/>
            <p:nvPr/>
          </p:nvGrpSpPr>
          <p:grpSpPr>
            <a:xfrm>
              <a:off x="-294300" y="0"/>
              <a:ext cx="180000" cy="6858000"/>
              <a:chOff x="-232" y="0"/>
              <a:chExt cx="232" cy="4320"/>
            </a:xfrm>
          </p:grpSpPr>
          <p:cxnSp>
            <p:nvCxnSpPr>
              <p:cNvPr id="3035" name="Google Shape;3035;p3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36" name="Google Shape;3036;p3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37" name="Google Shape;3037;p3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38" name="Google Shape;3038;p3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39" name="Google Shape;3039;p3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0" name="Google Shape;3040;p3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1" name="Google Shape;3041;p3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2" name="Google Shape;3042;p3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3" name="Google Shape;3043;p3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4" name="Google Shape;3044;p3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5" name="Google Shape;3045;p3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6" name="Google Shape;3046;p3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7" name="Google Shape;3047;p3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8" name="Google Shape;3048;p3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49" name="Google Shape;3049;p3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0" name="Google Shape;3050;p3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051" name="Google Shape;3051;p30"/>
            <p:cNvGrpSpPr/>
            <p:nvPr/>
          </p:nvGrpSpPr>
          <p:grpSpPr>
            <a:xfrm>
              <a:off x="12306300" y="0"/>
              <a:ext cx="180000" cy="6858000"/>
              <a:chOff x="-232" y="0"/>
              <a:chExt cx="232" cy="4320"/>
            </a:xfrm>
          </p:grpSpPr>
          <p:cxnSp>
            <p:nvCxnSpPr>
              <p:cNvPr id="3052" name="Google Shape;3052;p3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3" name="Google Shape;3053;p3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4" name="Google Shape;3054;p3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5" name="Google Shape;3055;p3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6" name="Google Shape;3056;p3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7" name="Google Shape;3057;p3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8" name="Google Shape;3058;p3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59" name="Google Shape;3059;p3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0" name="Google Shape;3060;p3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1" name="Google Shape;3061;p3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2" name="Google Shape;3062;p3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3" name="Google Shape;3063;p3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4" name="Google Shape;3064;p3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5" name="Google Shape;3065;p3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6" name="Google Shape;3066;p3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67" name="Google Shape;3067;p3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068" name="Google Shape;3068;p30"/>
            <p:cNvGrpSpPr/>
            <p:nvPr/>
          </p:nvGrpSpPr>
          <p:grpSpPr>
            <a:xfrm>
              <a:off x="1" y="-297475"/>
              <a:ext cx="12192000" cy="180000"/>
              <a:chOff x="0" y="-689"/>
              <a:chExt cx="7680" cy="232"/>
            </a:xfrm>
          </p:grpSpPr>
          <p:cxnSp>
            <p:nvCxnSpPr>
              <p:cNvPr id="3069" name="Google Shape;3069;p3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0" name="Google Shape;3070;p3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1" name="Google Shape;3071;p3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2" name="Google Shape;3072;p3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3" name="Google Shape;3073;p3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4" name="Google Shape;3074;p3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5" name="Google Shape;3075;p3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6" name="Google Shape;3076;p3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7" name="Google Shape;3077;p3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8" name="Google Shape;3078;p3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79" name="Google Shape;3079;p3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0" name="Google Shape;3080;p3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1" name="Google Shape;3081;p3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2" name="Google Shape;3082;p3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3" name="Google Shape;3083;p3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4" name="Google Shape;3084;p3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5" name="Google Shape;3085;p3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6" name="Google Shape;3086;p3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7" name="Google Shape;3087;p3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8" name="Google Shape;3088;p3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89" name="Google Shape;3089;p3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0" name="Google Shape;3090;p3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1" name="Google Shape;3091;p3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2" name="Google Shape;3092;p3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3" name="Google Shape;3093;p3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4" name="Google Shape;3094;p3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095" name="Google Shape;3095;p30"/>
            <p:cNvGrpSpPr/>
            <p:nvPr/>
          </p:nvGrpSpPr>
          <p:grpSpPr>
            <a:xfrm>
              <a:off x="6351" y="6972300"/>
              <a:ext cx="12195174" cy="180000"/>
              <a:chOff x="4" y="-689"/>
              <a:chExt cx="7682" cy="232"/>
            </a:xfrm>
          </p:grpSpPr>
          <p:cxnSp>
            <p:nvCxnSpPr>
              <p:cNvPr id="3096" name="Google Shape;3096;p3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7" name="Google Shape;3097;p3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8" name="Google Shape;3098;p3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099" name="Google Shape;3099;p3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0" name="Google Shape;3100;p3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1" name="Google Shape;3101;p3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2" name="Google Shape;3102;p3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3" name="Google Shape;3103;p3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4" name="Google Shape;3104;p3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5" name="Google Shape;3105;p3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6" name="Google Shape;3106;p3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7" name="Google Shape;3107;p3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8" name="Google Shape;3108;p3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09" name="Google Shape;3109;p3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0" name="Google Shape;3110;p3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1" name="Google Shape;3111;p3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2" name="Google Shape;3112;p3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3" name="Google Shape;3113;p3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4" name="Google Shape;3114;p3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5" name="Google Shape;3115;p3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6" name="Google Shape;3116;p3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7" name="Google Shape;3117;p3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8" name="Google Shape;3118;p3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19" name="Google Shape;3119;p3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20" name="Google Shape;3120;p3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21" name="Google Shape;3121;p3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122" name="Google Shape;3122;p30"/>
          <p:cNvSpPr txBox="1"/>
          <p:nvPr/>
        </p:nvSpPr>
        <p:spPr>
          <a:xfrm>
            <a:off x="6075254" y="6356360"/>
            <a:ext cx="5045871"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 Randstad</a:t>
            </a:r>
            <a:endParaRPr sz="1100" b="0" i="0" u="none" strike="noStrike" cap="none">
              <a:solidFill>
                <a:srgbClr val="FFFFFF"/>
              </a:solidFill>
              <a:latin typeface="Tahoma"/>
              <a:ea typeface="Tahoma"/>
              <a:cs typeface="Tahoma"/>
              <a:sym typeface="Tahoma"/>
            </a:endParaRPr>
          </a:p>
        </p:txBody>
      </p:sp>
      <p:sp>
        <p:nvSpPr>
          <p:cNvPr id="3123" name="Google Shape;3123;p30"/>
          <p:cNvSpPr txBox="1"/>
          <p:nvPr/>
        </p:nvSpPr>
        <p:spPr>
          <a:xfrm>
            <a:off x="11166562" y="6356360"/>
            <a:ext cx="257127"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fld id="{00000000-1234-1234-1234-123412341234}" type="slidenum">
              <a:rPr lang="it-IT" sz="1100" b="0" i="0" u="none" strike="noStrike" cap="none">
                <a:solidFill>
                  <a:srgbClr val="FFFFFF"/>
                </a:solidFill>
                <a:latin typeface="Tahoma"/>
                <a:ea typeface="Tahoma"/>
                <a:cs typeface="Tahoma"/>
                <a:sym typeface="Tahoma"/>
              </a:rPr>
              <a:pPr marL="0" marR="0" lvl="0" indent="0" algn="r" rtl="0">
                <a:lnSpc>
                  <a:spcPct val="100000"/>
                </a:lnSpc>
                <a:spcBef>
                  <a:spcPts val="0"/>
                </a:spcBef>
                <a:spcAft>
                  <a:spcPts val="0"/>
                </a:spcAft>
                <a:buClr>
                  <a:srgbClr val="FFFFFF"/>
                </a:buClr>
                <a:buSzPts val="1000"/>
                <a:buFont typeface="Arial"/>
                <a:buNone/>
              </a:pPr>
              <a:t>‹N›</a:t>
            </a:fld>
            <a:endParaRPr sz="1100" b="0" i="0" u="none" strike="noStrike" cap="none">
              <a:solidFill>
                <a:srgbClr val="FFFFFF"/>
              </a:solidFill>
              <a:latin typeface="Tahoma"/>
              <a:ea typeface="Tahoma"/>
              <a:cs typeface="Tahoma"/>
              <a:sym typeface="Tahoma"/>
            </a:endParaRPr>
          </a:p>
        </p:txBody>
      </p:sp>
      <p:sp>
        <p:nvSpPr>
          <p:cNvPr id="3124" name="Google Shape;3124;p30"/>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up">
    <p:bg bwMode="gray">
      <p:bgPr>
        <a:solidFill>
          <a:schemeClr val="bg2"/>
        </a:solidFill>
        <a:effectLst/>
      </p:bgPr>
    </p:bg>
    <p:spTree>
      <p:nvGrpSpPr>
        <p:cNvPr id="1" name=""/>
        <p:cNvGrpSpPr/>
        <p:nvPr/>
      </p:nvGrpSpPr>
      <p:grpSpPr>
        <a:xfrm>
          <a:off x="0" y="0"/>
          <a:ext cx="0" cy="0"/>
          <a:chOff x="0" y="0"/>
          <a:chExt cx="0" cy="0"/>
        </a:xfrm>
      </p:grpSpPr>
      <p:sp>
        <p:nvSpPr>
          <p:cNvPr id="94" name="Freeform 5">
            <a:extLst>
              <a:ext uri="{FF2B5EF4-FFF2-40B4-BE49-F238E27FC236}">
                <a16:creationId xmlns:a16="http://schemas.microsoft.com/office/drawing/2014/main" xmlns="" id="{452D6C51-7D42-4979-82B2-135F4C476D5F}"/>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5" name="Freeform: Shape 94">
            <a:extLst>
              <a:ext uri="{FF2B5EF4-FFF2-40B4-BE49-F238E27FC236}">
                <a16:creationId xmlns:a16="http://schemas.microsoft.com/office/drawing/2014/main" xmlns="" id="{E37991F6-E1A4-4E18-BFAC-9F8D823FF3B7}"/>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6" name="Freeform 7">
            <a:extLst>
              <a:ext uri="{FF2B5EF4-FFF2-40B4-BE49-F238E27FC236}">
                <a16:creationId xmlns:a16="http://schemas.microsoft.com/office/drawing/2014/main" xmlns="" id="{D045FC00-F323-428A-8885-2D868052CF1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97" name="Group 96">
            <a:extLst>
              <a:ext uri="{FF2B5EF4-FFF2-40B4-BE49-F238E27FC236}">
                <a16:creationId xmlns:a16="http://schemas.microsoft.com/office/drawing/2014/main" xmlns="" id="{75C31163-C43F-41EF-AC69-7FB1D0E5DB5F}"/>
              </a:ext>
            </a:extLst>
          </p:cNvPr>
          <p:cNvGrpSpPr/>
          <p:nvPr userDrawn="1"/>
        </p:nvGrpSpPr>
        <p:grpSpPr>
          <a:xfrm>
            <a:off x="-294300" y="-297472"/>
            <a:ext cx="12780600" cy="7449775"/>
            <a:chOff x="-294300" y="-297475"/>
            <a:chExt cx="12780600" cy="7449775"/>
          </a:xfrm>
        </p:grpSpPr>
        <p:grpSp>
          <p:nvGrpSpPr>
            <p:cNvPr id="98" name="Group 21">
              <a:extLst>
                <a:ext uri="{FF2B5EF4-FFF2-40B4-BE49-F238E27FC236}">
                  <a16:creationId xmlns:a16="http://schemas.microsoft.com/office/drawing/2014/main" xmlns="" id="{37906A48-FA18-4DDA-9046-00D07177925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D12C30C5-EC42-42FD-808F-73E2563446F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5F21D5C1-B569-432B-8803-E720EA1EE52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148948A8-073E-404E-95ED-50D2A73054B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DC89BBA7-FB11-4418-AE28-7E5405D8CEF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EE84D5E5-500D-4E6C-930A-B913C293C5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20B3D14C-ABAF-403E-BCC3-1269A62E2C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9139D769-A5A2-4518-AB43-02E4E9FF89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ED26BC93-425B-4F92-AE43-638A57C0729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20F79AA3-A441-41EC-92A9-47831D8514F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B331F250-820F-41E8-B0C3-F2E18D62DE2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961CBE43-9222-4B35-BC9B-AB1CB9F59CF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C4E76CC3-3313-42B9-8ED8-FA7E4505DE8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E0672829-A409-46D2-BB9A-CF31A8D9C9F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D2B7FB51-2CE6-432E-8115-6CE0FD1640C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C6528C20-E55D-4C52-BA86-B4C578E880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3C897C4D-890C-4FB2-B787-CC0B7C975BE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21">
              <a:extLst>
                <a:ext uri="{FF2B5EF4-FFF2-40B4-BE49-F238E27FC236}">
                  <a16:creationId xmlns:a16="http://schemas.microsoft.com/office/drawing/2014/main" xmlns="" id="{7F674617-CFD2-4BFD-A696-9119CD31E3D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57BFAADA-6098-449D-8249-35BE5E0E9D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75092B74-284E-4446-BC2E-B37B755B3A2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572FEBEA-CE13-40B8-B07E-E7FF82BDE38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1846034A-EFD3-46FB-8EA5-389F08ABD3F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A49F2F69-4BDC-44CF-9613-7BC4A0773C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9D1062B0-9B14-4F49-825E-2FBEFA413E7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94A3445F-5F4C-4077-87E2-DCCF2BF254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56F2B3C7-319A-4A17-B6F7-C45C033882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DF1B838E-85D5-4AB0-89A2-1B47137E841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A73C194A-996A-4856-A7F9-CB8B0C49EBF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991A7689-7FB0-48C5-B88F-C6ED6F3273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76FF8D39-0381-490E-8928-58D4BE6412E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102705E3-7B11-4B65-9A28-45F291D781C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E95A71DA-8A94-4674-8E7C-D0AE208F0EF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39FDD314-6CB5-4E87-8DAE-68F6AA88945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FC0899C4-E865-406B-97DD-1CC64A35F2E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41">
              <a:extLst>
                <a:ext uri="{FF2B5EF4-FFF2-40B4-BE49-F238E27FC236}">
                  <a16:creationId xmlns:a16="http://schemas.microsoft.com/office/drawing/2014/main" xmlns="" id="{51B8237B-8426-4F5F-863A-B74BB7EA99B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99C81C6F-DA65-43CF-AE6B-0C378314308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3433E9EA-3A8A-45DB-9AB1-3550668030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32509673-43DB-4E1A-8B68-029964DC794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9E5508FC-F73F-4960-9694-DD6A6716480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05BA4FF5-7AD2-46C8-BBCF-30B32B076B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E87E14CC-B1FA-4D4B-A3D9-72A2D082C78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961B9DAE-ED0E-4511-9FAA-1AF31F22490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D631CB9E-B030-4411-8BA1-298E3C6D7F8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45420294-546E-43D7-9F8B-29ABF00493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2B25D885-18A4-45E5-9F70-23E187B6066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AE041F24-AD3D-4171-BD6B-CE30CBEFE9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8721FDAC-EF60-4327-BF1D-6F5C2D7A090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5134EA4C-B1D6-4F61-BA3C-D823889E4E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C8340B60-1498-4F5F-8892-FA918810692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C44A3EC4-A1F9-47E7-AEAC-5C50CB68D67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4FF41948-4BDF-4FFC-A991-25FE4E81CD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2AE1E499-1FAB-4DEE-92D3-38E88F0319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94A3BB4C-FC3D-47F9-8416-A83EBDF9140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A53F8309-B79E-4A40-8871-707FA879C5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D67AD13E-5F39-42C0-881B-3C195DF607F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FDBF0627-C969-4117-BB05-D006310F6C3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8854F2BB-BEFD-4C21-9FBB-0480AAA840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A861BC07-29B6-494E-87D2-86FF580E35F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1AB01A65-00B1-4ABA-AA06-53B701C3F48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37B85778-0BD3-4D7C-A21F-BA4E4C4FE83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E1EA51A8-96FF-44F9-AD31-520C3906A17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77DC53CD-9B67-47BB-9A9B-8BA9BCEE776E}"/>
                </a:ext>
              </a:extLst>
            </p:cNvPr>
            <p:cNvGrpSpPr>
              <a:grpSpLocks/>
            </p:cNvGrpSpPr>
            <p:nvPr userDrawn="1"/>
          </p:nvGrpSpPr>
          <p:grpSpPr bwMode="auto">
            <a:xfrm>
              <a:off x="6351" y="6972300"/>
              <a:ext cx="12195174" cy="180000"/>
              <a:chOff x="4" y="-689"/>
              <a:chExt cx="7682" cy="232"/>
            </a:xfrm>
          </p:grpSpPr>
          <p:sp>
            <p:nvSpPr>
              <p:cNvPr id="102" name="Line 42">
                <a:extLst>
                  <a:ext uri="{FF2B5EF4-FFF2-40B4-BE49-F238E27FC236}">
                    <a16:creationId xmlns:a16="http://schemas.microsoft.com/office/drawing/2014/main" xmlns="" id="{55375BE6-D06A-4F34-AEF5-BAAE39378B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3">
                <a:extLst>
                  <a:ext uri="{FF2B5EF4-FFF2-40B4-BE49-F238E27FC236}">
                    <a16:creationId xmlns:a16="http://schemas.microsoft.com/office/drawing/2014/main" xmlns="" id="{9FF4ED89-02F6-43CC-849F-B13D932BE42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4">
                <a:extLst>
                  <a:ext uri="{FF2B5EF4-FFF2-40B4-BE49-F238E27FC236}">
                    <a16:creationId xmlns:a16="http://schemas.microsoft.com/office/drawing/2014/main" xmlns="" id="{666DB997-89F4-45D6-A1BD-AD96D54798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5">
                <a:extLst>
                  <a:ext uri="{FF2B5EF4-FFF2-40B4-BE49-F238E27FC236}">
                    <a16:creationId xmlns:a16="http://schemas.microsoft.com/office/drawing/2014/main" xmlns="" id="{05B53493-AB09-426F-86F3-EE5020C0970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6">
                <a:extLst>
                  <a:ext uri="{FF2B5EF4-FFF2-40B4-BE49-F238E27FC236}">
                    <a16:creationId xmlns:a16="http://schemas.microsoft.com/office/drawing/2014/main" xmlns="" id="{61A9A0EB-94C8-4FCB-9B31-29F070BEFE9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7">
                <a:extLst>
                  <a:ext uri="{FF2B5EF4-FFF2-40B4-BE49-F238E27FC236}">
                    <a16:creationId xmlns:a16="http://schemas.microsoft.com/office/drawing/2014/main" xmlns="" id="{BB56C6DD-0268-467B-BF48-374E64352C7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8">
                <a:extLst>
                  <a:ext uri="{FF2B5EF4-FFF2-40B4-BE49-F238E27FC236}">
                    <a16:creationId xmlns:a16="http://schemas.microsoft.com/office/drawing/2014/main" xmlns="" id="{EE93FF24-8E52-45E7-941B-C6A7287853E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9">
                <a:extLst>
                  <a:ext uri="{FF2B5EF4-FFF2-40B4-BE49-F238E27FC236}">
                    <a16:creationId xmlns:a16="http://schemas.microsoft.com/office/drawing/2014/main" xmlns="" id="{67ED914D-B1EE-4C35-BA51-167E8AD8EDA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0">
                <a:extLst>
                  <a:ext uri="{FF2B5EF4-FFF2-40B4-BE49-F238E27FC236}">
                    <a16:creationId xmlns:a16="http://schemas.microsoft.com/office/drawing/2014/main" xmlns="" id="{8DD201FE-E25B-4526-A29E-D9917EAC2C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1">
                <a:extLst>
                  <a:ext uri="{FF2B5EF4-FFF2-40B4-BE49-F238E27FC236}">
                    <a16:creationId xmlns:a16="http://schemas.microsoft.com/office/drawing/2014/main" xmlns="" id="{DF42717C-98E3-4488-B4DA-F7333969C4E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2">
                <a:extLst>
                  <a:ext uri="{FF2B5EF4-FFF2-40B4-BE49-F238E27FC236}">
                    <a16:creationId xmlns:a16="http://schemas.microsoft.com/office/drawing/2014/main" xmlns="" id="{11BDFD81-E744-4A9F-9A2B-64F1C01CFD1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3">
                <a:extLst>
                  <a:ext uri="{FF2B5EF4-FFF2-40B4-BE49-F238E27FC236}">
                    <a16:creationId xmlns:a16="http://schemas.microsoft.com/office/drawing/2014/main" xmlns="" id="{F18E74E1-3EEF-42D6-AE80-64EE27CAEB1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4">
                <a:extLst>
                  <a:ext uri="{FF2B5EF4-FFF2-40B4-BE49-F238E27FC236}">
                    <a16:creationId xmlns:a16="http://schemas.microsoft.com/office/drawing/2014/main" xmlns="" id="{2B9E01EE-2DE1-4361-8217-EF155C07EB2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5">
                <a:extLst>
                  <a:ext uri="{FF2B5EF4-FFF2-40B4-BE49-F238E27FC236}">
                    <a16:creationId xmlns:a16="http://schemas.microsoft.com/office/drawing/2014/main" xmlns="" id="{8ABCF0DD-507A-4350-8D5C-F10E5B68F7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6">
                <a:extLst>
                  <a:ext uri="{FF2B5EF4-FFF2-40B4-BE49-F238E27FC236}">
                    <a16:creationId xmlns:a16="http://schemas.microsoft.com/office/drawing/2014/main" xmlns="" id="{5E96C46C-E1E7-498D-BDC6-CB7871CED12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7">
                <a:extLst>
                  <a:ext uri="{FF2B5EF4-FFF2-40B4-BE49-F238E27FC236}">
                    <a16:creationId xmlns:a16="http://schemas.microsoft.com/office/drawing/2014/main" xmlns="" id="{45ADD82F-93A5-4123-BF20-887B5F52888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AE177EE8-95BD-4DDC-9A6B-45E50B2ECB7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BF9008BF-9C69-43C9-92D8-9BAB8DA9DA3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2EA645D8-FD51-4493-996F-7CA7E7115FE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03FA59DA-777B-41E6-9D59-1D4FE0828A0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6DC5399B-CD72-4D90-AC34-305CF7098D1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B36D3C07-BBAD-4532-B814-64BAD9043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13262752-BC71-4742-9CDB-8A82F1D5A7C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18D824F7-2135-47AC-9476-354D3D711B9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305D8B04-818D-47DD-B61B-2318903EF36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788F30C5-9E29-44CF-99D7-BEBA426129A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23419948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title slide cream tech&amp;touch">
    <p:bg bwMode="gray">
      <p:bgPr>
        <a:solidFill>
          <a:schemeClr val="bg2"/>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CF2953EB-CC99-4CDB-9823-892A4834BBD1}"/>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C7FA7F69-8A81-4EAE-8694-9251592123F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7" name="Freeform 6">
              <a:extLst>
                <a:ext uri="{FF2B5EF4-FFF2-40B4-BE49-F238E27FC236}">
                  <a16:creationId xmlns:a16="http://schemas.microsoft.com/office/drawing/2014/main" xmlns="" id="{485358B3-E97B-46C1-B0DD-E1B8B1F5AC2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7">
              <a:extLst>
                <a:ext uri="{FF2B5EF4-FFF2-40B4-BE49-F238E27FC236}">
                  <a16:creationId xmlns:a16="http://schemas.microsoft.com/office/drawing/2014/main" xmlns="" id="{2E335DDC-C095-4B16-9A6A-DD327E8C984E}"/>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9" name="Freeform 8">
              <a:extLst>
                <a:ext uri="{FF2B5EF4-FFF2-40B4-BE49-F238E27FC236}">
                  <a16:creationId xmlns:a16="http://schemas.microsoft.com/office/drawing/2014/main" xmlns="" id="{665C2B08-E9D2-434D-BB38-4567DA955913}"/>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0" name="Rectangle 9">
              <a:extLst>
                <a:ext uri="{FF2B5EF4-FFF2-40B4-BE49-F238E27FC236}">
                  <a16:creationId xmlns:a16="http://schemas.microsoft.com/office/drawing/2014/main" xmlns="" id="{4A5A1A6D-B2D3-4224-819E-2AB63B7036C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1" name="Rectangle 10">
              <a:extLst>
                <a:ext uri="{FF2B5EF4-FFF2-40B4-BE49-F238E27FC236}">
                  <a16:creationId xmlns:a16="http://schemas.microsoft.com/office/drawing/2014/main" xmlns="" id="{4E1ED36D-1735-4EA9-99D5-633E6B04DF1A}"/>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2" name="Rectangle 11">
              <a:extLst>
                <a:ext uri="{FF2B5EF4-FFF2-40B4-BE49-F238E27FC236}">
                  <a16:creationId xmlns:a16="http://schemas.microsoft.com/office/drawing/2014/main" xmlns="" id="{9B50AE85-EF9F-4815-8BF1-4C297515221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3" name="Rectangle 12">
              <a:extLst>
                <a:ext uri="{FF2B5EF4-FFF2-40B4-BE49-F238E27FC236}">
                  <a16:creationId xmlns:a16="http://schemas.microsoft.com/office/drawing/2014/main" xmlns="" id="{AB4AAA2A-B9EC-42DB-ADF2-22054A6792F0}"/>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4" name="Freeform 13">
              <a:extLst>
                <a:ext uri="{FF2B5EF4-FFF2-40B4-BE49-F238E27FC236}">
                  <a16:creationId xmlns:a16="http://schemas.microsoft.com/office/drawing/2014/main" xmlns="" id="{C7BEB1FF-6D33-406A-A695-F242B6F6122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5" name="Freeform 14">
              <a:extLst>
                <a:ext uri="{FF2B5EF4-FFF2-40B4-BE49-F238E27FC236}">
                  <a16:creationId xmlns:a16="http://schemas.microsoft.com/office/drawing/2014/main" xmlns="" id="{807AEBA1-8C1E-457A-A869-884E8C30B67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6" name="Rectangle 15">
              <a:extLst>
                <a:ext uri="{FF2B5EF4-FFF2-40B4-BE49-F238E27FC236}">
                  <a16:creationId xmlns:a16="http://schemas.microsoft.com/office/drawing/2014/main" xmlns="" id="{BD1DE810-FAB7-4F68-973E-A8419F51C6D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endParaRPr>
            </a:p>
          </p:txBody>
        </p:sp>
        <p:sp>
          <p:nvSpPr>
            <p:cNvPr id="107" name="Freeform 16">
              <a:extLst>
                <a:ext uri="{FF2B5EF4-FFF2-40B4-BE49-F238E27FC236}">
                  <a16:creationId xmlns:a16="http://schemas.microsoft.com/office/drawing/2014/main" xmlns="" id="{FF24AE3C-97F9-4E5F-8450-0B81C75123B6}"/>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8" name="Freeform 17">
              <a:extLst>
                <a:ext uri="{FF2B5EF4-FFF2-40B4-BE49-F238E27FC236}">
                  <a16:creationId xmlns:a16="http://schemas.microsoft.com/office/drawing/2014/main" xmlns="" id="{2FA6A65A-805F-4191-9B21-6536FD20649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7" y="6293935"/>
            <a:ext cx="1666875" cy="257580"/>
          </a:xfrm>
          <a:prstGeom prst="rect">
            <a:avLst/>
          </a:prstGeom>
        </p:spPr>
      </p:pic>
      <p:grpSp>
        <p:nvGrpSpPr>
          <p:cNvPr id="109" name="Group 108">
            <a:extLst>
              <a:ext uri="{FF2B5EF4-FFF2-40B4-BE49-F238E27FC236}">
                <a16:creationId xmlns:a16="http://schemas.microsoft.com/office/drawing/2014/main" xmlns="" id="{526C7508-4083-4AD3-AC7C-7C27B6EDDC2D}"/>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F5102C2A-B01B-4EAC-B116-73FEF9F66588}"/>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F213459-E4C9-44A8-98CF-CA8285FE5DA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3">
                <a:extLst>
                  <a:ext uri="{FF2B5EF4-FFF2-40B4-BE49-F238E27FC236}">
                    <a16:creationId xmlns:a16="http://schemas.microsoft.com/office/drawing/2014/main" xmlns="" id="{363752FE-AE72-4C17-99A6-B2AE1830E0E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4">
                <a:extLst>
                  <a:ext uri="{FF2B5EF4-FFF2-40B4-BE49-F238E27FC236}">
                    <a16:creationId xmlns:a16="http://schemas.microsoft.com/office/drawing/2014/main" xmlns="" id="{B63244C5-EC74-4D33-B6FE-9C1479FEA2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5">
                <a:extLst>
                  <a:ext uri="{FF2B5EF4-FFF2-40B4-BE49-F238E27FC236}">
                    <a16:creationId xmlns:a16="http://schemas.microsoft.com/office/drawing/2014/main" xmlns="" id="{D23A5444-55F7-4D39-AEF3-EF35FF4B74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6">
                <a:extLst>
                  <a:ext uri="{FF2B5EF4-FFF2-40B4-BE49-F238E27FC236}">
                    <a16:creationId xmlns:a16="http://schemas.microsoft.com/office/drawing/2014/main" xmlns="" id="{4318CD2C-CB79-4937-B637-8A403822153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7">
                <a:extLst>
                  <a:ext uri="{FF2B5EF4-FFF2-40B4-BE49-F238E27FC236}">
                    <a16:creationId xmlns:a16="http://schemas.microsoft.com/office/drawing/2014/main" xmlns="" id="{BD728500-7B39-42C4-8429-30036EB8608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8">
                <a:extLst>
                  <a:ext uri="{FF2B5EF4-FFF2-40B4-BE49-F238E27FC236}">
                    <a16:creationId xmlns:a16="http://schemas.microsoft.com/office/drawing/2014/main" xmlns="" id="{7429C906-16F3-4AE1-B2C2-950E2AEB67A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1">
                <a:extLst>
                  <a:ext uri="{FF2B5EF4-FFF2-40B4-BE49-F238E27FC236}">
                    <a16:creationId xmlns:a16="http://schemas.microsoft.com/office/drawing/2014/main" xmlns="" id="{7EAFE218-9433-4C75-BE01-B82CBF3E345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2">
                <a:extLst>
                  <a:ext uri="{FF2B5EF4-FFF2-40B4-BE49-F238E27FC236}">
                    <a16:creationId xmlns:a16="http://schemas.microsoft.com/office/drawing/2014/main" xmlns="" id="{D2466F56-F687-4551-B017-0849FD1CDBF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3">
                <a:extLst>
                  <a:ext uri="{FF2B5EF4-FFF2-40B4-BE49-F238E27FC236}">
                    <a16:creationId xmlns:a16="http://schemas.microsoft.com/office/drawing/2014/main" xmlns="" id="{1FC3FE0A-12DB-4A24-BA31-BECF6FB442D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4">
                <a:extLst>
                  <a:ext uri="{FF2B5EF4-FFF2-40B4-BE49-F238E27FC236}">
                    <a16:creationId xmlns:a16="http://schemas.microsoft.com/office/drawing/2014/main" xmlns="" id="{25005B13-D874-42D1-85D8-91EA6BE0D4C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5">
                <a:extLst>
                  <a:ext uri="{FF2B5EF4-FFF2-40B4-BE49-F238E27FC236}">
                    <a16:creationId xmlns:a16="http://schemas.microsoft.com/office/drawing/2014/main" xmlns="" id="{6AF465DA-7E2D-4197-AE72-14E9F72C2A8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6">
                <a:extLst>
                  <a:ext uri="{FF2B5EF4-FFF2-40B4-BE49-F238E27FC236}">
                    <a16:creationId xmlns:a16="http://schemas.microsoft.com/office/drawing/2014/main" xmlns="" id="{F08B50AC-03ED-48C2-88A7-34DD88F44B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7">
                <a:extLst>
                  <a:ext uri="{FF2B5EF4-FFF2-40B4-BE49-F238E27FC236}">
                    <a16:creationId xmlns:a16="http://schemas.microsoft.com/office/drawing/2014/main" xmlns="" id="{FF351AE5-82C1-4972-8F34-2096CA595A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8">
                <a:extLst>
                  <a:ext uri="{FF2B5EF4-FFF2-40B4-BE49-F238E27FC236}">
                    <a16:creationId xmlns:a16="http://schemas.microsoft.com/office/drawing/2014/main" xmlns="" id="{E6B91D0D-795E-410D-B8A9-014568A491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8E4A23CC-783C-4EE9-945B-7BC01DBE8F5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21">
              <a:extLst>
                <a:ext uri="{FF2B5EF4-FFF2-40B4-BE49-F238E27FC236}">
                  <a16:creationId xmlns:a16="http://schemas.microsoft.com/office/drawing/2014/main" xmlns="" id="{704432EE-FA3E-42FA-B100-423E9131E622}"/>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918005DF-3FEA-458D-AE89-EF852E78966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3">
                <a:extLst>
                  <a:ext uri="{FF2B5EF4-FFF2-40B4-BE49-F238E27FC236}">
                    <a16:creationId xmlns:a16="http://schemas.microsoft.com/office/drawing/2014/main" xmlns="" id="{B1B4ACBE-A60C-4494-801E-5377939E1CC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4">
                <a:extLst>
                  <a:ext uri="{FF2B5EF4-FFF2-40B4-BE49-F238E27FC236}">
                    <a16:creationId xmlns:a16="http://schemas.microsoft.com/office/drawing/2014/main" xmlns="" id="{7BC22F79-A228-4AB1-A27D-4210F2287B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5">
                <a:extLst>
                  <a:ext uri="{FF2B5EF4-FFF2-40B4-BE49-F238E27FC236}">
                    <a16:creationId xmlns:a16="http://schemas.microsoft.com/office/drawing/2014/main" xmlns="" id="{979892D5-BABF-4676-B29B-D0CF603311D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6">
                <a:extLst>
                  <a:ext uri="{FF2B5EF4-FFF2-40B4-BE49-F238E27FC236}">
                    <a16:creationId xmlns:a16="http://schemas.microsoft.com/office/drawing/2014/main" xmlns="" id="{1945BDEF-0456-4EBC-98C6-CE6936B3173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7">
                <a:extLst>
                  <a:ext uri="{FF2B5EF4-FFF2-40B4-BE49-F238E27FC236}">
                    <a16:creationId xmlns:a16="http://schemas.microsoft.com/office/drawing/2014/main" xmlns="" id="{0BA8A5D3-8E00-453C-BEDA-F0AF8241A15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8">
                <a:extLst>
                  <a:ext uri="{FF2B5EF4-FFF2-40B4-BE49-F238E27FC236}">
                    <a16:creationId xmlns:a16="http://schemas.microsoft.com/office/drawing/2014/main" xmlns="" id="{4509217C-7DF8-4B99-9B42-C002C170C63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1">
                <a:extLst>
                  <a:ext uri="{FF2B5EF4-FFF2-40B4-BE49-F238E27FC236}">
                    <a16:creationId xmlns:a16="http://schemas.microsoft.com/office/drawing/2014/main" xmlns="" id="{0602B971-35A6-40A7-80DD-577F6BC30E4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2">
                <a:extLst>
                  <a:ext uri="{FF2B5EF4-FFF2-40B4-BE49-F238E27FC236}">
                    <a16:creationId xmlns:a16="http://schemas.microsoft.com/office/drawing/2014/main" xmlns="" id="{EBB885BC-CFAB-4812-B51E-7253A7C98FF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3">
                <a:extLst>
                  <a:ext uri="{FF2B5EF4-FFF2-40B4-BE49-F238E27FC236}">
                    <a16:creationId xmlns:a16="http://schemas.microsoft.com/office/drawing/2014/main" xmlns="" id="{66FA714E-A41D-417E-8F9C-4B24A1709D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4">
                <a:extLst>
                  <a:ext uri="{FF2B5EF4-FFF2-40B4-BE49-F238E27FC236}">
                    <a16:creationId xmlns:a16="http://schemas.microsoft.com/office/drawing/2014/main" xmlns="" id="{2565AAFF-C644-478A-94CF-46866A47E6D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5">
                <a:extLst>
                  <a:ext uri="{FF2B5EF4-FFF2-40B4-BE49-F238E27FC236}">
                    <a16:creationId xmlns:a16="http://schemas.microsoft.com/office/drawing/2014/main" xmlns="" id="{5B6D345E-4A19-44E5-85D6-DE5021C07D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6">
                <a:extLst>
                  <a:ext uri="{FF2B5EF4-FFF2-40B4-BE49-F238E27FC236}">
                    <a16:creationId xmlns:a16="http://schemas.microsoft.com/office/drawing/2014/main" xmlns="" id="{050FB529-189C-4B94-A359-B240B1EDC9B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7">
                <a:extLst>
                  <a:ext uri="{FF2B5EF4-FFF2-40B4-BE49-F238E27FC236}">
                    <a16:creationId xmlns:a16="http://schemas.microsoft.com/office/drawing/2014/main" xmlns="" id="{D9C570ED-803E-4E30-AF1F-CD05A065286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8">
                <a:extLst>
                  <a:ext uri="{FF2B5EF4-FFF2-40B4-BE49-F238E27FC236}">
                    <a16:creationId xmlns:a16="http://schemas.microsoft.com/office/drawing/2014/main" xmlns="" id="{6E8C2CE3-5588-4ECE-9120-B4A377DC66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F57302AD-7D68-465A-90AF-EF562C07647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41">
              <a:extLst>
                <a:ext uri="{FF2B5EF4-FFF2-40B4-BE49-F238E27FC236}">
                  <a16:creationId xmlns:a16="http://schemas.microsoft.com/office/drawing/2014/main" xmlns="" id="{12F19548-CB09-4610-950C-D854C8322260}"/>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22E81668-DB6B-4FB4-A0B4-0C939628767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3">
                <a:extLst>
                  <a:ext uri="{FF2B5EF4-FFF2-40B4-BE49-F238E27FC236}">
                    <a16:creationId xmlns:a16="http://schemas.microsoft.com/office/drawing/2014/main" xmlns="" id="{7698C0FD-7A1B-4E34-BD5B-049B39352B0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4">
                <a:extLst>
                  <a:ext uri="{FF2B5EF4-FFF2-40B4-BE49-F238E27FC236}">
                    <a16:creationId xmlns:a16="http://schemas.microsoft.com/office/drawing/2014/main" xmlns="" id="{4018C2B6-F4A1-48C7-AA00-64CFBA50D1B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4" name="Line 45">
                <a:extLst>
                  <a:ext uri="{FF2B5EF4-FFF2-40B4-BE49-F238E27FC236}">
                    <a16:creationId xmlns:a16="http://schemas.microsoft.com/office/drawing/2014/main" xmlns="" id="{5E7B9932-A119-4986-B5A7-8ADA6B235F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6">
                <a:extLst>
                  <a:ext uri="{FF2B5EF4-FFF2-40B4-BE49-F238E27FC236}">
                    <a16:creationId xmlns:a16="http://schemas.microsoft.com/office/drawing/2014/main" xmlns="" id="{07E2D90B-15D2-4387-ABBA-12C1AE7C458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7">
                <a:extLst>
                  <a:ext uri="{FF2B5EF4-FFF2-40B4-BE49-F238E27FC236}">
                    <a16:creationId xmlns:a16="http://schemas.microsoft.com/office/drawing/2014/main" xmlns="" id="{65EBFDAB-5832-455D-A238-1752497C07D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8">
                <a:extLst>
                  <a:ext uri="{FF2B5EF4-FFF2-40B4-BE49-F238E27FC236}">
                    <a16:creationId xmlns:a16="http://schemas.microsoft.com/office/drawing/2014/main" xmlns="" id="{664D6931-09F7-4AD4-AB2C-209EDA5FEAD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9">
                <a:extLst>
                  <a:ext uri="{FF2B5EF4-FFF2-40B4-BE49-F238E27FC236}">
                    <a16:creationId xmlns:a16="http://schemas.microsoft.com/office/drawing/2014/main" xmlns="" id="{19BDF7D2-E638-442C-9EA7-E3709C6C0DB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0">
                <a:extLst>
                  <a:ext uri="{FF2B5EF4-FFF2-40B4-BE49-F238E27FC236}">
                    <a16:creationId xmlns:a16="http://schemas.microsoft.com/office/drawing/2014/main" xmlns="" id="{E01ACC85-7583-4E95-ACEA-9AB9564E44C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1">
                <a:extLst>
                  <a:ext uri="{FF2B5EF4-FFF2-40B4-BE49-F238E27FC236}">
                    <a16:creationId xmlns:a16="http://schemas.microsoft.com/office/drawing/2014/main" xmlns="" id="{D8C0522A-BDA6-4523-B9EF-25532AB6AC6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2">
                <a:extLst>
                  <a:ext uri="{FF2B5EF4-FFF2-40B4-BE49-F238E27FC236}">
                    <a16:creationId xmlns:a16="http://schemas.microsoft.com/office/drawing/2014/main" xmlns="" id="{D84793AA-15AB-4413-A24E-29FE7BDA45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3">
                <a:extLst>
                  <a:ext uri="{FF2B5EF4-FFF2-40B4-BE49-F238E27FC236}">
                    <a16:creationId xmlns:a16="http://schemas.microsoft.com/office/drawing/2014/main" xmlns="" id="{09333701-78D0-4D1C-B9E5-3762871CE90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4">
                <a:extLst>
                  <a:ext uri="{FF2B5EF4-FFF2-40B4-BE49-F238E27FC236}">
                    <a16:creationId xmlns:a16="http://schemas.microsoft.com/office/drawing/2014/main" xmlns="" id="{7F5FC286-E212-408D-B0DD-AAA79526AE3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5">
                <a:extLst>
                  <a:ext uri="{FF2B5EF4-FFF2-40B4-BE49-F238E27FC236}">
                    <a16:creationId xmlns:a16="http://schemas.microsoft.com/office/drawing/2014/main" xmlns="" id="{D6272CEF-6333-4A7F-9CA9-E8A0C12E061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6">
                <a:extLst>
                  <a:ext uri="{FF2B5EF4-FFF2-40B4-BE49-F238E27FC236}">
                    <a16:creationId xmlns:a16="http://schemas.microsoft.com/office/drawing/2014/main" xmlns="" id="{8575DA1B-0403-4FA5-8EBB-E3D280645BE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7">
                <a:extLst>
                  <a:ext uri="{FF2B5EF4-FFF2-40B4-BE49-F238E27FC236}">
                    <a16:creationId xmlns:a16="http://schemas.microsoft.com/office/drawing/2014/main" xmlns="" id="{EC56CD73-3047-4C0A-A837-20286F71D31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8">
                <a:extLst>
                  <a:ext uri="{FF2B5EF4-FFF2-40B4-BE49-F238E27FC236}">
                    <a16:creationId xmlns:a16="http://schemas.microsoft.com/office/drawing/2014/main" xmlns="" id="{6F3761F1-E04A-4730-9908-9100F477A03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9">
                <a:extLst>
                  <a:ext uri="{FF2B5EF4-FFF2-40B4-BE49-F238E27FC236}">
                    <a16:creationId xmlns:a16="http://schemas.microsoft.com/office/drawing/2014/main" xmlns="" id="{512DB533-F585-4011-9C6C-DA0EBB2D90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0">
                <a:extLst>
                  <a:ext uri="{FF2B5EF4-FFF2-40B4-BE49-F238E27FC236}">
                    <a16:creationId xmlns:a16="http://schemas.microsoft.com/office/drawing/2014/main" xmlns="" id="{00AD1122-CAE4-44AC-8BBC-FDFE884DF4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1">
                <a:extLst>
                  <a:ext uri="{FF2B5EF4-FFF2-40B4-BE49-F238E27FC236}">
                    <a16:creationId xmlns:a16="http://schemas.microsoft.com/office/drawing/2014/main" xmlns="" id="{2D4CDD6E-E7B3-4A2D-9626-A321CDFE37A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2">
                <a:extLst>
                  <a:ext uri="{FF2B5EF4-FFF2-40B4-BE49-F238E27FC236}">
                    <a16:creationId xmlns:a16="http://schemas.microsoft.com/office/drawing/2014/main" xmlns="" id="{18191426-B8FC-4096-B8D1-451D2020A6E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3">
                <a:extLst>
                  <a:ext uri="{FF2B5EF4-FFF2-40B4-BE49-F238E27FC236}">
                    <a16:creationId xmlns:a16="http://schemas.microsoft.com/office/drawing/2014/main" xmlns="" id="{08A3B383-DAD8-441E-9DCD-5BCDF3605CF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4">
                <a:extLst>
                  <a:ext uri="{FF2B5EF4-FFF2-40B4-BE49-F238E27FC236}">
                    <a16:creationId xmlns:a16="http://schemas.microsoft.com/office/drawing/2014/main" xmlns="" id="{CB3BE576-9A23-4FA6-9414-C18AF5E3602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5">
                <a:extLst>
                  <a:ext uri="{FF2B5EF4-FFF2-40B4-BE49-F238E27FC236}">
                    <a16:creationId xmlns:a16="http://schemas.microsoft.com/office/drawing/2014/main" xmlns="" id="{F79B045F-67ED-4E3C-9700-22455EA71BD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44">
                <a:extLst>
                  <a:ext uri="{FF2B5EF4-FFF2-40B4-BE49-F238E27FC236}">
                    <a16:creationId xmlns:a16="http://schemas.microsoft.com/office/drawing/2014/main" xmlns="" id="{C2942851-262F-4315-AD44-643E4D6237B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6" name="Line 43">
                <a:extLst>
                  <a:ext uri="{FF2B5EF4-FFF2-40B4-BE49-F238E27FC236}">
                    <a16:creationId xmlns:a16="http://schemas.microsoft.com/office/drawing/2014/main" xmlns="" id="{F716D0ED-67D4-4372-8FFC-68B215CDBD8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DD20D782-12AD-4F5C-8CCF-4D9C2763A071}"/>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96AAA79-908F-47E2-96F0-6008CEE34D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3">
                <a:extLst>
                  <a:ext uri="{FF2B5EF4-FFF2-40B4-BE49-F238E27FC236}">
                    <a16:creationId xmlns:a16="http://schemas.microsoft.com/office/drawing/2014/main" xmlns="" id="{B489AF99-ED9C-417B-87AB-B9872149CDC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4">
                <a:extLst>
                  <a:ext uri="{FF2B5EF4-FFF2-40B4-BE49-F238E27FC236}">
                    <a16:creationId xmlns:a16="http://schemas.microsoft.com/office/drawing/2014/main" xmlns="" id="{AC1EBF7B-47F1-4338-AC67-29C56DBD81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5">
                <a:extLst>
                  <a:ext uri="{FF2B5EF4-FFF2-40B4-BE49-F238E27FC236}">
                    <a16:creationId xmlns:a16="http://schemas.microsoft.com/office/drawing/2014/main" xmlns="" id="{3264283C-E43E-44B3-BA25-1497E4020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653A54F9-B10F-4352-B48D-88F56BE7578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60A68122-B18D-4C67-86F7-F127020BBDC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AE331BD0-EB8C-4775-B2BF-D2D57E57441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FC21B501-79DC-4904-8B58-4BF7F7669CD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F0E26C59-8D85-44E1-9F96-13C70327D19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513F6399-E415-4247-877B-B4708B7288A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12A21E6D-CABD-411D-B068-690E7A6B2C9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528F22C7-3A73-4366-ACB8-E78BFFD6B6C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C0BBFAC8-C7CB-4686-8FA0-1685E3D34B5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5">
                <a:extLst>
                  <a:ext uri="{FF2B5EF4-FFF2-40B4-BE49-F238E27FC236}">
                    <a16:creationId xmlns:a16="http://schemas.microsoft.com/office/drawing/2014/main" xmlns="" id="{8EA60FFA-D80B-4C07-AF24-9F249E4A418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6">
                <a:extLst>
                  <a:ext uri="{FF2B5EF4-FFF2-40B4-BE49-F238E27FC236}">
                    <a16:creationId xmlns:a16="http://schemas.microsoft.com/office/drawing/2014/main" xmlns="" id="{57F6363D-EB5D-4E20-959A-62D3BA783A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7">
                <a:extLst>
                  <a:ext uri="{FF2B5EF4-FFF2-40B4-BE49-F238E27FC236}">
                    <a16:creationId xmlns:a16="http://schemas.microsoft.com/office/drawing/2014/main" xmlns="" id="{47787DE8-7EF7-4B81-864E-2F9684249FA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8">
                <a:extLst>
                  <a:ext uri="{FF2B5EF4-FFF2-40B4-BE49-F238E27FC236}">
                    <a16:creationId xmlns:a16="http://schemas.microsoft.com/office/drawing/2014/main" xmlns="" id="{C549DDC4-FE01-451B-8ABA-B6838996957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9">
                <a:extLst>
                  <a:ext uri="{FF2B5EF4-FFF2-40B4-BE49-F238E27FC236}">
                    <a16:creationId xmlns:a16="http://schemas.microsoft.com/office/drawing/2014/main" xmlns="" id="{C86A5A87-BCCD-43CB-A004-EE9BCF80C69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0">
                <a:extLst>
                  <a:ext uri="{FF2B5EF4-FFF2-40B4-BE49-F238E27FC236}">
                    <a16:creationId xmlns:a16="http://schemas.microsoft.com/office/drawing/2014/main" xmlns="" id="{9D26CC54-71DF-43BF-BCAC-6A55ADC84217}"/>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1">
                <a:extLst>
                  <a:ext uri="{FF2B5EF4-FFF2-40B4-BE49-F238E27FC236}">
                    <a16:creationId xmlns:a16="http://schemas.microsoft.com/office/drawing/2014/main" xmlns="" id="{8BEB88BE-EAAB-4E2A-8859-2EC77FC0BC1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2">
                <a:extLst>
                  <a:ext uri="{FF2B5EF4-FFF2-40B4-BE49-F238E27FC236}">
                    <a16:creationId xmlns:a16="http://schemas.microsoft.com/office/drawing/2014/main" xmlns="" id="{25B45356-3E08-45D5-BBC9-C192DF0277B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3">
                <a:extLst>
                  <a:ext uri="{FF2B5EF4-FFF2-40B4-BE49-F238E27FC236}">
                    <a16:creationId xmlns:a16="http://schemas.microsoft.com/office/drawing/2014/main" xmlns="" id="{91492747-178A-41A9-AA53-311C36605DD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4">
                <a:extLst>
                  <a:ext uri="{FF2B5EF4-FFF2-40B4-BE49-F238E27FC236}">
                    <a16:creationId xmlns:a16="http://schemas.microsoft.com/office/drawing/2014/main" xmlns="" id="{A9F10528-6F1D-4A7B-AA54-FDCFA7F95D2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5">
                <a:extLst>
                  <a:ext uri="{FF2B5EF4-FFF2-40B4-BE49-F238E27FC236}">
                    <a16:creationId xmlns:a16="http://schemas.microsoft.com/office/drawing/2014/main" xmlns="" id="{F25FDC4F-BF55-4EBC-96FB-1ABA99294B3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4">
                <a:extLst>
                  <a:ext uri="{FF2B5EF4-FFF2-40B4-BE49-F238E27FC236}">
                    <a16:creationId xmlns:a16="http://schemas.microsoft.com/office/drawing/2014/main" xmlns="" id="{211F8F0A-DB7D-4144-A970-08FC224ACEC1}"/>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3">
                <a:extLst>
                  <a:ext uri="{FF2B5EF4-FFF2-40B4-BE49-F238E27FC236}">
                    <a16:creationId xmlns:a16="http://schemas.microsoft.com/office/drawing/2014/main" xmlns="" id="{C24A760C-62D0-4B10-B081-654AA68A206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79547652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right">
    <p:bg bwMode="gray">
      <p:bgPr>
        <a:solidFill>
          <a:srgbClr val="E74536"/>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0D68FCE4-3ECE-4D9C-BFBC-0AE54FB23F59}"/>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3" name="Freeform 13">
            <a:extLst>
              <a:ext uri="{FF2B5EF4-FFF2-40B4-BE49-F238E27FC236}">
                <a16:creationId xmlns:a16="http://schemas.microsoft.com/office/drawing/2014/main" xmlns="" id="{5ED5FE6F-BDD0-4FA9-AFD1-9D66B2BBBFF3}"/>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Shape 93">
            <a:extLst>
              <a:ext uri="{FF2B5EF4-FFF2-40B4-BE49-F238E27FC236}">
                <a16:creationId xmlns:a16="http://schemas.microsoft.com/office/drawing/2014/main" xmlns="" id="{1EAD9BF4-B8B5-4F94-9690-C775A057188C}"/>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675E7807-2062-4487-9585-90141551AA4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8D519FDD-7E63-45DD-834B-C57549E082BC}"/>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D7AF4A8D-04E9-419B-9DCF-F501C1FEFCA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3">
                <a:extLst>
                  <a:ext uri="{FF2B5EF4-FFF2-40B4-BE49-F238E27FC236}">
                    <a16:creationId xmlns:a16="http://schemas.microsoft.com/office/drawing/2014/main" xmlns="" id="{8D3D68B6-87AB-42C7-A38D-08A83B2A558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4">
                <a:extLst>
                  <a:ext uri="{FF2B5EF4-FFF2-40B4-BE49-F238E27FC236}">
                    <a16:creationId xmlns:a16="http://schemas.microsoft.com/office/drawing/2014/main" xmlns="" id="{EECC638E-7D2B-4373-AA97-02294A16974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5">
                <a:extLst>
                  <a:ext uri="{FF2B5EF4-FFF2-40B4-BE49-F238E27FC236}">
                    <a16:creationId xmlns:a16="http://schemas.microsoft.com/office/drawing/2014/main" xmlns="" id="{C4366B2A-19E3-451B-8D7F-2D39613B44C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6">
                <a:extLst>
                  <a:ext uri="{FF2B5EF4-FFF2-40B4-BE49-F238E27FC236}">
                    <a16:creationId xmlns:a16="http://schemas.microsoft.com/office/drawing/2014/main" xmlns="" id="{CB27FB4E-295D-4329-8549-C4F50F88663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7">
                <a:extLst>
                  <a:ext uri="{FF2B5EF4-FFF2-40B4-BE49-F238E27FC236}">
                    <a16:creationId xmlns:a16="http://schemas.microsoft.com/office/drawing/2014/main" xmlns="" id="{484A688E-D6A6-42C8-82F1-9ACE902AFB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8">
                <a:extLst>
                  <a:ext uri="{FF2B5EF4-FFF2-40B4-BE49-F238E27FC236}">
                    <a16:creationId xmlns:a16="http://schemas.microsoft.com/office/drawing/2014/main" xmlns="" id="{7DC6FB77-14FC-423A-BD46-C74C8559892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1">
                <a:extLst>
                  <a:ext uri="{FF2B5EF4-FFF2-40B4-BE49-F238E27FC236}">
                    <a16:creationId xmlns:a16="http://schemas.microsoft.com/office/drawing/2014/main" xmlns="" id="{40AADB29-AD94-4B96-AC42-FAB4DAA1D45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2">
                <a:extLst>
                  <a:ext uri="{FF2B5EF4-FFF2-40B4-BE49-F238E27FC236}">
                    <a16:creationId xmlns:a16="http://schemas.microsoft.com/office/drawing/2014/main" xmlns="" id="{F1D1B294-DEA7-4737-88B8-815D265516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3">
                <a:extLst>
                  <a:ext uri="{FF2B5EF4-FFF2-40B4-BE49-F238E27FC236}">
                    <a16:creationId xmlns:a16="http://schemas.microsoft.com/office/drawing/2014/main" xmlns="" id="{F23D7761-8315-474E-B50F-EF045116EE5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4">
                <a:extLst>
                  <a:ext uri="{FF2B5EF4-FFF2-40B4-BE49-F238E27FC236}">
                    <a16:creationId xmlns:a16="http://schemas.microsoft.com/office/drawing/2014/main" xmlns="" id="{F7FD4EB5-08D7-4A24-8558-5C119E5861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5">
                <a:extLst>
                  <a:ext uri="{FF2B5EF4-FFF2-40B4-BE49-F238E27FC236}">
                    <a16:creationId xmlns:a16="http://schemas.microsoft.com/office/drawing/2014/main" xmlns="" id="{393C49A8-C118-4E74-9BF1-26A44D7C3D4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6">
                <a:extLst>
                  <a:ext uri="{FF2B5EF4-FFF2-40B4-BE49-F238E27FC236}">
                    <a16:creationId xmlns:a16="http://schemas.microsoft.com/office/drawing/2014/main" xmlns="" id="{BCCAB196-311E-417C-98ED-E5538C1555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7">
                <a:extLst>
                  <a:ext uri="{FF2B5EF4-FFF2-40B4-BE49-F238E27FC236}">
                    <a16:creationId xmlns:a16="http://schemas.microsoft.com/office/drawing/2014/main" xmlns="" id="{18C4E2FD-0AC2-49E9-849F-55F6DF91EA7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328ABB61-0C67-475E-B40B-E5CF780DCDC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8">
                <a:extLst>
                  <a:ext uri="{FF2B5EF4-FFF2-40B4-BE49-F238E27FC236}">
                    <a16:creationId xmlns:a16="http://schemas.microsoft.com/office/drawing/2014/main" xmlns="" id="{21FEE6CE-A635-4086-B630-D07E18AFF86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21">
              <a:extLst>
                <a:ext uri="{FF2B5EF4-FFF2-40B4-BE49-F238E27FC236}">
                  <a16:creationId xmlns:a16="http://schemas.microsoft.com/office/drawing/2014/main" xmlns="" id="{63D620D5-6A18-4188-B581-37BCB93C620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26155232-0B09-4860-9462-8E7A699376B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3">
                <a:extLst>
                  <a:ext uri="{FF2B5EF4-FFF2-40B4-BE49-F238E27FC236}">
                    <a16:creationId xmlns:a16="http://schemas.microsoft.com/office/drawing/2014/main" xmlns="" id="{93F0D45A-878E-49C0-8EF9-3D2F24E65FD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4">
                <a:extLst>
                  <a:ext uri="{FF2B5EF4-FFF2-40B4-BE49-F238E27FC236}">
                    <a16:creationId xmlns:a16="http://schemas.microsoft.com/office/drawing/2014/main" xmlns="" id="{159493CC-055D-4537-ACF3-319600AC0FB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5">
                <a:extLst>
                  <a:ext uri="{FF2B5EF4-FFF2-40B4-BE49-F238E27FC236}">
                    <a16:creationId xmlns:a16="http://schemas.microsoft.com/office/drawing/2014/main" xmlns="" id="{81FBD217-424C-4A6C-9CAF-2B5CF2BAAA8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6">
                <a:extLst>
                  <a:ext uri="{FF2B5EF4-FFF2-40B4-BE49-F238E27FC236}">
                    <a16:creationId xmlns:a16="http://schemas.microsoft.com/office/drawing/2014/main" xmlns="" id="{110F5E11-D403-43AC-9720-67F70670F1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7">
                <a:extLst>
                  <a:ext uri="{FF2B5EF4-FFF2-40B4-BE49-F238E27FC236}">
                    <a16:creationId xmlns:a16="http://schemas.microsoft.com/office/drawing/2014/main" xmlns="" id="{A2284849-9823-4AC9-A508-C7E813651D5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8">
                <a:extLst>
                  <a:ext uri="{FF2B5EF4-FFF2-40B4-BE49-F238E27FC236}">
                    <a16:creationId xmlns:a16="http://schemas.microsoft.com/office/drawing/2014/main" xmlns="" id="{FB6FF0E4-BF3A-49B9-8784-44B16CE955B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1">
                <a:extLst>
                  <a:ext uri="{FF2B5EF4-FFF2-40B4-BE49-F238E27FC236}">
                    <a16:creationId xmlns:a16="http://schemas.microsoft.com/office/drawing/2014/main" xmlns="" id="{54A9D79E-E946-42A6-AA00-9A161C9B1E2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2">
                <a:extLst>
                  <a:ext uri="{FF2B5EF4-FFF2-40B4-BE49-F238E27FC236}">
                    <a16:creationId xmlns:a16="http://schemas.microsoft.com/office/drawing/2014/main" xmlns="" id="{F5BCA386-006F-4C6D-815E-2BE0D079506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3">
                <a:extLst>
                  <a:ext uri="{FF2B5EF4-FFF2-40B4-BE49-F238E27FC236}">
                    <a16:creationId xmlns:a16="http://schemas.microsoft.com/office/drawing/2014/main" xmlns="" id="{3F8C463B-0AC5-45EF-9268-6DD4F72A0D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4">
                <a:extLst>
                  <a:ext uri="{FF2B5EF4-FFF2-40B4-BE49-F238E27FC236}">
                    <a16:creationId xmlns:a16="http://schemas.microsoft.com/office/drawing/2014/main" xmlns="" id="{AA502B6E-A68B-4FC3-95A1-2C42BE8292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5">
                <a:extLst>
                  <a:ext uri="{FF2B5EF4-FFF2-40B4-BE49-F238E27FC236}">
                    <a16:creationId xmlns:a16="http://schemas.microsoft.com/office/drawing/2014/main" xmlns="" id="{5F150469-AE02-4393-A58B-F854EEBEF0D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6">
                <a:extLst>
                  <a:ext uri="{FF2B5EF4-FFF2-40B4-BE49-F238E27FC236}">
                    <a16:creationId xmlns:a16="http://schemas.microsoft.com/office/drawing/2014/main" xmlns="" id="{AD60A004-3464-44C2-BF18-F365CBCF914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7">
                <a:extLst>
                  <a:ext uri="{FF2B5EF4-FFF2-40B4-BE49-F238E27FC236}">
                    <a16:creationId xmlns:a16="http://schemas.microsoft.com/office/drawing/2014/main" xmlns="" id="{DC581E14-6D9C-4D47-956A-D6432B005EB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24F17F72-326C-4B48-A05E-93D9874DDEE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8">
                <a:extLst>
                  <a:ext uri="{FF2B5EF4-FFF2-40B4-BE49-F238E27FC236}">
                    <a16:creationId xmlns:a16="http://schemas.microsoft.com/office/drawing/2014/main" xmlns="" id="{56F6865E-BD27-440C-BB2B-8F7E7A878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2DBFD16F-6F1F-4684-96EC-9893D8B2821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533A541C-1936-4F21-9E5C-CD297C9895C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6819BC32-8CE9-45A6-9412-6D87542B7D6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4">
                <a:extLst>
                  <a:ext uri="{FF2B5EF4-FFF2-40B4-BE49-F238E27FC236}">
                    <a16:creationId xmlns:a16="http://schemas.microsoft.com/office/drawing/2014/main" xmlns="" id="{0D0F72FF-68E4-4EC6-9DD7-0521CB1FEB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0" name="Line 45">
                <a:extLst>
                  <a:ext uri="{FF2B5EF4-FFF2-40B4-BE49-F238E27FC236}">
                    <a16:creationId xmlns:a16="http://schemas.microsoft.com/office/drawing/2014/main" xmlns="" id="{4CDC7B84-3FD3-4F7E-B303-06FC97C163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6">
                <a:extLst>
                  <a:ext uri="{FF2B5EF4-FFF2-40B4-BE49-F238E27FC236}">
                    <a16:creationId xmlns:a16="http://schemas.microsoft.com/office/drawing/2014/main" xmlns="" id="{14D74893-6909-41E6-9A55-E31BF7569A1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7">
                <a:extLst>
                  <a:ext uri="{FF2B5EF4-FFF2-40B4-BE49-F238E27FC236}">
                    <a16:creationId xmlns:a16="http://schemas.microsoft.com/office/drawing/2014/main" xmlns="" id="{90C28FEC-138E-46AB-BF2A-B0D2AFFEB34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8">
                <a:extLst>
                  <a:ext uri="{FF2B5EF4-FFF2-40B4-BE49-F238E27FC236}">
                    <a16:creationId xmlns:a16="http://schemas.microsoft.com/office/drawing/2014/main" xmlns="" id="{40A7B3A0-4C54-4E3A-BAA1-0F0355B4979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9">
                <a:extLst>
                  <a:ext uri="{FF2B5EF4-FFF2-40B4-BE49-F238E27FC236}">
                    <a16:creationId xmlns:a16="http://schemas.microsoft.com/office/drawing/2014/main" xmlns="" id="{5E093119-49DD-4792-B8DC-5127897D3AD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0">
                <a:extLst>
                  <a:ext uri="{FF2B5EF4-FFF2-40B4-BE49-F238E27FC236}">
                    <a16:creationId xmlns:a16="http://schemas.microsoft.com/office/drawing/2014/main" xmlns="" id="{89335BA8-216B-444B-B38E-E14BD73AF1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1">
                <a:extLst>
                  <a:ext uri="{FF2B5EF4-FFF2-40B4-BE49-F238E27FC236}">
                    <a16:creationId xmlns:a16="http://schemas.microsoft.com/office/drawing/2014/main" xmlns="" id="{556AD178-35A8-4FB9-A9F8-75854ADEB9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2">
                <a:extLst>
                  <a:ext uri="{FF2B5EF4-FFF2-40B4-BE49-F238E27FC236}">
                    <a16:creationId xmlns:a16="http://schemas.microsoft.com/office/drawing/2014/main" xmlns="" id="{159C1FB3-772A-44F0-A087-7ACA8E387F1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3">
                <a:extLst>
                  <a:ext uri="{FF2B5EF4-FFF2-40B4-BE49-F238E27FC236}">
                    <a16:creationId xmlns:a16="http://schemas.microsoft.com/office/drawing/2014/main" xmlns="" id="{C3B6D845-D3ED-409C-B9F8-D913A559E98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4">
                <a:extLst>
                  <a:ext uri="{FF2B5EF4-FFF2-40B4-BE49-F238E27FC236}">
                    <a16:creationId xmlns:a16="http://schemas.microsoft.com/office/drawing/2014/main" xmlns="" id="{F5C67E75-CF51-4B80-9D15-ACD08BDEFB4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5">
                <a:extLst>
                  <a:ext uri="{FF2B5EF4-FFF2-40B4-BE49-F238E27FC236}">
                    <a16:creationId xmlns:a16="http://schemas.microsoft.com/office/drawing/2014/main" xmlns="" id="{D97155A3-51FA-4D75-B8CA-02F8CE31EB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6">
                <a:extLst>
                  <a:ext uri="{FF2B5EF4-FFF2-40B4-BE49-F238E27FC236}">
                    <a16:creationId xmlns:a16="http://schemas.microsoft.com/office/drawing/2014/main" xmlns="" id="{A1E58421-A0F5-441B-AD7E-100FF82B2BB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7">
                <a:extLst>
                  <a:ext uri="{FF2B5EF4-FFF2-40B4-BE49-F238E27FC236}">
                    <a16:creationId xmlns:a16="http://schemas.microsoft.com/office/drawing/2014/main" xmlns="" id="{D8306DC5-9298-476E-B1F3-3B0E945FC03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8">
                <a:extLst>
                  <a:ext uri="{FF2B5EF4-FFF2-40B4-BE49-F238E27FC236}">
                    <a16:creationId xmlns:a16="http://schemas.microsoft.com/office/drawing/2014/main" xmlns="" id="{FDF1071D-026A-4E1C-AA42-B81E10E6BB8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9">
                <a:extLst>
                  <a:ext uri="{FF2B5EF4-FFF2-40B4-BE49-F238E27FC236}">
                    <a16:creationId xmlns:a16="http://schemas.microsoft.com/office/drawing/2014/main" xmlns="" id="{EF92C672-4635-40B5-A37D-02411515CAF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0">
                <a:extLst>
                  <a:ext uri="{FF2B5EF4-FFF2-40B4-BE49-F238E27FC236}">
                    <a16:creationId xmlns:a16="http://schemas.microsoft.com/office/drawing/2014/main" xmlns="" id="{0A75E972-7922-46FB-8D2C-46EFCF6AA2C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1">
                <a:extLst>
                  <a:ext uri="{FF2B5EF4-FFF2-40B4-BE49-F238E27FC236}">
                    <a16:creationId xmlns:a16="http://schemas.microsoft.com/office/drawing/2014/main" xmlns="" id="{A9F4D072-D76F-4C75-8318-C75A7BE000F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2">
                <a:extLst>
                  <a:ext uri="{FF2B5EF4-FFF2-40B4-BE49-F238E27FC236}">
                    <a16:creationId xmlns:a16="http://schemas.microsoft.com/office/drawing/2014/main" xmlns="" id="{B415B061-DD65-4CA0-A1E1-E4EF2349129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3">
                <a:extLst>
                  <a:ext uri="{FF2B5EF4-FFF2-40B4-BE49-F238E27FC236}">
                    <a16:creationId xmlns:a16="http://schemas.microsoft.com/office/drawing/2014/main" xmlns="" id="{D9205B89-A3E1-49DA-B14D-0DFEE1B1A1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4">
                <a:extLst>
                  <a:ext uri="{FF2B5EF4-FFF2-40B4-BE49-F238E27FC236}">
                    <a16:creationId xmlns:a16="http://schemas.microsoft.com/office/drawing/2014/main" xmlns="" id="{DA4A0326-D347-4DC1-8F88-D8D06A9CEE3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5">
                <a:extLst>
                  <a:ext uri="{FF2B5EF4-FFF2-40B4-BE49-F238E27FC236}">
                    <a16:creationId xmlns:a16="http://schemas.microsoft.com/office/drawing/2014/main" xmlns="" id="{2DFBA4AF-C484-4781-B703-4CCB2B93F9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4">
                <a:extLst>
                  <a:ext uri="{FF2B5EF4-FFF2-40B4-BE49-F238E27FC236}">
                    <a16:creationId xmlns:a16="http://schemas.microsoft.com/office/drawing/2014/main" xmlns="" id="{DEEF4041-C4EE-4FCB-8F5B-AC6F3F392C1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2" name="Line 43">
                <a:extLst>
                  <a:ext uri="{FF2B5EF4-FFF2-40B4-BE49-F238E27FC236}">
                    <a16:creationId xmlns:a16="http://schemas.microsoft.com/office/drawing/2014/main" xmlns="" id="{0D9F3112-DD1E-4C63-AE60-B138E066418F}"/>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41">
              <a:extLst>
                <a:ext uri="{FF2B5EF4-FFF2-40B4-BE49-F238E27FC236}">
                  <a16:creationId xmlns:a16="http://schemas.microsoft.com/office/drawing/2014/main" xmlns="" id="{04AA121F-687C-4C07-AA67-B0306B11DFC6}"/>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C90B632-8045-468D-AC2B-48571EB889B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3">
                <a:extLst>
                  <a:ext uri="{FF2B5EF4-FFF2-40B4-BE49-F238E27FC236}">
                    <a16:creationId xmlns:a16="http://schemas.microsoft.com/office/drawing/2014/main" xmlns="" id="{AF96EF27-1C61-417F-AABA-1EEF1CA5BB8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4">
                <a:extLst>
                  <a:ext uri="{FF2B5EF4-FFF2-40B4-BE49-F238E27FC236}">
                    <a16:creationId xmlns:a16="http://schemas.microsoft.com/office/drawing/2014/main" xmlns="" id="{6E6885AC-B475-4004-A914-07C2A7E4F31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5">
                <a:extLst>
                  <a:ext uri="{FF2B5EF4-FFF2-40B4-BE49-F238E27FC236}">
                    <a16:creationId xmlns:a16="http://schemas.microsoft.com/office/drawing/2014/main" xmlns="" id="{6FA66947-18F5-4A02-BA0D-754C9B8DEA9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6">
                <a:extLst>
                  <a:ext uri="{FF2B5EF4-FFF2-40B4-BE49-F238E27FC236}">
                    <a16:creationId xmlns:a16="http://schemas.microsoft.com/office/drawing/2014/main" xmlns="" id="{133A685B-217C-448F-BB7C-BD5AFB17712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7">
                <a:extLst>
                  <a:ext uri="{FF2B5EF4-FFF2-40B4-BE49-F238E27FC236}">
                    <a16:creationId xmlns:a16="http://schemas.microsoft.com/office/drawing/2014/main" xmlns="" id="{1B8BC112-084F-4BCF-A696-DB155F3158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8">
                <a:extLst>
                  <a:ext uri="{FF2B5EF4-FFF2-40B4-BE49-F238E27FC236}">
                    <a16:creationId xmlns:a16="http://schemas.microsoft.com/office/drawing/2014/main" xmlns="" id="{B375EB27-9E18-4B0E-9D86-85C9F070E3A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9">
                <a:extLst>
                  <a:ext uri="{FF2B5EF4-FFF2-40B4-BE49-F238E27FC236}">
                    <a16:creationId xmlns:a16="http://schemas.microsoft.com/office/drawing/2014/main" xmlns="" id="{4970749A-B95A-4EE7-9D75-17A9EF2C293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0">
                <a:extLst>
                  <a:ext uri="{FF2B5EF4-FFF2-40B4-BE49-F238E27FC236}">
                    <a16:creationId xmlns:a16="http://schemas.microsoft.com/office/drawing/2014/main" xmlns="" id="{33F5782C-FBB2-4BB7-833A-80E74EAA32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1">
                <a:extLst>
                  <a:ext uri="{FF2B5EF4-FFF2-40B4-BE49-F238E27FC236}">
                    <a16:creationId xmlns:a16="http://schemas.microsoft.com/office/drawing/2014/main" xmlns="" id="{B9477BEA-7518-4953-B190-5CF1BE365B9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2">
                <a:extLst>
                  <a:ext uri="{FF2B5EF4-FFF2-40B4-BE49-F238E27FC236}">
                    <a16:creationId xmlns:a16="http://schemas.microsoft.com/office/drawing/2014/main" xmlns="" id="{10E71EA1-6205-4095-BAD5-5BC344AF839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3">
                <a:extLst>
                  <a:ext uri="{FF2B5EF4-FFF2-40B4-BE49-F238E27FC236}">
                    <a16:creationId xmlns:a16="http://schemas.microsoft.com/office/drawing/2014/main" xmlns="" id="{3D95347C-76FB-458E-9F23-337A6B173C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4">
                <a:extLst>
                  <a:ext uri="{FF2B5EF4-FFF2-40B4-BE49-F238E27FC236}">
                    <a16:creationId xmlns:a16="http://schemas.microsoft.com/office/drawing/2014/main" xmlns="" id="{D550A93A-D72D-4D56-AD3B-FE050C8534C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5">
                <a:extLst>
                  <a:ext uri="{FF2B5EF4-FFF2-40B4-BE49-F238E27FC236}">
                    <a16:creationId xmlns:a16="http://schemas.microsoft.com/office/drawing/2014/main" xmlns="" id="{D12BAEB5-A0CF-4B49-B2DF-244713BFEE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6">
                <a:extLst>
                  <a:ext uri="{FF2B5EF4-FFF2-40B4-BE49-F238E27FC236}">
                    <a16:creationId xmlns:a16="http://schemas.microsoft.com/office/drawing/2014/main" xmlns="" id="{AA0BEB34-8EDF-4884-90DA-79CF3A99795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7">
                <a:extLst>
                  <a:ext uri="{FF2B5EF4-FFF2-40B4-BE49-F238E27FC236}">
                    <a16:creationId xmlns:a16="http://schemas.microsoft.com/office/drawing/2014/main" xmlns="" id="{599AA7BA-F489-4A87-91D5-ACE440689A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8">
                <a:extLst>
                  <a:ext uri="{FF2B5EF4-FFF2-40B4-BE49-F238E27FC236}">
                    <a16:creationId xmlns:a16="http://schemas.microsoft.com/office/drawing/2014/main" xmlns="" id="{1BAAE209-81BE-4971-A080-A429677D5AC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9">
                <a:extLst>
                  <a:ext uri="{FF2B5EF4-FFF2-40B4-BE49-F238E27FC236}">
                    <a16:creationId xmlns:a16="http://schemas.microsoft.com/office/drawing/2014/main" xmlns="" id="{4441712E-3C23-4963-B85D-EB1D85EF370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0">
                <a:extLst>
                  <a:ext uri="{FF2B5EF4-FFF2-40B4-BE49-F238E27FC236}">
                    <a16:creationId xmlns:a16="http://schemas.microsoft.com/office/drawing/2014/main" xmlns="" id="{64399F41-6A41-4EC5-BD20-33338D1C1E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1">
                <a:extLst>
                  <a:ext uri="{FF2B5EF4-FFF2-40B4-BE49-F238E27FC236}">
                    <a16:creationId xmlns:a16="http://schemas.microsoft.com/office/drawing/2014/main" xmlns="" id="{81C87CAC-9274-4A3D-9EBB-AAC873E1B1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2">
                <a:extLst>
                  <a:ext uri="{FF2B5EF4-FFF2-40B4-BE49-F238E27FC236}">
                    <a16:creationId xmlns:a16="http://schemas.microsoft.com/office/drawing/2014/main" xmlns="" id="{03E98C47-DBA9-4EDC-9CC7-6EFAA839C3B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3">
                <a:extLst>
                  <a:ext uri="{FF2B5EF4-FFF2-40B4-BE49-F238E27FC236}">
                    <a16:creationId xmlns:a16="http://schemas.microsoft.com/office/drawing/2014/main" xmlns="" id="{4C8FAA0D-54A8-40B8-94BD-08EBF94917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4">
                <a:extLst>
                  <a:ext uri="{FF2B5EF4-FFF2-40B4-BE49-F238E27FC236}">
                    <a16:creationId xmlns:a16="http://schemas.microsoft.com/office/drawing/2014/main" xmlns="" id="{78B8B634-A611-4D62-BEC5-0D973670C06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5">
                <a:extLst>
                  <a:ext uri="{FF2B5EF4-FFF2-40B4-BE49-F238E27FC236}">
                    <a16:creationId xmlns:a16="http://schemas.microsoft.com/office/drawing/2014/main" xmlns="" id="{254729A3-EC14-4D66-83C2-BF3CD8615D2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4">
                <a:extLst>
                  <a:ext uri="{FF2B5EF4-FFF2-40B4-BE49-F238E27FC236}">
                    <a16:creationId xmlns:a16="http://schemas.microsoft.com/office/drawing/2014/main" xmlns="" id="{AEFE7CF7-7E5E-4EA3-A163-CDEBE8B3B1F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3">
                <a:extLst>
                  <a:ext uri="{FF2B5EF4-FFF2-40B4-BE49-F238E27FC236}">
                    <a16:creationId xmlns:a16="http://schemas.microsoft.com/office/drawing/2014/main" xmlns="" id="{78E04EEB-70D6-4A8A-86F3-4AB3B72F61A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54309156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up">
    <p:bg bwMode="gray">
      <p:bgPr>
        <a:solidFill>
          <a:srgbClr val="E74536"/>
        </a:solidFill>
        <a:effectLst/>
      </p:bgPr>
    </p:bg>
    <p:spTree>
      <p:nvGrpSpPr>
        <p:cNvPr id="1" name=""/>
        <p:cNvGrpSpPr/>
        <p:nvPr/>
      </p:nvGrpSpPr>
      <p:grpSpPr>
        <a:xfrm>
          <a:off x="0" y="0"/>
          <a:ext cx="0" cy="0"/>
          <a:chOff x="0" y="0"/>
          <a:chExt cx="0" cy="0"/>
        </a:xfrm>
      </p:grpSpPr>
      <p:sp>
        <p:nvSpPr>
          <p:cNvPr id="92" name="Freeform 5">
            <a:extLst>
              <a:ext uri="{FF2B5EF4-FFF2-40B4-BE49-F238E27FC236}">
                <a16:creationId xmlns:a16="http://schemas.microsoft.com/office/drawing/2014/main" xmlns="" id="{1AF7814A-DB7C-4044-AA30-EF4170BB8926}"/>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3" name="Freeform: Shape 92">
            <a:extLst>
              <a:ext uri="{FF2B5EF4-FFF2-40B4-BE49-F238E27FC236}">
                <a16:creationId xmlns:a16="http://schemas.microsoft.com/office/drawing/2014/main" xmlns="" id="{3ADAA991-14CC-4C13-BE8D-6B811F39EF4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4" name="Freeform 7">
            <a:extLst>
              <a:ext uri="{FF2B5EF4-FFF2-40B4-BE49-F238E27FC236}">
                <a16:creationId xmlns:a16="http://schemas.microsoft.com/office/drawing/2014/main" xmlns="" id="{164B8F68-ABA3-4C48-85F0-39704783333A}"/>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204DDECE-77EE-4501-AEDF-ADA8E7F7C1F8}"/>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9F2DB3AE-AB4E-4618-A1A5-2FD62FD02503}"/>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EE2D8A4-D299-469A-9118-CBDF0293B4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3">
                <a:extLst>
                  <a:ext uri="{FF2B5EF4-FFF2-40B4-BE49-F238E27FC236}">
                    <a16:creationId xmlns:a16="http://schemas.microsoft.com/office/drawing/2014/main" xmlns="" id="{D5BD3915-DD1A-4DB5-B965-9EBFE99B9B1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4">
                <a:extLst>
                  <a:ext uri="{FF2B5EF4-FFF2-40B4-BE49-F238E27FC236}">
                    <a16:creationId xmlns:a16="http://schemas.microsoft.com/office/drawing/2014/main" xmlns="" id="{AD07338F-D993-4A57-84E4-1F20D361CA1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5">
                <a:extLst>
                  <a:ext uri="{FF2B5EF4-FFF2-40B4-BE49-F238E27FC236}">
                    <a16:creationId xmlns:a16="http://schemas.microsoft.com/office/drawing/2014/main" xmlns="" id="{8D020A57-5033-4821-BBDB-503AF3F5DDD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6">
                <a:extLst>
                  <a:ext uri="{FF2B5EF4-FFF2-40B4-BE49-F238E27FC236}">
                    <a16:creationId xmlns:a16="http://schemas.microsoft.com/office/drawing/2014/main" xmlns="" id="{461C99C5-811B-458D-91E2-427B7261A60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7">
                <a:extLst>
                  <a:ext uri="{FF2B5EF4-FFF2-40B4-BE49-F238E27FC236}">
                    <a16:creationId xmlns:a16="http://schemas.microsoft.com/office/drawing/2014/main" xmlns="" id="{9B40A8E0-97D2-417E-A79A-DD03B28F875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8">
                <a:extLst>
                  <a:ext uri="{FF2B5EF4-FFF2-40B4-BE49-F238E27FC236}">
                    <a16:creationId xmlns:a16="http://schemas.microsoft.com/office/drawing/2014/main" xmlns="" id="{90B838B7-C98E-4810-B74F-483A202C7DE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1">
                <a:extLst>
                  <a:ext uri="{FF2B5EF4-FFF2-40B4-BE49-F238E27FC236}">
                    <a16:creationId xmlns:a16="http://schemas.microsoft.com/office/drawing/2014/main" xmlns="" id="{E98BCBBE-02FC-4964-A365-E76BD0FBFE8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2">
                <a:extLst>
                  <a:ext uri="{FF2B5EF4-FFF2-40B4-BE49-F238E27FC236}">
                    <a16:creationId xmlns:a16="http://schemas.microsoft.com/office/drawing/2014/main" xmlns="" id="{8629293C-D824-46EB-8A3B-5A73221BE24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3">
                <a:extLst>
                  <a:ext uri="{FF2B5EF4-FFF2-40B4-BE49-F238E27FC236}">
                    <a16:creationId xmlns:a16="http://schemas.microsoft.com/office/drawing/2014/main" xmlns="" id="{4FDF648C-C2E2-4A7E-A065-E5CC3A281FB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4">
                <a:extLst>
                  <a:ext uri="{FF2B5EF4-FFF2-40B4-BE49-F238E27FC236}">
                    <a16:creationId xmlns:a16="http://schemas.microsoft.com/office/drawing/2014/main" xmlns="" id="{B4B6F501-9175-4E05-9746-D2D242FAFBD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5">
                <a:extLst>
                  <a:ext uri="{FF2B5EF4-FFF2-40B4-BE49-F238E27FC236}">
                    <a16:creationId xmlns:a16="http://schemas.microsoft.com/office/drawing/2014/main" xmlns="" id="{8EE25571-BB97-4EF1-BC22-A91446572B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6">
                <a:extLst>
                  <a:ext uri="{FF2B5EF4-FFF2-40B4-BE49-F238E27FC236}">
                    <a16:creationId xmlns:a16="http://schemas.microsoft.com/office/drawing/2014/main" xmlns="" id="{CF27BC9F-C2FE-4B0D-AFDA-DFB1D1E58C9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7">
                <a:extLst>
                  <a:ext uri="{FF2B5EF4-FFF2-40B4-BE49-F238E27FC236}">
                    <a16:creationId xmlns:a16="http://schemas.microsoft.com/office/drawing/2014/main" xmlns="" id="{20FA8907-199B-40F4-AF72-AE0FF4C7C9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3A1E67B5-6302-48C0-8ACB-7496F12A6E6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8">
                <a:extLst>
                  <a:ext uri="{FF2B5EF4-FFF2-40B4-BE49-F238E27FC236}">
                    <a16:creationId xmlns:a16="http://schemas.microsoft.com/office/drawing/2014/main" xmlns="" id="{AB3C8CAE-8DE0-453A-A10B-A3EFB77FCFC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21">
              <a:extLst>
                <a:ext uri="{FF2B5EF4-FFF2-40B4-BE49-F238E27FC236}">
                  <a16:creationId xmlns:a16="http://schemas.microsoft.com/office/drawing/2014/main" xmlns="" id="{A9B394BA-F66F-4D64-87D4-7CB690F3A23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9377DA86-4F4D-4191-965F-9BBBBEE65E5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3">
                <a:extLst>
                  <a:ext uri="{FF2B5EF4-FFF2-40B4-BE49-F238E27FC236}">
                    <a16:creationId xmlns:a16="http://schemas.microsoft.com/office/drawing/2014/main" xmlns="" id="{B1149B04-7A74-4D63-9464-1D10E49CA7D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4">
                <a:extLst>
                  <a:ext uri="{FF2B5EF4-FFF2-40B4-BE49-F238E27FC236}">
                    <a16:creationId xmlns:a16="http://schemas.microsoft.com/office/drawing/2014/main" xmlns="" id="{274070BC-BE6C-4D0A-996C-DC846C2475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5">
                <a:extLst>
                  <a:ext uri="{FF2B5EF4-FFF2-40B4-BE49-F238E27FC236}">
                    <a16:creationId xmlns:a16="http://schemas.microsoft.com/office/drawing/2014/main" xmlns="" id="{B3003921-B163-4F87-A9B7-7ACD9DDF3AB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6">
                <a:extLst>
                  <a:ext uri="{FF2B5EF4-FFF2-40B4-BE49-F238E27FC236}">
                    <a16:creationId xmlns:a16="http://schemas.microsoft.com/office/drawing/2014/main" xmlns="" id="{53769795-7568-4705-861E-A0BB8BB63A6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7">
                <a:extLst>
                  <a:ext uri="{FF2B5EF4-FFF2-40B4-BE49-F238E27FC236}">
                    <a16:creationId xmlns:a16="http://schemas.microsoft.com/office/drawing/2014/main" xmlns="" id="{107E0D6C-F6B6-42BB-8983-BA6AEA674D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8">
                <a:extLst>
                  <a:ext uri="{FF2B5EF4-FFF2-40B4-BE49-F238E27FC236}">
                    <a16:creationId xmlns:a16="http://schemas.microsoft.com/office/drawing/2014/main" xmlns="" id="{2EBCB153-72A4-4DDA-AA20-DCC164ECBA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1">
                <a:extLst>
                  <a:ext uri="{FF2B5EF4-FFF2-40B4-BE49-F238E27FC236}">
                    <a16:creationId xmlns:a16="http://schemas.microsoft.com/office/drawing/2014/main" xmlns="" id="{331EAE79-F801-4A03-A942-541249B5A16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2">
                <a:extLst>
                  <a:ext uri="{FF2B5EF4-FFF2-40B4-BE49-F238E27FC236}">
                    <a16:creationId xmlns:a16="http://schemas.microsoft.com/office/drawing/2014/main" xmlns="" id="{177F0440-D5E3-4F78-9515-C7D1FD7699C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3">
                <a:extLst>
                  <a:ext uri="{FF2B5EF4-FFF2-40B4-BE49-F238E27FC236}">
                    <a16:creationId xmlns:a16="http://schemas.microsoft.com/office/drawing/2014/main" xmlns="" id="{7E57014F-1E4D-44DF-9C4D-B2E03B035E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4">
                <a:extLst>
                  <a:ext uri="{FF2B5EF4-FFF2-40B4-BE49-F238E27FC236}">
                    <a16:creationId xmlns:a16="http://schemas.microsoft.com/office/drawing/2014/main" xmlns="" id="{82DF5A8F-C492-4497-9B36-916B3BC2118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5">
                <a:extLst>
                  <a:ext uri="{FF2B5EF4-FFF2-40B4-BE49-F238E27FC236}">
                    <a16:creationId xmlns:a16="http://schemas.microsoft.com/office/drawing/2014/main" xmlns="" id="{53F54D68-1AAD-4722-8439-C52C337B3E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6">
                <a:extLst>
                  <a:ext uri="{FF2B5EF4-FFF2-40B4-BE49-F238E27FC236}">
                    <a16:creationId xmlns:a16="http://schemas.microsoft.com/office/drawing/2014/main" xmlns="" id="{7EC1A3CD-07F4-4CD8-90D7-7634202D96E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7">
                <a:extLst>
                  <a:ext uri="{FF2B5EF4-FFF2-40B4-BE49-F238E27FC236}">
                    <a16:creationId xmlns:a16="http://schemas.microsoft.com/office/drawing/2014/main" xmlns="" id="{5F6E1E90-B690-4C77-A921-780BDF5F938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AD50CD35-88C2-42BD-B746-E628A3A4350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8">
                <a:extLst>
                  <a:ext uri="{FF2B5EF4-FFF2-40B4-BE49-F238E27FC236}">
                    <a16:creationId xmlns:a16="http://schemas.microsoft.com/office/drawing/2014/main" xmlns="" id="{E0CCBCF2-99C6-41C3-919E-50BC18C7CF8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9BD47B98-DDA4-4317-93E1-F2522BD4F03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F4DB660-6BC0-4813-B2E6-0DDE767BC04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64CBDDA2-D47A-4DE1-878C-E817EDFB833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4">
                <a:extLst>
                  <a:ext uri="{FF2B5EF4-FFF2-40B4-BE49-F238E27FC236}">
                    <a16:creationId xmlns:a16="http://schemas.microsoft.com/office/drawing/2014/main" xmlns="" id="{A74C2EE2-4A32-4435-9B88-EAD51B34865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0" name="Line 45">
                <a:extLst>
                  <a:ext uri="{FF2B5EF4-FFF2-40B4-BE49-F238E27FC236}">
                    <a16:creationId xmlns:a16="http://schemas.microsoft.com/office/drawing/2014/main" xmlns="" id="{1377E9B4-563D-463D-98A8-896F4737FFB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6">
                <a:extLst>
                  <a:ext uri="{FF2B5EF4-FFF2-40B4-BE49-F238E27FC236}">
                    <a16:creationId xmlns:a16="http://schemas.microsoft.com/office/drawing/2014/main" xmlns="" id="{5829ACCD-2173-4F8D-A90E-FF5396C17B2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7">
                <a:extLst>
                  <a:ext uri="{FF2B5EF4-FFF2-40B4-BE49-F238E27FC236}">
                    <a16:creationId xmlns:a16="http://schemas.microsoft.com/office/drawing/2014/main" xmlns="" id="{120C357A-7A41-40BB-8D16-DA4AFD22204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8">
                <a:extLst>
                  <a:ext uri="{FF2B5EF4-FFF2-40B4-BE49-F238E27FC236}">
                    <a16:creationId xmlns:a16="http://schemas.microsoft.com/office/drawing/2014/main" xmlns="" id="{6D5FD633-78C3-415A-ABBC-AC52C619CDA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9">
                <a:extLst>
                  <a:ext uri="{FF2B5EF4-FFF2-40B4-BE49-F238E27FC236}">
                    <a16:creationId xmlns:a16="http://schemas.microsoft.com/office/drawing/2014/main" xmlns="" id="{ACE42713-4E6A-42EF-BD07-822E4A0DEEC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0">
                <a:extLst>
                  <a:ext uri="{FF2B5EF4-FFF2-40B4-BE49-F238E27FC236}">
                    <a16:creationId xmlns:a16="http://schemas.microsoft.com/office/drawing/2014/main" xmlns="" id="{E3B1364D-951D-49D1-8124-67E1C65F64A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1">
                <a:extLst>
                  <a:ext uri="{FF2B5EF4-FFF2-40B4-BE49-F238E27FC236}">
                    <a16:creationId xmlns:a16="http://schemas.microsoft.com/office/drawing/2014/main" xmlns="" id="{878F1CEC-6FCB-47EE-AD8B-FFF15A1BCAC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2">
                <a:extLst>
                  <a:ext uri="{FF2B5EF4-FFF2-40B4-BE49-F238E27FC236}">
                    <a16:creationId xmlns:a16="http://schemas.microsoft.com/office/drawing/2014/main" xmlns="" id="{207C68B2-2B6B-4CE6-A8DF-D1C3D8D9C7F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3">
                <a:extLst>
                  <a:ext uri="{FF2B5EF4-FFF2-40B4-BE49-F238E27FC236}">
                    <a16:creationId xmlns:a16="http://schemas.microsoft.com/office/drawing/2014/main" xmlns="" id="{670D4009-8479-49D8-86AC-1EBEAA2C5FE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4">
                <a:extLst>
                  <a:ext uri="{FF2B5EF4-FFF2-40B4-BE49-F238E27FC236}">
                    <a16:creationId xmlns:a16="http://schemas.microsoft.com/office/drawing/2014/main" xmlns="" id="{043237D8-D0F5-4539-B47F-7F878EDB599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5">
                <a:extLst>
                  <a:ext uri="{FF2B5EF4-FFF2-40B4-BE49-F238E27FC236}">
                    <a16:creationId xmlns:a16="http://schemas.microsoft.com/office/drawing/2014/main" xmlns="" id="{B45E7C8C-5F75-42EA-A312-2DF5B80EFB6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6">
                <a:extLst>
                  <a:ext uri="{FF2B5EF4-FFF2-40B4-BE49-F238E27FC236}">
                    <a16:creationId xmlns:a16="http://schemas.microsoft.com/office/drawing/2014/main" xmlns="" id="{48D94E26-15CD-4056-B396-F56CD2EF45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7">
                <a:extLst>
                  <a:ext uri="{FF2B5EF4-FFF2-40B4-BE49-F238E27FC236}">
                    <a16:creationId xmlns:a16="http://schemas.microsoft.com/office/drawing/2014/main" xmlns="" id="{47390ACA-31E0-45B3-BD6E-F3E6525D937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8">
                <a:extLst>
                  <a:ext uri="{FF2B5EF4-FFF2-40B4-BE49-F238E27FC236}">
                    <a16:creationId xmlns:a16="http://schemas.microsoft.com/office/drawing/2014/main" xmlns="" id="{7050C67F-7889-43B3-89BE-63E79399277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9">
                <a:extLst>
                  <a:ext uri="{FF2B5EF4-FFF2-40B4-BE49-F238E27FC236}">
                    <a16:creationId xmlns:a16="http://schemas.microsoft.com/office/drawing/2014/main" xmlns="" id="{21BC10F6-614C-423B-88E6-03ACC2316C6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0">
                <a:extLst>
                  <a:ext uri="{FF2B5EF4-FFF2-40B4-BE49-F238E27FC236}">
                    <a16:creationId xmlns:a16="http://schemas.microsoft.com/office/drawing/2014/main" xmlns="" id="{6A5C3044-B237-4126-A68F-2560028991F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1">
                <a:extLst>
                  <a:ext uri="{FF2B5EF4-FFF2-40B4-BE49-F238E27FC236}">
                    <a16:creationId xmlns:a16="http://schemas.microsoft.com/office/drawing/2014/main" xmlns="" id="{05D12B30-3909-4B84-8140-1C44D62DD02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2">
                <a:extLst>
                  <a:ext uri="{FF2B5EF4-FFF2-40B4-BE49-F238E27FC236}">
                    <a16:creationId xmlns:a16="http://schemas.microsoft.com/office/drawing/2014/main" xmlns="" id="{AD7EA798-7ECE-411E-AD1B-7F261879C80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3">
                <a:extLst>
                  <a:ext uri="{FF2B5EF4-FFF2-40B4-BE49-F238E27FC236}">
                    <a16:creationId xmlns:a16="http://schemas.microsoft.com/office/drawing/2014/main" xmlns="" id="{541919CD-DC0D-476B-B7DF-0E352978F4F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4">
                <a:extLst>
                  <a:ext uri="{FF2B5EF4-FFF2-40B4-BE49-F238E27FC236}">
                    <a16:creationId xmlns:a16="http://schemas.microsoft.com/office/drawing/2014/main" xmlns="" id="{4DC67FF7-B97E-4065-892F-C42A9136A0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5">
                <a:extLst>
                  <a:ext uri="{FF2B5EF4-FFF2-40B4-BE49-F238E27FC236}">
                    <a16:creationId xmlns:a16="http://schemas.microsoft.com/office/drawing/2014/main" xmlns="" id="{86FAAD54-A184-4511-B4E6-D6FE006BF84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4">
                <a:extLst>
                  <a:ext uri="{FF2B5EF4-FFF2-40B4-BE49-F238E27FC236}">
                    <a16:creationId xmlns:a16="http://schemas.microsoft.com/office/drawing/2014/main" xmlns="" id="{FE4C4112-ACF9-4F72-B411-4097F5AAA3B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2" name="Line 43">
                <a:extLst>
                  <a:ext uri="{FF2B5EF4-FFF2-40B4-BE49-F238E27FC236}">
                    <a16:creationId xmlns:a16="http://schemas.microsoft.com/office/drawing/2014/main" xmlns="" id="{7446F934-356F-4C9A-892B-F6F509E0012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41">
              <a:extLst>
                <a:ext uri="{FF2B5EF4-FFF2-40B4-BE49-F238E27FC236}">
                  <a16:creationId xmlns:a16="http://schemas.microsoft.com/office/drawing/2014/main" xmlns="" id="{BFE3566A-ADED-4B3D-8363-33B7F115DBD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8398158-9A0E-46F8-8D44-787AE478B69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3">
                <a:extLst>
                  <a:ext uri="{FF2B5EF4-FFF2-40B4-BE49-F238E27FC236}">
                    <a16:creationId xmlns:a16="http://schemas.microsoft.com/office/drawing/2014/main" xmlns="" id="{D2AD2906-7708-4884-B0FB-188BC284A37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4">
                <a:extLst>
                  <a:ext uri="{FF2B5EF4-FFF2-40B4-BE49-F238E27FC236}">
                    <a16:creationId xmlns:a16="http://schemas.microsoft.com/office/drawing/2014/main" xmlns="" id="{94EE5C56-42F7-42CE-AC24-32B8177A26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5">
                <a:extLst>
                  <a:ext uri="{FF2B5EF4-FFF2-40B4-BE49-F238E27FC236}">
                    <a16:creationId xmlns:a16="http://schemas.microsoft.com/office/drawing/2014/main" xmlns="" id="{B8A27929-46F6-416A-B9A2-7CE5C6291D7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6">
                <a:extLst>
                  <a:ext uri="{FF2B5EF4-FFF2-40B4-BE49-F238E27FC236}">
                    <a16:creationId xmlns:a16="http://schemas.microsoft.com/office/drawing/2014/main" xmlns="" id="{E9BC064D-EB71-4838-8FA0-364A679FF7D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7">
                <a:extLst>
                  <a:ext uri="{FF2B5EF4-FFF2-40B4-BE49-F238E27FC236}">
                    <a16:creationId xmlns:a16="http://schemas.microsoft.com/office/drawing/2014/main" xmlns="" id="{158D0F79-7931-42BD-AEAB-5849214136D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8">
                <a:extLst>
                  <a:ext uri="{FF2B5EF4-FFF2-40B4-BE49-F238E27FC236}">
                    <a16:creationId xmlns:a16="http://schemas.microsoft.com/office/drawing/2014/main" xmlns="" id="{BDFC1872-BCB5-4FAA-B0F5-25FDA714EA1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9">
                <a:extLst>
                  <a:ext uri="{FF2B5EF4-FFF2-40B4-BE49-F238E27FC236}">
                    <a16:creationId xmlns:a16="http://schemas.microsoft.com/office/drawing/2014/main" xmlns="" id="{D1598590-3C93-48C5-B88C-CD56577F090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0">
                <a:extLst>
                  <a:ext uri="{FF2B5EF4-FFF2-40B4-BE49-F238E27FC236}">
                    <a16:creationId xmlns:a16="http://schemas.microsoft.com/office/drawing/2014/main" xmlns="" id="{D7B8F48F-6674-4069-B248-2A74E488AD9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1">
                <a:extLst>
                  <a:ext uri="{FF2B5EF4-FFF2-40B4-BE49-F238E27FC236}">
                    <a16:creationId xmlns:a16="http://schemas.microsoft.com/office/drawing/2014/main" xmlns="" id="{EBACDC3B-DFE0-48FB-89D9-64895C75FA5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2">
                <a:extLst>
                  <a:ext uri="{FF2B5EF4-FFF2-40B4-BE49-F238E27FC236}">
                    <a16:creationId xmlns:a16="http://schemas.microsoft.com/office/drawing/2014/main" xmlns="" id="{42B3DA94-2D15-4FBF-98C1-A8BA0295C8C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3">
                <a:extLst>
                  <a:ext uri="{FF2B5EF4-FFF2-40B4-BE49-F238E27FC236}">
                    <a16:creationId xmlns:a16="http://schemas.microsoft.com/office/drawing/2014/main" xmlns="" id="{0A99DD76-B90F-436C-88EE-02167F1D19D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4">
                <a:extLst>
                  <a:ext uri="{FF2B5EF4-FFF2-40B4-BE49-F238E27FC236}">
                    <a16:creationId xmlns:a16="http://schemas.microsoft.com/office/drawing/2014/main" xmlns="" id="{4E214714-68E9-4865-9B8C-7C4EA3D4834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5">
                <a:extLst>
                  <a:ext uri="{FF2B5EF4-FFF2-40B4-BE49-F238E27FC236}">
                    <a16:creationId xmlns:a16="http://schemas.microsoft.com/office/drawing/2014/main" xmlns="" id="{584C73F4-A619-4C03-AA2E-19CF8109829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6">
                <a:extLst>
                  <a:ext uri="{FF2B5EF4-FFF2-40B4-BE49-F238E27FC236}">
                    <a16:creationId xmlns:a16="http://schemas.microsoft.com/office/drawing/2014/main" xmlns="" id="{125141A9-DE43-4A30-885E-F3BAF38582F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7">
                <a:extLst>
                  <a:ext uri="{FF2B5EF4-FFF2-40B4-BE49-F238E27FC236}">
                    <a16:creationId xmlns:a16="http://schemas.microsoft.com/office/drawing/2014/main" xmlns="" id="{311178F5-EFAC-4E4E-96AF-BF1E5FB38A1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8">
                <a:extLst>
                  <a:ext uri="{FF2B5EF4-FFF2-40B4-BE49-F238E27FC236}">
                    <a16:creationId xmlns:a16="http://schemas.microsoft.com/office/drawing/2014/main" xmlns="" id="{7F1999BE-98D2-4C3C-B96B-DF23AF4791E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9">
                <a:extLst>
                  <a:ext uri="{FF2B5EF4-FFF2-40B4-BE49-F238E27FC236}">
                    <a16:creationId xmlns:a16="http://schemas.microsoft.com/office/drawing/2014/main" xmlns="" id="{E556D8E3-73C5-4702-A193-83CA5EA411C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0">
                <a:extLst>
                  <a:ext uri="{FF2B5EF4-FFF2-40B4-BE49-F238E27FC236}">
                    <a16:creationId xmlns:a16="http://schemas.microsoft.com/office/drawing/2014/main" xmlns="" id="{1607658E-4516-4AE9-AF59-38FD018AC78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1">
                <a:extLst>
                  <a:ext uri="{FF2B5EF4-FFF2-40B4-BE49-F238E27FC236}">
                    <a16:creationId xmlns:a16="http://schemas.microsoft.com/office/drawing/2014/main" xmlns="" id="{EB651266-7D93-4BB1-BFE2-B745836ACB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2">
                <a:extLst>
                  <a:ext uri="{FF2B5EF4-FFF2-40B4-BE49-F238E27FC236}">
                    <a16:creationId xmlns:a16="http://schemas.microsoft.com/office/drawing/2014/main" xmlns="" id="{91A2EF46-4D80-4600-A88E-CDF536080E0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3">
                <a:extLst>
                  <a:ext uri="{FF2B5EF4-FFF2-40B4-BE49-F238E27FC236}">
                    <a16:creationId xmlns:a16="http://schemas.microsoft.com/office/drawing/2014/main" xmlns="" id="{3C113612-1274-4FE5-88F8-F50AD13F60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4">
                <a:extLst>
                  <a:ext uri="{FF2B5EF4-FFF2-40B4-BE49-F238E27FC236}">
                    <a16:creationId xmlns:a16="http://schemas.microsoft.com/office/drawing/2014/main" xmlns="" id="{C8AEFECC-F457-486D-8228-4F3A8E08646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5">
                <a:extLst>
                  <a:ext uri="{FF2B5EF4-FFF2-40B4-BE49-F238E27FC236}">
                    <a16:creationId xmlns:a16="http://schemas.microsoft.com/office/drawing/2014/main" xmlns="" id="{4BD6E1E5-E16D-46D8-BDD6-87BAC05B0F9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4">
                <a:extLst>
                  <a:ext uri="{FF2B5EF4-FFF2-40B4-BE49-F238E27FC236}">
                    <a16:creationId xmlns:a16="http://schemas.microsoft.com/office/drawing/2014/main" xmlns="" id="{72C10DED-58A9-4316-A634-4AF85604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3">
                <a:extLst>
                  <a:ext uri="{FF2B5EF4-FFF2-40B4-BE49-F238E27FC236}">
                    <a16:creationId xmlns:a16="http://schemas.microsoft.com/office/drawing/2014/main" xmlns="" id="{FFEBBCFB-8F3E-45AB-976A-437E8DDDFA2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75112254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title slide red tech&amp;touch">
    <p:bg bwMode="gray">
      <p:bgPr>
        <a:solidFill>
          <a:srgbClr val="E74536"/>
        </a:solidFill>
        <a:effectLst/>
      </p:bgPr>
    </p:bg>
    <p:spTree>
      <p:nvGrpSpPr>
        <p:cNvPr id="1" name=""/>
        <p:cNvGrpSpPr/>
        <p:nvPr/>
      </p:nvGrpSpPr>
      <p:grpSpPr>
        <a:xfrm>
          <a:off x="0" y="0"/>
          <a:ext cx="0" cy="0"/>
          <a:chOff x="0" y="0"/>
          <a:chExt cx="0" cy="0"/>
        </a:xfrm>
      </p:grpSpPr>
      <p:grpSp>
        <p:nvGrpSpPr>
          <p:cNvPr id="95" name="Group 4">
            <a:extLst>
              <a:ext uri="{FF2B5EF4-FFF2-40B4-BE49-F238E27FC236}">
                <a16:creationId xmlns:a16="http://schemas.microsoft.com/office/drawing/2014/main" xmlns="" id="{58DF7395-6B4E-4136-B4F3-092421CBC314}"/>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6" name="Rectangle 5">
              <a:extLst>
                <a:ext uri="{FF2B5EF4-FFF2-40B4-BE49-F238E27FC236}">
                  <a16:creationId xmlns:a16="http://schemas.microsoft.com/office/drawing/2014/main" xmlns="" id="{442341B2-4110-40EC-9FD9-DB8E46965320}"/>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7" name="Freeform 6">
              <a:extLst>
                <a:ext uri="{FF2B5EF4-FFF2-40B4-BE49-F238E27FC236}">
                  <a16:creationId xmlns:a16="http://schemas.microsoft.com/office/drawing/2014/main" xmlns="" id="{D1E36E5C-FA96-44FE-8580-E5F9A0DF3AF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7">
              <a:extLst>
                <a:ext uri="{FF2B5EF4-FFF2-40B4-BE49-F238E27FC236}">
                  <a16:creationId xmlns:a16="http://schemas.microsoft.com/office/drawing/2014/main" xmlns="" id="{31915BE7-6907-4A78-8FEF-58B771B01D7B}"/>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9" name="Freeform 8">
              <a:extLst>
                <a:ext uri="{FF2B5EF4-FFF2-40B4-BE49-F238E27FC236}">
                  <a16:creationId xmlns:a16="http://schemas.microsoft.com/office/drawing/2014/main" xmlns="" id="{99ED221A-35C8-4193-9D0F-D02F6E1C9149}"/>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0" name="Rectangle 9">
              <a:extLst>
                <a:ext uri="{FF2B5EF4-FFF2-40B4-BE49-F238E27FC236}">
                  <a16:creationId xmlns:a16="http://schemas.microsoft.com/office/drawing/2014/main" xmlns="" id="{A2B695F9-DEEC-4A9D-B762-2403C5C3B38B}"/>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1" name="Rectangle 10">
              <a:extLst>
                <a:ext uri="{FF2B5EF4-FFF2-40B4-BE49-F238E27FC236}">
                  <a16:creationId xmlns:a16="http://schemas.microsoft.com/office/drawing/2014/main" xmlns="" id="{53317139-0A5C-4CA7-8F3D-44471F28CE04}"/>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2" name="Rectangle 11">
              <a:extLst>
                <a:ext uri="{FF2B5EF4-FFF2-40B4-BE49-F238E27FC236}">
                  <a16:creationId xmlns:a16="http://schemas.microsoft.com/office/drawing/2014/main" xmlns="" id="{DCA92A27-EF17-4B8F-99D2-BDE57E40AC5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3" name="Rectangle 12">
              <a:extLst>
                <a:ext uri="{FF2B5EF4-FFF2-40B4-BE49-F238E27FC236}">
                  <a16:creationId xmlns:a16="http://schemas.microsoft.com/office/drawing/2014/main" xmlns="" id="{C0B59C1C-54ED-4978-AEF2-6999F1988C38}"/>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4" name="Freeform 13">
              <a:extLst>
                <a:ext uri="{FF2B5EF4-FFF2-40B4-BE49-F238E27FC236}">
                  <a16:creationId xmlns:a16="http://schemas.microsoft.com/office/drawing/2014/main" xmlns="" id="{68F52AE3-F9A3-4D36-9A7B-09D0B5396E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5" name="Freeform 14">
              <a:extLst>
                <a:ext uri="{FF2B5EF4-FFF2-40B4-BE49-F238E27FC236}">
                  <a16:creationId xmlns:a16="http://schemas.microsoft.com/office/drawing/2014/main" xmlns="" id="{E83165A8-5894-498D-A25D-83899FD9031F}"/>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6" name="Rectangle 15">
              <a:extLst>
                <a:ext uri="{FF2B5EF4-FFF2-40B4-BE49-F238E27FC236}">
                  <a16:creationId xmlns:a16="http://schemas.microsoft.com/office/drawing/2014/main" xmlns="" id="{887F423B-41CA-409C-BB1C-91B4D5C1510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endParaRPr>
            </a:p>
          </p:txBody>
        </p:sp>
        <p:sp>
          <p:nvSpPr>
            <p:cNvPr id="107" name="Freeform 16">
              <a:extLst>
                <a:ext uri="{FF2B5EF4-FFF2-40B4-BE49-F238E27FC236}">
                  <a16:creationId xmlns:a16="http://schemas.microsoft.com/office/drawing/2014/main" xmlns="" id="{3E15BC77-107A-4127-BEA9-38BF3D43CCC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8" name="Freeform 17">
              <a:extLst>
                <a:ext uri="{FF2B5EF4-FFF2-40B4-BE49-F238E27FC236}">
                  <a16:creationId xmlns:a16="http://schemas.microsoft.com/office/drawing/2014/main" xmlns="" id="{747D6422-F658-4D90-BF90-75A62F411BAF}"/>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82EE523-1FD2-4F8E-8129-42FF8886E0BC}"/>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3AB7CDC7-1392-40A6-8F9A-B3180F2B29B1}"/>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95285809-4D57-47F5-A902-8324FC70B3B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3">
                <a:extLst>
                  <a:ext uri="{FF2B5EF4-FFF2-40B4-BE49-F238E27FC236}">
                    <a16:creationId xmlns:a16="http://schemas.microsoft.com/office/drawing/2014/main" xmlns="" id="{EAE8E48E-04D2-4C22-8757-867F22D9DB0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4">
                <a:extLst>
                  <a:ext uri="{FF2B5EF4-FFF2-40B4-BE49-F238E27FC236}">
                    <a16:creationId xmlns:a16="http://schemas.microsoft.com/office/drawing/2014/main" xmlns="" id="{27A2E648-7E14-4EBD-BF18-2AD6B3F0F9F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5">
                <a:extLst>
                  <a:ext uri="{FF2B5EF4-FFF2-40B4-BE49-F238E27FC236}">
                    <a16:creationId xmlns:a16="http://schemas.microsoft.com/office/drawing/2014/main" xmlns="" id="{A28EBCF8-04D2-4680-875E-B45052300C3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6">
                <a:extLst>
                  <a:ext uri="{FF2B5EF4-FFF2-40B4-BE49-F238E27FC236}">
                    <a16:creationId xmlns:a16="http://schemas.microsoft.com/office/drawing/2014/main" xmlns="" id="{CE34D807-591F-4319-A6C4-D6C0F9C0BC8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7">
                <a:extLst>
                  <a:ext uri="{FF2B5EF4-FFF2-40B4-BE49-F238E27FC236}">
                    <a16:creationId xmlns:a16="http://schemas.microsoft.com/office/drawing/2014/main" xmlns="" id="{A11B91C7-BC49-4835-9B64-AB679131EC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8">
                <a:extLst>
                  <a:ext uri="{FF2B5EF4-FFF2-40B4-BE49-F238E27FC236}">
                    <a16:creationId xmlns:a16="http://schemas.microsoft.com/office/drawing/2014/main" xmlns="" id="{0EA797F3-56A2-4E2F-AB4B-18AF3C7A69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1">
                <a:extLst>
                  <a:ext uri="{FF2B5EF4-FFF2-40B4-BE49-F238E27FC236}">
                    <a16:creationId xmlns:a16="http://schemas.microsoft.com/office/drawing/2014/main" xmlns="" id="{3C3635A2-A0D3-4133-B5FF-369ACDFFD91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2">
                <a:extLst>
                  <a:ext uri="{FF2B5EF4-FFF2-40B4-BE49-F238E27FC236}">
                    <a16:creationId xmlns:a16="http://schemas.microsoft.com/office/drawing/2014/main" xmlns="" id="{3A8966CB-76B1-41E2-ACB2-E03336A7A64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3">
                <a:extLst>
                  <a:ext uri="{FF2B5EF4-FFF2-40B4-BE49-F238E27FC236}">
                    <a16:creationId xmlns:a16="http://schemas.microsoft.com/office/drawing/2014/main" xmlns="" id="{B2335676-AB7A-49C6-A23B-5C6A2E13D0C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4">
                <a:extLst>
                  <a:ext uri="{FF2B5EF4-FFF2-40B4-BE49-F238E27FC236}">
                    <a16:creationId xmlns:a16="http://schemas.microsoft.com/office/drawing/2014/main" xmlns="" id="{89EF39A3-A9DB-4CC5-902F-D8DC1984D2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5">
                <a:extLst>
                  <a:ext uri="{FF2B5EF4-FFF2-40B4-BE49-F238E27FC236}">
                    <a16:creationId xmlns:a16="http://schemas.microsoft.com/office/drawing/2014/main" xmlns="" id="{5C6F75FD-9B4C-48C6-9BCF-CDDFF76431D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6">
                <a:extLst>
                  <a:ext uri="{FF2B5EF4-FFF2-40B4-BE49-F238E27FC236}">
                    <a16:creationId xmlns:a16="http://schemas.microsoft.com/office/drawing/2014/main" xmlns="" id="{1C4F0476-55D6-4D57-AE6C-2602518BEA1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7">
                <a:extLst>
                  <a:ext uri="{FF2B5EF4-FFF2-40B4-BE49-F238E27FC236}">
                    <a16:creationId xmlns:a16="http://schemas.microsoft.com/office/drawing/2014/main" xmlns="" id="{A8E80F06-4A0D-4299-B53E-7422BA43558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8">
                <a:extLst>
                  <a:ext uri="{FF2B5EF4-FFF2-40B4-BE49-F238E27FC236}">
                    <a16:creationId xmlns:a16="http://schemas.microsoft.com/office/drawing/2014/main" xmlns="" id="{45DFED30-BED5-49EA-BAE4-433658197A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5B191C0A-0612-437D-A662-F60842CCACD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21">
              <a:extLst>
                <a:ext uri="{FF2B5EF4-FFF2-40B4-BE49-F238E27FC236}">
                  <a16:creationId xmlns:a16="http://schemas.microsoft.com/office/drawing/2014/main" xmlns="" id="{B13C084B-C86D-4C9B-9A01-F5D0C2E1C62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16508141-3D62-4E8C-815B-5C8738069C7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3">
                <a:extLst>
                  <a:ext uri="{FF2B5EF4-FFF2-40B4-BE49-F238E27FC236}">
                    <a16:creationId xmlns:a16="http://schemas.microsoft.com/office/drawing/2014/main" xmlns="" id="{AC21082D-3269-4EFA-B86B-2C34C4464BE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4">
                <a:extLst>
                  <a:ext uri="{FF2B5EF4-FFF2-40B4-BE49-F238E27FC236}">
                    <a16:creationId xmlns:a16="http://schemas.microsoft.com/office/drawing/2014/main" xmlns="" id="{AE8BEDF4-C7B9-4DB5-9D36-4F8CE5DD9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5">
                <a:extLst>
                  <a:ext uri="{FF2B5EF4-FFF2-40B4-BE49-F238E27FC236}">
                    <a16:creationId xmlns:a16="http://schemas.microsoft.com/office/drawing/2014/main" xmlns="" id="{6D8C1A37-ABFE-4E40-8C5F-420D821A88C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6">
                <a:extLst>
                  <a:ext uri="{FF2B5EF4-FFF2-40B4-BE49-F238E27FC236}">
                    <a16:creationId xmlns:a16="http://schemas.microsoft.com/office/drawing/2014/main" xmlns="" id="{7D46715F-345B-4006-9AF1-A2AB7250AE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7">
                <a:extLst>
                  <a:ext uri="{FF2B5EF4-FFF2-40B4-BE49-F238E27FC236}">
                    <a16:creationId xmlns:a16="http://schemas.microsoft.com/office/drawing/2014/main" xmlns="" id="{64026F0B-6E43-45C9-A563-D92A8882D65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8">
                <a:extLst>
                  <a:ext uri="{FF2B5EF4-FFF2-40B4-BE49-F238E27FC236}">
                    <a16:creationId xmlns:a16="http://schemas.microsoft.com/office/drawing/2014/main" xmlns="" id="{22254463-6C8E-4304-88E9-CB1F8396E59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1">
                <a:extLst>
                  <a:ext uri="{FF2B5EF4-FFF2-40B4-BE49-F238E27FC236}">
                    <a16:creationId xmlns:a16="http://schemas.microsoft.com/office/drawing/2014/main" xmlns="" id="{7F181240-54D5-4A97-B01A-1DA41B699EB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2">
                <a:extLst>
                  <a:ext uri="{FF2B5EF4-FFF2-40B4-BE49-F238E27FC236}">
                    <a16:creationId xmlns:a16="http://schemas.microsoft.com/office/drawing/2014/main" xmlns="" id="{E4BF4D9F-2001-4A01-9180-B03FF44103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3">
                <a:extLst>
                  <a:ext uri="{FF2B5EF4-FFF2-40B4-BE49-F238E27FC236}">
                    <a16:creationId xmlns:a16="http://schemas.microsoft.com/office/drawing/2014/main" xmlns="" id="{61D1EA91-06DD-4476-9A37-7828884655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4">
                <a:extLst>
                  <a:ext uri="{FF2B5EF4-FFF2-40B4-BE49-F238E27FC236}">
                    <a16:creationId xmlns:a16="http://schemas.microsoft.com/office/drawing/2014/main" xmlns="" id="{F182893B-E1C9-4F85-8BCE-AC2081E97C3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5">
                <a:extLst>
                  <a:ext uri="{FF2B5EF4-FFF2-40B4-BE49-F238E27FC236}">
                    <a16:creationId xmlns:a16="http://schemas.microsoft.com/office/drawing/2014/main" xmlns="" id="{C1A30941-AA3D-4CED-A218-4E91FCE686E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6">
                <a:extLst>
                  <a:ext uri="{FF2B5EF4-FFF2-40B4-BE49-F238E27FC236}">
                    <a16:creationId xmlns:a16="http://schemas.microsoft.com/office/drawing/2014/main" xmlns="" id="{6CDFC490-27DD-4F25-8700-2BE154A4EA3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7">
                <a:extLst>
                  <a:ext uri="{FF2B5EF4-FFF2-40B4-BE49-F238E27FC236}">
                    <a16:creationId xmlns:a16="http://schemas.microsoft.com/office/drawing/2014/main" xmlns="" id="{EB2C2C4B-B559-4077-B6EF-2B8D7A92B3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8">
                <a:extLst>
                  <a:ext uri="{FF2B5EF4-FFF2-40B4-BE49-F238E27FC236}">
                    <a16:creationId xmlns:a16="http://schemas.microsoft.com/office/drawing/2014/main" xmlns="" id="{38DC2C57-3096-4846-BD38-0D63F8228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53C5CB6C-99D4-4876-B0D7-4C10CF1B56D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41">
              <a:extLst>
                <a:ext uri="{FF2B5EF4-FFF2-40B4-BE49-F238E27FC236}">
                  <a16:creationId xmlns:a16="http://schemas.microsoft.com/office/drawing/2014/main" xmlns="" id="{F9EA3FE3-691B-4DAC-82B1-C87B92F9D36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38BFD837-2D8E-4A02-9BC7-7EA1A50B532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3">
                <a:extLst>
                  <a:ext uri="{FF2B5EF4-FFF2-40B4-BE49-F238E27FC236}">
                    <a16:creationId xmlns:a16="http://schemas.microsoft.com/office/drawing/2014/main" xmlns="" id="{FF78F6AA-0688-41AF-8791-9C62B1AE6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4">
                <a:extLst>
                  <a:ext uri="{FF2B5EF4-FFF2-40B4-BE49-F238E27FC236}">
                    <a16:creationId xmlns:a16="http://schemas.microsoft.com/office/drawing/2014/main" xmlns="" id="{26F9DB33-ED0A-4A7F-B9E5-5D61523EAF8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4" name="Line 45">
                <a:extLst>
                  <a:ext uri="{FF2B5EF4-FFF2-40B4-BE49-F238E27FC236}">
                    <a16:creationId xmlns:a16="http://schemas.microsoft.com/office/drawing/2014/main" xmlns="" id="{B03D6031-A2FC-4345-800F-064981B7FCC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6">
                <a:extLst>
                  <a:ext uri="{FF2B5EF4-FFF2-40B4-BE49-F238E27FC236}">
                    <a16:creationId xmlns:a16="http://schemas.microsoft.com/office/drawing/2014/main" xmlns="" id="{E1C020A3-432F-453A-8EF8-E08CB79558D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7">
                <a:extLst>
                  <a:ext uri="{FF2B5EF4-FFF2-40B4-BE49-F238E27FC236}">
                    <a16:creationId xmlns:a16="http://schemas.microsoft.com/office/drawing/2014/main" xmlns="" id="{22CA3EDE-1E17-42BC-9A3F-CB8154CBE2C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8">
                <a:extLst>
                  <a:ext uri="{FF2B5EF4-FFF2-40B4-BE49-F238E27FC236}">
                    <a16:creationId xmlns:a16="http://schemas.microsoft.com/office/drawing/2014/main" xmlns="" id="{6FD4AFC7-24CA-49E9-82A0-D5D006AAE18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9">
                <a:extLst>
                  <a:ext uri="{FF2B5EF4-FFF2-40B4-BE49-F238E27FC236}">
                    <a16:creationId xmlns:a16="http://schemas.microsoft.com/office/drawing/2014/main" xmlns="" id="{4F4E52FB-CBFB-4A56-B240-C48719C38B9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0">
                <a:extLst>
                  <a:ext uri="{FF2B5EF4-FFF2-40B4-BE49-F238E27FC236}">
                    <a16:creationId xmlns:a16="http://schemas.microsoft.com/office/drawing/2014/main" xmlns="" id="{887E7705-1925-4EDE-9A85-206DDEAE5F8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1">
                <a:extLst>
                  <a:ext uri="{FF2B5EF4-FFF2-40B4-BE49-F238E27FC236}">
                    <a16:creationId xmlns:a16="http://schemas.microsoft.com/office/drawing/2014/main" xmlns="" id="{7F5D7328-0666-4D2D-8A50-3AE51A3CE22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2">
                <a:extLst>
                  <a:ext uri="{FF2B5EF4-FFF2-40B4-BE49-F238E27FC236}">
                    <a16:creationId xmlns:a16="http://schemas.microsoft.com/office/drawing/2014/main" xmlns="" id="{88DF1223-7E96-4C7A-B288-4F1805C0E77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3">
                <a:extLst>
                  <a:ext uri="{FF2B5EF4-FFF2-40B4-BE49-F238E27FC236}">
                    <a16:creationId xmlns:a16="http://schemas.microsoft.com/office/drawing/2014/main" xmlns="" id="{EAF9F1A5-3250-4229-B71E-779708D1B4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4">
                <a:extLst>
                  <a:ext uri="{FF2B5EF4-FFF2-40B4-BE49-F238E27FC236}">
                    <a16:creationId xmlns:a16="http://schemas.microsoft.com/office/drawing/2014/main" xmlns="" id="{AFD92497-AA55-425C-8A2C-DC360AD35CB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5">
                <a:extLst>
                  <a:ext uri="{FF2B5EF4-FFF2-40B4-BE49-F238E27FC236}">
                    <a16:creationId xmlns:a16="http://schemas.microsoft.com/office/drawing/2014/main" xmlns="" id="{CB295EC2-E2B7-4B9E-A533-220AF72E47F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6">
                <a:extLst>
                  <a:ext uri="{FF2B5EF4-FFF2-40B4-BE49-F238E27FC236}">
                    <a16:creationId xmlns:a16="http://schemas.microsoft.com/office/drawing/2014/main" xmlns="" id="{FA6C3719-FF39-41C0-A148-0A17A69047E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7">
                <a:extLst>
                  <a:ext uri="{FF2B5EF4-FFF2-40B4-BE49-F238E27FC236}">
                    <a16:creationId xmlns:a16="http://schemas.microsoft.com/office/drawing/2014/main" xmlns="" id="{C1842AFB-9C68-4BF0-A6B2-142B89E8365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8">
                <a:extLst>
                  <a:ext uri="{FF2B5EF4-FFF2-40B4-BE49-F238E27FC236}">
                    <a16:creationId xmlns:a16="http://schemas.microsoft.com/office/drawing/2014/main" xmlns="" id="{A13F6E75-EC4A-4013-BF99-984A2C652C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9">
                <a:extLst>
                  <a:ext uri="{FF2B5EF4-FFF2-40B4-BE49-F238E27FC236}">
                    <a16:creationId xmlns:a16="http://schemas.microsoft.com/office/drawing/2014/main" xmlns="" id="{17B65996-66F0-405A-9739-3A6BFCE73BF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0">
                <a:extLst>
                  <a:ext uri="{FF2B5EF4-FFF2-40B4-BE49-F238E27FC236}">
                    <a16:creationId xmlns:a16="http://schemas.microsoft.com/office/drawing/2014/main" xmlns="" id="{955EAB23-C360-47EC-8E25-0E490FCE5A3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1">
                <a:extLst>
                  <a:ext uri="{FF2B5EF4-FFF2-40B4-BE49-F238E27FC236}">
                    <a16:creationId xmlns:a16="http://schemas.microsoft.com/office/drawing/2014/main" xmlns="" id="{CA1216D0-5DC4-4282-91F1-A5B1EFB0023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2">
                <a:extLst>
                  <a:ext uri="{FF2B5EF4-FFF2-40B4-BE49-F238E27FC236}">
                    <a16:creationId xmlns:a16="http://schemas.microsoft.com/office/drawing/2014/main" xmlns="" id="{1EC37614-FBD0-4BCE-A2A4-77201FA6FEF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3">
                <a:extLst>
                  <a:ext uri="{FF2B5EF4-FFF2-40B4-BE49-F238E27FC236}">
                    <a16:creationId xmlns:a16="http://schemas.microsoft.com/office/drawing/2014/main" xmlns="" id="{43D0BBCB-1D5D-49D7-ADC6-4251AFFC81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4">
                <a:extLst>
                  <a:ext uri="{FF2B5EF4-FFF2-40B4-BE49-F238E27FC236}">
                    <a16:creationId xmlns:a16="http://schemas.microsoft.com/office/drawing/2014/main" xmlns="" id="{D3E9392E-5D78-4FFB-B286-14CD003DB2F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5">
                <a:extLst>
                  <a:ext uri="{FF2B5EF4-FFF2-40B4-BE49-F238E27FC236}">
                    <a16:creationId xmlns:a16="http://schemas.microsoft.com/office/drawing/2014/main" xmlns="" id="{A9C6370A-0B71-45C9-9418-C16CB40B38B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44">
                <a:extLst>
                  <a:ext uri="{FF2B5EF4-FFF2-40B4-BE49-F238E27FC236}">
                    <a16:creationId xmlns:a16="http://schemas.microsoft.com/office/drawing/2014/main" xmlns="" id="{40879E60-E15A-457F-8F59-D138D87BD2F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6" name="Line 43">
                <a:extLst>
                  <a:ext uri="{FF2B5EF4-FFF2-40B4-BE49-F238E27FC236}">
                    <a16:creationId xmlns:a16="http://schemas.microsoft.com/office/drawing/2014/main" xmlns="" id="{130BFF06-CC1D-40F8-8340-CE0192D6BA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083B814A-E281-4B33-91A3-7E2A7EE87688}"/>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DE8A8B40-5EC2-4B29-B7DC-8A75AEC3003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3">
                <a:extLst>
                  <a:ext uri="{FF2B5EF4-FFF2-40B4-BE49-F238E27FC236}">
                    <a16:creationId xmlns:a16="http://schemas.microsoft.com/office/drawing/2014/main" xmlns="" id="{9B1D2A46-611C-4E92-8DC6-86876B60C92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4">
                <a:extLst>
                  <a:ext uri="{FF2B5EF4-FFF2-40B4-BE49-F238E27FC236}">
                    <a16:creationId xmlns:a16="http://schemas.microsoft.com/office/drawing/2014/main" xmlns="" id="{410A06AC-1FA5-4DC5-9143-C8B1C7C8B3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5">
                <a:extLst>
                  <a:ext uri="{FF2B5EF4-FFF2-40B4-BE49-F238E27FC236}">
                    <a16:creationId xmlns:a16="http://schemas.microsoft.com/office/drawing/2014/main" xmlns="" id="{4480D707-70F5-4B5A-B304-465B621EA0C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FEEACB05-AC90-4AD6-8E62-8F54FCBA1B2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C7E0876F-0507-4FA3-A636-2ACC5A04493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75586101-7FFB-41CB-87A9-E94E48DC441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DA2CCA51-405E-4319-A500-3DB78C293E8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EB1767EF-60F6-4649-BE1F-4F7698D7DF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80527660-3F25-4F79-8198-D363DF0F9FA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B72881AE-4A25-471A-BD37-8E6CF03A14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1093BD3A-D155-41DE-AF87-88B1928762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6D60C29C-6D25-4649-AC00-7AAEC597204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5">
                <a:extLst>
                  <a:ext uri="{FF2B5EF4-FFF2-40B4-BE49-F238E27FC236}">
                    <a16:creationId xmlns:a16="http://schemas.microsoft.com/office/drawing/2014/main" xmlns="" id="{861D6A39-6305-4E77-B250-82E1E5E4A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6">
                <a:extLst>
                  <a:ext uri="{FF2B5EF4-FFF2-40B4-BE49-F238E27FC236}">
                    <a16:creationId xmlns:a16="http://schemas.microsoft.com/office/drawing/2014/main" xmlns="" id="{E1732066-0A75-442E-8863-EFD8C07057C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7">
                <a:extLst>
                  <a:ext uri="{FF2B5EF4-FFF2-40B4-BE49-F238E27FC236}">
                    <a16:creationId xmlns:a16="http://schemas.microsoft.com/office/drawing/2014/main" xmlns="" id="{1511BE10-87FF-4F8D-B337-291331227A8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8">
                <a:extLst>
                  <a:ext uri="{FF2B5EF4-FFF2-40B4-BE49-F238E27FC236}">
                    <a16:creationId xmlns:a16="http://schemas.microsoft.com/office/drawing/2014/main" xmlns="" id="{8F8D5ABA-628F-4881-BEF1-763A576FCD5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9">
                <a:extLst>
                  <a:ext uri="{FF2B5EF4-FFF2-40B4-BE49-F238E27FC236}">
                    <a16:creationId xmlns:a16="http://schemas.microsoft.com/office/drawing/2014/main" xmlns="" id="{2E516775-4038-4D62-9E33-B89C90C03BB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0">
                <a:extLst>
                  <a:ext uri="{FF2B5EF4-FFF2-40B4-BE49-F238E27FC236}">
                    <a16:creationId xmlns:a16="http://schemas.microsoft.com/office/drawing/2014/main" xmlns="" id="{022900BA-D63D-41D7-8B81-8DCD029F2B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1">
                <a:extLst>
                  <a:ext uri="{FF2B5EF4-FFF2-40B4-BE49-F238E27FC236}">
                    <a16:creationId xmlns:a16="http://schemas.microsoft.com/office/drawing/2014/main" xmlns="" id="{1039540B-C24E-4CCB-A46B-7008EC4B3B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2">
                <a:extLst>
                  <a:ext uri="{FF2B5EF4-FFF2-40B4-BE49-F238E27FC236}">
                    <a16:creationId xmlns:a16="http://schemas.microsoft.com/office/drawing/2014/main" xmlns="" id="{0F09CE13-5D0B-46AA-BD64-E1E091037A7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3">
                <a:extLst>
                  <a:ext uri="{FF2B5EF4-FFF2-40B4-BE49-F238E27FC236}">
                    <a16:creationId xmlns:a16="http://schemas.microsoft.com/office/drawing/2014/main" xmlns="" id="{1FB8DFD5-E4D6-4D0A-AE36-7C918399CE6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4">
                <a:extLst>
                  <a:ext uri="{FF2B5EF4-FFF2-40B4-BE49-F238E27FC236}">
                    <a16:creationId xmlns:a16="http://schemas.microsoft.com/office/drawing/2014/main" xmlns="" id="{E16DBBE9-352F-49F6-B25F-968E7B15CD1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5">
                <a:extLst>
                  <a:ext uri="{FF2B5EF4-FFF2-40B4-BE49-F238E27FC236}">
                    <a16:creationId xmlns:a16="http://schemas.microsoft.com/office/drawing/2014/main" xmlns="" id="{B0A026D7-52DD-432F-87DC-D3D0DE510C7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4">
                <a:extLst>
                  <a:ext uri="{FF2B5EF4-FFF2-40B4-BE49-F238E27FC236}">
                    <a16:creationId xmlns:a16="http://schemas.microsoft.com/office/drawing/2014/main" xmlns="" id="{C8A5F8E7-592C-4509-A3DD-B18B39E53AB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3">
                <a:extLst>
                  <a:ext uri="{FF2B5EF4-FFF2-40B4-BE49-F238E27FC236}">
                    <a16:creationId xmlns:a16="http://schemas.microsoft.com/office/drawing/2014/main" xmlns="" id="{6708A393-F81C-403A-B250-DE51E4712C4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75022474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right">
    <p:bg bwMode="gray">
      <p:bgPr>
        <a:solidFill>
          <a:srgbClr val="FFB51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FD4DDB6-F5F8-4753-9E02-109E80BC0FD2}"/>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3" name="Freeform 13">
            <a:extLst>
              <a:ext uri="{FF2B5EF4-FFF2-40B4-BE49-F238E27FC236}">
                <a16:creationId xmlns:a16="http://schemas.microsoft.com/office/drawing/2014/main" xmlns="" id="{61A857D3-956C-4AB6-AFA5-CEA51017476D}"/>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Shape 93">
            <a:extLst>
              <a:ext uri="{FF2B5EF4-FFF2-40B4-BE49-F238E27FC236}">
                <a16:creationId xmlns:a16="http://schemas.microsoft.com/office/drawing/2014/main" xmlns="" id="{2E8909B6-CBB4-425C-BF0B-07F393664A89}"/>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156FCE42-2FF3-4EDA-9F5E-621D6A22595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C1A99806-3B41-4B8F-A4FC-7484D74BF025}"/>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0AD3FBA7-CC97-4BB4-85E5-B8188500C96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3">
                <a:extLst>
                  <a:ext uri="{FF2B5EF4-FFF2-40B4-BE49-F238E27FC236}">
                    <a16:creationId xmlns:a16="http://schemas.microsoft.com/office/drawing/2014/main" xmlns="" id="{3E3AA857-C137-4BB6-BA10-5FEEDFC441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4">
                <a:extLst>
                  <a:ext uri="{FF2B5EF4-FFF2-40B4-BE49-F238E27FC236}">
                    <a16:creationId xmlns:a16="http://schemas.microsoft.com/office/drawing/2014/main" xmlns="" id="{1C5FFDAB-72A7-4122-A8D1-348C5628604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5">
                <a:extLst>
                  <a:ext uri="{FF2B5EF4-FFF2-40B4-BE49-F238E27FC236}">
                    <a16:creationId xmlns:a16="http://schemas.microsoft.com/office/drawing/2014/main" xmlns="" id="{8D4BF734-53A8-4B1A-B43F-9C9A67F45B8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6">
                <a:extLst>
                  <a:ext uri="{FF2B5EF4-FFF2-40B4-BE49-F238E27FC236}">
                    <a16:creationId xmlns:a16="http://schemas.microsoft.com/office/drawing/2014/main" xmlns="" id="{9A164946-5883-499F-9E7F-4E4AFE99DF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7">
                <a:extLst>
                  <a:ext uri="{FF2B5EF4-FFF2-40B4-BE49-F238E27FC236}">
                    <a16:creationId xmlns:a16="http://schemas.microsoft.com/office/drawing/2014/main" xmlns="" id="{D214C477-AEA3-40AA-8636-FD48C5B6574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8">
                <a:extLst>
                  <a:ext uri="{FF2B5EF4-FFF2-40B4-BE49-F238E27FC236}">
                    <a16:creationId xmlns:a16="http://schemas.microsoft.com/office/drawing/2014/main" xmlns="" id="{29A164A9-AF23-4BD2-87AB-1C991FF0FA5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1">
                <a:extLst>
                  <a:ext uri="{FF2B5EF4-FFF2-40B4-BE49-F238E27FC236}">
                    <a16:creationId xmlns:a16="http://schemas.microsoft.com/office/drawing/2014/main" xmlns="" id="{CC6DA9EF-C29E-4A7E-A9DA-1FD15BC9043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2">
                <a:extLst>
                  <a:ext uri="{FF2B5EF4-FFF2-40B4-BE49-F238E27FC236}">
                    <a16:creationId xmlns:a16="http://schemas.microsoft.com/office/drawing/2014/main" xmlns="" id="{E8E47746-4763-40DA-AB21-69AE9724E95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3">
                <a:extLst>
                  <a:ext uri="{FF2B5EF4-FFF2-40B4-BE49-F238E27FC236}">
                    <a16:creationId xmlns:a16="http://schemas.microsoft.com/office/drawing/2014/main" xmlns="" id="{D9755AE8-A23B-40CE-AFF4-0014FAA75D5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4">
                <a:extLst>
                  <a:ext uri="{FF2B5EF4-FFF2-40B4-BE49-F238E27FC236}">
                    <a16:creationId xmlns:a16="http://schemas.microsoft.com/office/drawing/2014/main" xmlns="" id="{FD08EF92-991D-4C4B-9D35-567ECACE5A3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5">
                <a:extLst>
                  <a:ext uri="{FF2B5EF4-FFF2-40B4-BE49-F238E27FC236}">
                    <a16:creationId xmlns:a16="http://schemas.microsoft.com/office/drawing/2014/main" xmlns="" id="{B8420759-1EFE-4FEE-843C-0397AA3F087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6">
                <a:extLst>
                  <a:ext uri="{FF2B5EF4-FFF2-40B4-BE49-F238E27FC236}">
                    <a16:creationId xmlns:a16="http://schemas.microsoft.com/office/drawing/2014/main" xmlns="" id="{EDBD0F15-022B-467E-BFF7-EB30E3EB039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7">
                <a:extLst>
                  <a:ext uri="{FF2B5EF4-FFF2-40B4-BE49-F238E27FC236}">
                    <a16:creationId xmlns:a16="http://schemas.microsoft.com/office/drawing/2014/main" xmlns="" id="{588EC56B-C410-4EAC-A9C4-DDC7AFEEC4E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8">
                <a:extLst>
                  <a:ext uri="{FF2B5EF4-FFF2-40B4-BE49-F238E27FC236}">
                    <a16:creationId xmlns:a16="http://schemas.microsoft.com/office/drawing/2014/main" xmlns="" id="{A59A0A64-FAF1-475C-A122-FFCD192F477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8">
                <a:extLst>
                  <a:ext uri="{FF2B5EF4-FFF2-40B4-BE49-F238E27FC236}">
                    <a16:creationId xmlns:a16="http://schemas.microsoft.com/office/drawing/2014/main" xmlns="" id="{BA5232E5-D1A4-4214-A45C-5ABD1C7CA50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7" name="Group 21">
              <a:extLst>
                <a:ext uri="{FF2B5EF4-FFF2-40B4-BE49-F238E27FC236}">
                  <a16:creationId xmlns:a16="http://schemas.microsoft.com/office/drawing/2014/main" xmlns="" id="{A0B23C30-EC63-4D83-9EDE-9981A613A5C6}"/>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44CDAEE3-665F-4568-9ABF-91139E6A149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23">
                <a:extLst>
                  <a:ext uri="{FF2B5EF4-FFF2-40B4-BE49-F238E27FC236}">
                    <a16:creationId xmlns:a16="http://schemas.microsoft.com/office/drawing/2014/main" xmlns="" id="{743C6D23-0A68-4500-B385-E022D9D6ECF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24">
                <a:extLst>
                  <a:ext uri="{FF2B5EF4-FFF2-40B4-BE49-F238E27FC236}">
                    <a16:creationId xmlns:a16="http://schemas.microsoft.com/office/drawing/2014/main" xmlns="" id="{FBD6DDF3-DC61-499D-A15C-74C6FA213A6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5">
                <a:extLst>
                  <a:ext uri="{FF2B5EF4-FFF2-40B4-BE49-F238E27FC236}">
                    <a16:creationId xmlns:a16="http://schemas.microsoft.com/office/drawing/2014/main" xmlns="" id="{C8862138-1C4B-4777-8F0A-3036D6EB60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6">
                <a:extLst>
                  <a:ext uri="{FF2B5EF4-FFF2-40B4-BE49-F238E27FC236}">
                    <a16:creationId xmlns:a16="http://schemas.microsoft.com/office/drawing/2014/main" xmlns="" id="{8584E30F-AF45-49D0-BCB8-701278522E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7">
                <a:extLst>
                  <a:ext uri="{FF2B5EF4-FFF2-40B4-BE49-F238E27FC236}">
                    <a16:creationId xmlns:a16="http://schemas.microsoft.com/office/drawing/2014/main" xmlns="" id="{D30436CB-8DB2-4A7E-B175-8B25AA0B2D8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8">
                <a:extLst>
                  <a:ext uri="{FF2B5EF4-FFF2-40B4-BE49-F238E27FC236}">
                    <a16:creationId xmlns:a16="http://schemas.microsoft.com/office/drawing/2014/main" xmlns="" id="{6660E328-B00D-4261-8BDE-926E6265726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31">
                <a:extLst>
                  <a:ext uri="{FF2B5EF4-FFF2-40B4-BE49-F238E27FC236}">
                    <a16:creationId xmlns:a16="http://schemas.microsoft.com/office/drawing/2014/main" xmlns="" id="{42F9C212-722C-4AB5-937F-F709A8B84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32">
                <a:extLst>
                  <a:ext uri="{FF2B5EF4-FFF2-40B4-BE49-F238E27FC236}">
                    <a16:creationId xmlns:a16="http://schemas.microsoft.com/office/drawing/2014/main" xmlns="" id="{0AFAF2FC-342D-40AC-9399-F4D6CD2C737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3">
                <a:extLst>
                  <a:ext uri="{FF2B5EF4-FFF2-40B4-BE49-F238E27FC236}">
                    <a16:creationId xmlns:a16="http://schemas.microsoft.com/office/drawing/2014/main" xmlns="" id="{1342B1ED-9620-43F9-8DC8-3012344598F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4">
                <a:extLst>
                  <a:ext uri="{FF2B5EF4-FFF2-40B4-BE49-F238E27FC236}">
                    <a16:creationId xmlns:a16="http://schemas.microsoft.com/office/drawing/2014/main" xmlns="" id="{EF570D69-7A12-46EE-94E6-469810D6F38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5">
                <a:extLst>
                  <a:ext uri="{FF2B5EF4-FFF2-40B4-BE49-F238E27FC236}">
                    <a16:creationId xmlns:a16="http://schemas.microsoft.com/office/drawing/2014/main" xmlns="" id="{40298AB5-9C08-47B4-8609-49BE77FAF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6">
                <a:extLst>
                  <a:ext uri="{FF2B5EF4-FFF2-40B4-BE49-F238E27FC236}">
                    <a16:creationId xmlns:a16="http://schemas.microsoft.com/office/drawing/2014/main" xmlns="" id="{5CD67B68-357E-444F-9ECF-A5748F1E596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7">
                <a:extLst>
                  <a:ext uri="{FF2B5EF4-FFF2-40B4-BE49-F238E27FC236}">
                    <a16:creationId xmlns:a16="http://schemas.microsoft.com/office/drawing/2014/main" xmlns="" id="{09DC1506-F6EB-4F89-9DB4-1486CFFC94F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8">
                <a:extLst>
                  <a:ext uri="{FF2B5EF4-FFF2-40B4-BE49-F238E27FC236}">
                    <a16:creationId xmlns:a16="http://schemas.microsoft.com/office/drawing/2014/main" xmlns="" id="{136659C2-CD75-4AB1-A9E2-CDAB5879813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8">
                <a:extLst>
                  <a:ext uri="{FF2B5EF4-FFF2-40B4-BE49-F238E27FC236}">
                    <a16:creationId xmlns:a16="http://schemas.microsoft.com/office/drawing/2014/main" xmlns="" id="{02A8B925-CA04-41A3-866B-91F7B9A2543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8" name="Group 41">
              <a:extLst>
                <a:ext uri="{FF2B5EF4-FFF2-40B4-BE49-F238E27FC236}">
                  <a16:creationId xmlns:a16="http://schemas.microsoft.com/office/drawing/2014/main" xmlns="" id="{F3B5E661-C870-4AC6-A423-211B1063BC4C}"/>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B42B618F-94FF-4A45-9984-1CF27D1E84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DCDD578A-6B90-43B2-8ABF-6E2F0FF52D0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4">
                <a:extLst>
                  <a:ext uri="{FF2B5EF4-FFF2-40B4-BE49-F238E27FC236}">
                    <a16:creationId xmlns:a16="http://schemas.microsoft.com/office/drawing/2014/main" xmlns="" id="{79D9CEA0-A6B7-4BB3-8F08-8D08C1021FF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0" name="Line 45">
                <a:extLst>
                  <a:ext uri="{FF2B5EF4-FFF2-40B4-BE49-F238E27FC236}">
                    <a16:creationId xmlns:a16="http://schemas.microsoft.com/office/drawing/2014/main" xmlns="" id="{51D56ABA-CBCA-447A-9D99-34E064E32A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6">
                <a:extLst>
                  <a:ext uri="{FF2B5EF4-FFF2-40B4-BE49-F238E27FC236}">
                    <a16:creationId xmlns:a16="http://schemas.microsoft.com/office/drawing/2014/main" xmlns="" id="{D9AEC640-A71A-41EF-859A-94628BCA0E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7">
                <a:extLst>
                  <a:ext uri="{FF2B5EF4-FFF2-40B4-BE49-F238E27FC236}">
                    <a16:creationId xmlns:a16="http://schemas.microsoft.com/office/drawing/2014/main" xmlns="" id="{D5C3C4C0-052D-4F56-BDA3-F6EE1E8B8EA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8">
                <a:extLst>
                  <a:ext uri="{FF2B5EF4-FFF2-40B4-BE49-F238E27FC236}">
                    <a16:creationId xmlns:a16="http://schemas.microsoft.com/office/drawing/2014/main" xmlns="" id="{552340C2-502E-4827-9565-65F610A38BE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9">
                <a:extLst>
                  <a:ext uri="{FF2B5EF4-FFF2-40B4-BE49-F238E27FC236}">
                    <a16:creationId xmlns:a16="http://schemas.microsoft.com/office/drawing/2014/main" xmlns="" id="{9090DECE-3034-46A3-8688-C3775D2EC6D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50">
                <a:extLst>
                  <a:ext uri="{FF2B5EF4-FFF2-40B4-BE49-F238E27FC236}">
                    <a16:creationId xmlns:a16="http://schemas.microsoft.com/office/drawing/2014/main" xmlns="" id="{228010BA-140C-4921-AB2E-FA528213287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51">
                <a:extLst>
                  <a:ext uri="{FF2B5EF4-FFF2-40B4-BE49-F238E27FC236}">
                    <a16:creationId xmlns:a16="http://schemas.microsoft.com/office/drawing/2014/main" xmlns="" id="{0D655F24-3B5F-4F7A-851E-66272E28781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2">
                <a:extLst>
                  <a:ext uri="{FF2B5EF4-FFF2-40B4-BE49-F238E27FC236}">
                    <a16:creationId xmlns:a16="http://schemas.microsoft.com/office/drawing/2014/main" xmlns="" id="{531E59F1-F839-4539-AA37-5E5708F5C51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3">
                <a:extLst>
                  <a:ext uri="{FF2B5EF4-FFF2-40B4-BE49-F238E27FC236}">
                    <a16:creationId xmlns:a16="http://schemas.microsoft.com/office/drawing/2014/main" xmlns="" id="{73913DE4-37B6-41F8-A781-EF1D547C80F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4">
                <a:extLst>
                  <a:ext uri="{FF2B5EF4-FFF2-40B4-BE49-F238E27FC236}">
                    <a16:creationId xmlns:a16="http://schemas.microsoft.com/office/drawing/2014/main" xmlns="" id="{15920676-263B-4B5C-970E-976E6AC3F0A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5">
                <a:extLst>
                  <a:ext uri="{FF2B5EF4-FFF2-40B4-BE49-F238E27FC236}">
                    <a16:creationId xmlns:a16="http://schemas.microsoft.com/office/drawing/2014/main" xmlns="" id="{6E436FF4-4A2F-40CC-AE74-F56D0F6186A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6">
                <a:extLst>
                  <a:ext uri="{FF2B5EF4-FFF2-40B4-BE49-F238E27FC236}">
                    <a16:creationId xmlns:a16="http://schemas.microsoft.com/office/drawing/2014/main" xmlns="" id="{582BE5F3-AACF-418E-B739-EFDD737838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7">
                <a:extLst>
                  <a:ext uri="{FF2B5EF4-FFF2-40B4-BE49-F238E27FC236}">
                    <a16:creationId xmlns:a16="http://schemas.microsoft.com/office/drawing/2014/main" xmlns="" id="{B6C9BC54-2FCE-4198-8C50-E29FE6A335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8">
                <a:extLst>
                  <a:ext uri="{FF2B5EF4-FFF2-40B4-BE49-F238E27FC236}">
                    <a16:creationId xmlns:a16="http://schemas.microsoft.com/office/drawing/2014/main" xmlns="" id="{6A746468-D66C-46C8-B6FF-8E313D9D02B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9">
                <a:extLst>
                  <a:ext uri="{FF2B5EF4-FFF2-40B4-BE49-F238E27FC236}">
                    <a16:creationId xmlns:a16="http://schemas.microsoft.com/office/drawing/2014/main" xmlns="" id="{01544697-9AF6-4EE3-B114-140DC894801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60">
                <a:extLst>
                  <a:ext uri="{FF2B5EF4-FFF2-40B4-BE49-F238E27FC236}">
                    <a16:creationId xmlns:a16="http://schemas.microsoft.com/office/drawing/2014/main" xmlns="" id="{255FA0E4-C456-406B-8C37-14F174CEF8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61">
                <a:extLst>
                  <a:ext uri="{FF2B5EF4-FFF2-40B4-BE49-F238E27FC236}">
                    <a16:creationId xmlns:a16="http://schemas.microsoft.com/office/drawing/2014/main" xmlns="" id="{CC19DECB-D535-423E-AC3E-9A2AD8D9F22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2">
                <a:extLst>
                  <a:ext uri="{FF2B5EF4-FFF2-40B4-BE49-F238E27FC236}">
                    <a16:creationId xmlns:a16="http://schemas.microsoft.com/office/drawing/2014/main" xmlns="" id="{BB9B4EEC-ABFC-4FE4-BF14-F28D6C21046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3">
                <a:extLst>
                  <a:ext uri="{FF2B5EF4-FFF2-40B4-BE49-F238E27FC236}">
                    <a16:creationId xmlns:a16="http://schemas.microsoft.com/office/drawing/2014/main" xmlns="" id="{1CCAAE80-99F4-4DCB-B2D3-D8CFC5CEA02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4">
                <a:extLst>
                  <a:ext uri="{FF2B5EF4-FFF2-40B4-BE49-F238E27FC236}">
                    <a16:creationId xmlns:a16="http://schemas.microsoft.com/office/drawing/2014/main" xmlns="" id="{9C23F959-1B06-4C7B-9C7C-1F24CBDF06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5">
                <a:extLst>
                  <a:ext uri="{FF2B5EF4-FFF2-40B4-BE49-F238E27FC236}">
                    <a16:creationId xmlns:a16="http://schemas.microsoft.com/office/drawing/2014/main" xmlns="" id="{39678D14-4CA5-4618-A070-EF2DAAB73C6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44">
                <a:extLst>
                  <a:ext uri="{FF2B5EF4-FFF2-40B4-BE49-F238E27FC236}">
                    <a16:creationId xmlns:a16="http://schemas.microsoft.com/office/drawing/2014/main" xmlns="" id="{7227483F-EF91-4C80-8666-C1CC770A30D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2" name="Line 43">
                <a:extLst>
                  <a:ext uri="{FF2B5EF4-FFF2-40B4-BE49-F238E27FC236}">
                    <a16:creationId xmlns:a16="http://schemas.microsoft.com/office/drawing/2014/main" xmlns="" id="{7BDC3E0A-1F1B-4CF2-8B5A-A584B6C1003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99" name="Group 41">
              <a:extLst>
                <a:ext uri="{FF2B5EF4-FFF2-40B4-BE49-F238E27FC236}">
                  <a16:creationId xmlns:a16="http://schemas.microsoft.com/office/drawing/2014/main" xmlns="" id="{F9132017-D1B9-46C2-A5D4-74609FAF99AC}"/>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7C936C14-206A-4447-9173-476B5E42433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43">
                <a:extLst>
                  <a:ext uri="{FF2B5EF4-FFF2-40B4-BE49-F238E27FC236}">
                    <a16:creationId xmlns:a16="http://schemas.microsoft.com/office/drawing/2014/main" xmlns="" id="{E6B28AC1-8222-4E55-98D5-142673047FF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44">
                <a:extLst>
                  <a:ext uri="{FF2B5EF4-FFF2-40B4-BE49-F238E27FC236}">
                    <a16:creationId xmlns:a16="http://schemas.microsoft.com/office/drawing/2014/main" xmlns="" id="{5FA0B54D-2899-4F9B-B7A8-CBD7FC8EB3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45">
                <a:extLst>
                  <a:ext uri="{FF2B5EF4-FFF2-40B4-BE49-F238E27FC236}">
                    <a16:creationId xmlns:a16="http://schemas.microsoft.com/office/drawing/2014/main" xmlns="" id="{A1E4D1FB-58AB-4799-89CE-CDDEDA62C4D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6">
                <a:extLst>
                  <a:ext uri="{FF2B5EF4-FFF2-40B4-BE49-F238E27FC236}">
                    <a16:creationId xmlns:a16="http://schemas.microsoft.com/office/drawing/2014/main" xmlns="" id="{40847297-B5ED-4D28-85E8-620470AEC3F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7">
                <a:extLst>
                  <a:ext uri="{FF2B5EF4-FFF2-40B4-BE49-F238E27FC236}">
                    <a16:creationId xmlns:a16="http://schemas.microsoft.com/office/drawing/2014/main" xmlns="" id="{73C9A14F-0464-4A30-B1D1-14549AA6A0E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8">
                <a:extLst>
                  <a:ext uri="{FF2B5EF4-FFF2-40B4-BE49-F238E27FC236}">
                    <a16:creationId xmlns:a16="http://schemas.microsoft.com/office/drawing/2014/main" xmlns="" id="{4048F6B3-F314-4092-A54F-F466C81C7EB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9">
                <a:extLst>
                  <a:ext uri="{FF2B5EF4-FFF2-40B4-BE49-F238E27FC236}">
                    <a16:creationId xmlns:a16="http://schemas.microsoft.com/office/drawing/2014/main" xmlns="" id="{0FA259C6-CF53-4C75-A7E3-642C1453480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50">
                <a:extLst>
                  <a:ext uri="{FF2B5EF4-FFF2-40B4-BE49-F238E27FC236}">
                    <a16:creationId xmlns:a16="http://schemas.microsoft.com/office/drawing/2014/main" xmlns="" id="{8870F302-A11B-40F0-8D43-817AE308D5C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51">
                <a:extLst>
                  <a:ext uri="{FF2B5EF4-FFF2-40B4-BE49-F238E27FC236}">
                    <a16:creationId xmlns:a16="http://schemas.microsoft.com/office/drawing/2014/main" xmlns="" id="{E8682251-5D5C-4728-A0B6-EA944456398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52">
                <a:extLst>
                  <a:ext uri="{FF2B5EF4-FFF2-40B4-BE49-F238E27FC236}">
                    <a16:creationId xmlns:a16="http://schemas.microsoft.com/office/drawing/2014/main" xmlns="" id="{FC3E5976-43C9-442D-981A-B0962F9E9C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3">
                <a:extLst>
                  <a:ext uri="{FF2B5EF4-FFF2-40B4-BE49-F238E27FC236}">
                    <a16:creationId xmlns:a16="http://schemas.microsoft.com/office/drawing/2014/main" xmlns="" id="{724444A1-C85E-472F-91DE-C2F32B09641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4">
                <a:extLst>
                  <a:ext uri="{FF2B5EF4-FFF2-40B4-BE49-F238E27FC236}">
                    <a16:creationId xmlns:a16="http://schemas.microsoft.com/office/drawing/2014/main" xmlns="" id="{9F270453-4B2D-4AEE-9FED-97FF2D24369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5">
                <a:extLst>
                  <a:ext uri="{FF2B5EF4-FFF2-40B4-BE49-F238E27FC236}">
                    <a16:creationId xmlns:a16="http://schemas.microsoft.com/office/drawing/2014/main" xmlns="" id="{C557408E-E41D-4D86-A885-3B149325AC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6">
                <a:extLst>
                  <a:ext uri="{FF2B5EF4-FFF2-40B4-BE49-F238E27FC236}">
                    <a16:creationId xmlns:a16="http://schemas.microsoft.com/office/drawing/2014/main" xmlns="" id="{6D14F2AE-2099-471F-8C9B-D1CD357ECA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7">
                <a:extLst>
                  <a:ext uri="{FF2B5EF4-FFF2-40B4-BE49-F238E27FC236}">
                    <a16:creationId xmlns:a16="http://schemas.microsoft.com/office/drawing/2014/main" xmlns="" id="{F5513170-C06C-4729-9D20-3AC57BFF792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8">
                <a:extLst>
                  <a:ext uri="{FF2B5EF4-FFF2-40B4-BE49-F238E27FC236}">
                    <a16:creationId xmlns:a16="http://schemas.microsoft.com/office/drawing/2014/main" xmlns="" id="{ABEE7BA2-BF2E-43E8-8229-B4AB7E0912F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9">
                <a:extLst>
                  <a:ext uri="{FF2B5EF4-FFF2-40B4-BE49-F238E27FC236}">
                    <a16:creationId xmlns:a16="http://schemas.microsoft.com/office/drawing/2014/main" xmlns="" id="{E7525F2F-1F5B-4B1F-80D1-329709D12C0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60">
                <a:extLst>
                  <a:ext uri="{FF2B5EF4-FFF2-40B4-BE49-F238E27FC236}">
                    <a16:creationId xmlns:a16="http://schemas.microsoft.com/office/drawing/2014/main" xmlns="" id="{5CB51D0A-0D2F-4ACC-BA2F-F02318E5FE2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61">
                <a:extLst>
                  <a:ext uri="{FF2B5EF4-FFF2-40B4-BE49-F238E27FC236}">
                    <a16:creationId xmlns:a16="http://schemas.microsoft.com/office/drawing/2014/main" xmlns="" id="{BF58B26C-4AB9-4FCB-A793-FEE6E9B0A61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2">
                <a:extLst>
                  <a:ext uri="{FF2B5EF4-FFF2-40B4-BE49-F238E27FC236}">
                    <a16:creationId xmlns:a16="http://schemas.microsoft.com/office/drawing/2014/main" xmlns="" id="{59F02305-CDAA-49DE-83CC-A97507820D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3">
                <a:extLst>
                  <a:ext uri="{FF2B5EF4-FFF2-40B4-BE49-F238E27FC236}">
                    <a16:creationId xmlns:a16="http://schemas.microsoft.com/office/drawing/2014/main" xmlns="" id="{7949A3E1-E0B6-41E5-A778-72BD9CD57C3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4">
                <a:extLst>
                  <a:ext uri="{FF2B5EF4-FFF2-40B4-BE49-F238E27FC236}">
                    <a16:creationId xmlns:a16="http://schemas.microsoft.com/office/drawing/2014/main" xmlns="" id="{FF7EDC9C-9A5C-4A46-9876-049DAD10996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5">
                <a:extLst>
                  <a:ext uri="{FF2B5EF4-FFF2-40B4-BE49-F238E27FC236}">
                    <a16:creationId xmlns:a16="http://schemas.microsoft.com/office/drawing/2014/main" xmlns="" id="{50ACC76D-252B-43D7-ACA7-36660C9E31C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44">
                <a:extLst>
                  <a:ext uri="{FF2B5EF4-FFF2-40B4-BE49-F238E27FC236}">
                    <a16:creationId xmlns:a16="http://schemas.microsoft.com/office/drawing/2014/main" xmlns="" id="{B815EF15-90A3-4A10-AA4B-6183DC02B5E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43">
                <a:extLst>
                  <a:ext uri="{FF2B5EF4-FFF2-40B4-BE49-F238E27FC236}">
                    <a16:creationId xmlns:a16="http://schemas.microsoft.com/office/drawing/2014/main" xmlns="" id="{48D19B11-3D46-46B8-8CDF-982806258CC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2734691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up">
    <p:bg bwMode="gray">
      <p:bgPr>
        <a:solidFill>
          <a:srgbClr val="FFB51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8FCEC419-694A-4CD5-AAEA-0A84FD83DF58}"/>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6" name="Freeform: Shape 95">
            <a:extLst>
              <a:ext uri="{FF2B5EF4-FFF2-40B4-BE49-F238E27FC236}">
                <a16:creationId xmlns:a16="http://schemas.microsoft.com/office/drawing/2014/main" xmlns="" id="{076ED833-0ABC-48FD-8BE1-3ECD098E4668}"/>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endParaRPr>
          </a:p>
        </p:txBody>
      </p:sp>
      <p:sp>
        <p:nvSpPr>
          <p:cNvPr id="97" name="Freeform 7">
            <a:extLst>
              <a:ext uri="{FF2B5EF4-FFF2-40B4-BE49-F238E27FC236}">
                <a16:creationId xmlns:a16="http://schemas.microsoft.com/office/drawing/2014/main" xmlns="" id="{F4577B41-9BA9-489F-82FA-1D9A7519749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5CFE3CB2-89EE-44F8-A9ED-9C9B810EC0F0}"/>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0BA3F9ED-45E3-49D1-92D0-C8FAFE9E0B59}"/>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F07F557-B304-4291-BC3E-CC697C9F118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3">
                <a:extLst>
                  <a:ext uri="{FF2B5EF4-FFF2-40B4-BE49-F238E27FC236}">
                    <a16:creationId xmlns:a16="http://schemas.microsoft.com/office/drawing/2014/main" xmlns="" id="{8F188A70-1A5A-4F6A-A2DF-6EE6A19E9A5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4">
                <a:extLst>
                  <a:ext uri="{FF2B5EF4-FFF2-40B4-BE49-F238E27FC236}">
                    <a16:creationId xmlns:a16="http://schemas.microsoft.com/office/drawing/2014/main" xmlns="" id="{C1D1F64A-99CF-4796-BCC2-C0A7E6CB85C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5">
                <a:extLst>
                  <a:ext uri="{FF2B5EF4-FFF2-40B4-BE49-F238E27FC236}">
                    <a16:creationId xmlns:a16="http://schemas.microsoft.com/office/drawing/2014/main" xmlns="" id="{50201C35-3D55-4298-B99F-9B96336FEA7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6">
                <a:extLst>
                  <a:ext uri="{FF2B5EF4-FFF2-40B4-BE49-F238E27FC236}">
                    <a16:creationId xmlns:a16="http://schemas.microsoft.com/office/drawing/2014/main" xmlns="" id="{D58E8E57-6108-41FE-B940-7AA19DE80B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7">
                <a:extLst>
                  <a:ext uri="{FF2B5EF4-FFF2-40B4-BE49-F238E27FC236}">
                    <a16:creationId xmlns:a16="http://schemas.microsoft.com/office/drawing/2014/main" xmlns="" id="{2C12466D-D362-46E4-858C-E743944AE1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28">
                <a:extLst>
                  <a:ext uri="{FF2B5EF4-FFF2-40B4-BE49-F238E27FC236}">
                    <a16:creationId xmlns:a16="http://schemas.microsoft.com/office/drawing/2014/main" xmlns="" id="{DC88F829-B946-4C66-81EF-37EAE590905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1">
                <a:extLst>
                  <a:ext uri="{FF2B5EF4-FFF2-40B4-BE49-F238E27FC236}">
                    <a16:creationId xmlns:a16="http://schemas.microsoft.com/office/drawing/2014/main" xmlns="" id="{DF8588CA-5BA5-4EE9-84AE-ADABB8CD09F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2">
                <a:extLst>
                  <a:ext uri="{FF2B5EF4-FFF2-40B4-BE49-F238E27FC236}">
                    <a16:creationId xmlns:a16="http://schemas.microsoft.com/office/drawing/2014/main" xmlns="" id="{E387E1BD-A78A-4B4C-9B9A-B81280FF12B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3">
                <a:extLst>
                  <a:ext uri="{FF2B5EF4-FFF2-40B4-BE49-F238E27FC236}">
                    <a16:creationId xmlns:a16="http://schemas.microsoft.com/office/drawing/2014/main" xmlns="" id="{2E5461CE-E679-434B-B21C-D56FD9A19B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4">
                <a:extLst>
                  <a:ext uri="{FF2B5EF4-FFF2-40B4-BE49-F238E27FC236}">
                    <a16:creationId xmlns:a16="http://schemas.microsoft.com/office/drawing/2014/main" xmlns="" id="{68E1E9AF-FD37-47C6-97A8-1494973E573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5">
                <a:extLst>
                  <a:ext uri="{FF2B5EF4-FFF2-40B4-BE49-F238E27FC236}">
                    <a16:creationId xmlns:a16="http://schemas.microsoft.com/office/drawing/2014/main" xmlns="" id="{75C6038C-0771-49A2-8A8B-27B484F2C00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6">
                <a:extLst>
                  <a:ext uri="{FF2B5EF4-FFF2-40B4-BE49-F238E27FC236}">
                    <a16:creationId xmlns:a16="http://schemas.microsoft.com/office/drawing/2014/main" xmlns="" id="{E88E45D3-5E13-4042-892D-A341DF543FC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7">
                <a:extLst>
                  <a:ext uri="{FF2B5EF4-FFF2-40B4-BE49-F238E27FC236}">
                    <a16:creationId xmlns:a16="http://schemas.microsoft.com/office/drawing/2014/main" xmlns="" id="{84745536-4E8A-400B-9ED1-06907602150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347D9CBF-CFE9-47ED-8A5B-818AECEC068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8">
                <a:extLst>
                  <a:ext uri="{FF2B5EF4-FFF2-40B4-BE49-F238E27FC236}">
                    <a16:creationId xmlns:a16="http://schemas.microsoft.com/office/drawing/2014/main" xmlns="" id="{FE1015EE-21D8-432E-9D52-F650A8EE83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674B79E3-4497-4BC0-91D5-1368DD87F38E}"/>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517E361C-90F6-4D55-94D1-1B616DDF3F8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3">
                <a:extLst>
                  <a:ext uri="{FF2B5EF4-FFF2-40B4-BE49-F238E27FC236}">
                    <a16:creationId xmlns:a16="http://schemas.microsoft.com/office/drawing/2014/main" xmlns="" id="{836DD5EB-A07E-48A0-9362-D521FBC3B9D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4">
                <a:extLst>
                  <a:ext uri="{FF2B5EF4-FFF2-40B4-BE49-F238E27FC236}">
                    <a16:creationId xmlns:a16="http://schemas.microsoft.com/office/drawing/2014/main" xmlns="" id="{C41C6485-008D-4A39-86D6-9D25FD21B8D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5">
                <a:extLst>
                  <a:ext uri="{FF2B5EF4-FFF2-40B4-BE49-F238E27FC236}">
                    <a16:creationId xmlns:a16="http://schemas.microsoft.com/office/drawing/2014/main" xmlns="" id="{14B04B79-264C-4A57-80DE-F3176A5D01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6">
                <a:extLst>
                  <a:ext uri="{FF2B5EF4-FFF2-40B4-BE49-F238E27FC236}">
                    <a16:creationId xmlns:a16="http://schemas.microsoft.com/office/drawing/2014/main" xmlns="" id="{DD690D18-F186-490C-B0E3-B6A2E5364FB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7">
                <a:extLst>
                  <a:ext uri="{FF2B5EF4-FFF2-40B4-BE49-F238E27FC236}">
                    <a16:creationId xmlns:a16="http://schemas.microsoft.com/office/drawing/2014/main" xmlns="" id="{F2CADBD7-ED21-4933-A6C3-EDDE2072F5C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28">
                <a:extLst>
                  <a:ext uri="{FF2B5EF4-FFF2-40B4-BE49-F238E27FC236}">
                    <a16:creationId xmlns:a16="http://schemas.microsoft.com/office/drawing/2014/main" xmlns="" id="{81947010-54F3-429C-A7DD-67ADA596F3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1">
                <a:extLst>
                  <a:ext uri="{FF2B5EF4-FFF2-40B4-BE49-F238E27FC236}">
                    <a16:creationId xmlns:a16="http://schemas.microsoft.com/office/drawing/2014/main" xmlns="" id="{3D9211AB-DFF3-44B3-B72B-AC1A85C0363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2">
                <a:extLst>
                  <a:ext uri="{FF2B5EF4-FFF2-40B4-BE49-F238E27FC236}">
                    <a16:creationId xmlns:a16="http://schemas.microsoft.com/office/drawing/2014/main" xmlns="" id="{76DB1AE9-F353-4D21-AE09-79B1D443C9C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3">
                <a:extLst>
                  <a:ext uri="{FF2B5EF4-FFF2-40B4-BE49-F238E27FC236}">
                    <a16:creationId xmlns:a16="http://schemas.microsoft.com/office/drawing/2014/main" xmlns="" id="{4C78486F-B36C-4FC7-8A92-0B9D4A3F06F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4">
                <a:extLst>
                  <a:ext uri="{FF2B5EF4-FFF2-40B4-BE49-F238E27FC236}">
                    <a16:creationId xmlns:a16="http://schemas.microsoft.com/office/drawing/2014/main" xmlns="" id="{C840379E-C766-4A4F-935B-3250ED471F5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5">
                <a:extLst>
                  <a:ext uri="{FF2B5EF4-FFF2-40B4-BE49-F238E27FC236}">
                    <a16:creationId xmlns:a16="http://schemas.microsoft.com/office/drawing/2014/main" xmlns="" id="{1CAE2212-770A-452A-8FD1-A75D428552A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6">
                <a:extLst>
                  <a:ext uri="{FF2B5EF4-FFF2-40B4-BE49-F238E27FC236}">
                    <a16:creationId xmlns:a16="http://schemas.microsoft.com/office/drawing/2014/main" xmlns="" id="{46D8D3A8-AB20-4191-91DF-E9FE3125F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7">
                <a:extLst>
                  <a:ext uri="{FF2B5EF4-FFF2-40B4-BE49-F238E27FC236}">
                    <a16:creationId xmlns:a16="http://schemas.microsoft.com/office/drawing/2014/main" xmlns="" id="{27497B2D-0EAE-4787-A359-1C9C79173A4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D80865C2-ACC5-4987-8A90-1439B4A9B4C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8">
                <a:extLst>
                  <a:ext uri="{FF2B5EF4-FFF2-40B4-BE49-F238E27FC236}">
                    <a16:creationId xmlns:a16="http://schemas.microsoft.com/office/drawing/2014/main" xmlns="" id="{A4F446AD-D145-4CC7-B54B-8D0BA802413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8C58F454-DC70-4500-B426-8B2BD2D5D323}"/>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B2245B4-9D61-4740-A7CC-A562ADC1741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3">
                <a:extLst>
                  <a:ext uri="{FF2B5EF4-FFF2-40B4-BE49-F238E27FC236}">
                    <a16:creationId xmlns:a16="http://schemas.microsoft.com/office/drawing/2014/main" xmlns="" id="{63B3F257-586E-4226-95D0-29EBA7A73DC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4">
                <a:extLst>
                  <a:ext uri="{FF2B5EF4-FFF2-40B4-BE49-F238E27FC236}">
                    <a16:creationId xmlns:a16="http://schemas.microsoft.com/office/drawing/2014/main" xmlns="" id="{7BA5B41A-D987-4DED-8601-FFB4782C1E1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3" name="Line 45">
                <a:extLst>
                  <a:ext uri="{FF2B5EF4-FFF2-40B4-BE49-F238E27FC236}">
                    <a16:creationId xmlns:a16="http://schemas.microsoft.com/office/drawing/2014/main" xmlns="" id="{D525BBD9-09FD-466F-B966-29548065BCD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6">
                <a:extLst>
                  <a:ext uri="{FF2B5EF4-FFF2-40B4-BE49-F238E27FC236}">
                    <a16:creationId xmlns:a16="http://schemas.microsoft.com/office/drawing/2014/main" xmlns="" id="{C280E1AA-BD0B-4979-8D41-6E797238B91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7">
                <a:extLst>
                  <a:ext uri="{FF2B5EF4-FFF2-40B4-BE49-F238E27FC236}">
                    <a16:creationId xmlns:a16="http://schemas.microsoft.com/office/drawing/2014/main" xmlns="" id="{100CF7B2-E277-49ED-A158-7E08186EFA5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8">
                <a:extLst>
                  <a:ext uri="{FF2B5EF4-FFF2-40B4-BE49-F238E27FC236}">
                    <a16:creationId xmlns:a16="http://schemas.microsoft.com/office/drawing/2014/main" xmlns="" id="{52AD5569-D61C-4F3D-8FBA-07469DE46D4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9">
                <a:extLst>
                  <a:ext uri="{FF2B5EF4-FFF2-40B4-BE49-F238E27FC236}">
                    <a16:creationId xmlns:a16="http://schemas.microsoft.com/office/drawing/2014/main" xmlns="" id="{F8FEDF41-092F-479B-87AB-F6D7A14D52A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0">
                <a:extLst>
                  <a:ext uri="{FF2B5EF4-FFF2-40B4-BE49-F238E27FC236}">
                    <a16:creationId xmlns:a16="http://schemas.microsoft.com/office/drawing/2014/main" xmlns="" id="{BE4AF07F-01BA-4EA9-B410-06AF0C5D148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1">
                <a:extLst>
                  <a:ext uri="{FF2B5EF4-FFF2-40B4-BE49-F238E27FC236}">
                    <a16:creationId xmlns:a16="http://schemas.microsoft.com/office/drawing/2014/main" xmlns="" id="{70B5613A-7B16-4F8D-9845-8D9D7626C2C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2">
                <a:extLst>
                  <a:ext uri="{FF2B5EF4-FFF2-40B4-BE49-F238E27FC236}">
                    <a16:creationId xmlns:a16="http://schemas.microsoft.com/office/drawing/2014/main" xmlns="" id="{815E9B92-136B-4492-A4A4-1EEB610653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3">
                <a:extLst>
                  <a:ext uri="{FF2B5EF4-FFF2-40B4-BE49-F238E27FC236}">
                    <a16:creationId xmlns:a16="http://schemas.microsoft.com/office/drawing/2014/main" xmlns="" id="{D3F99C97-07BF-46D7-84C7-394E4C4ED85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4">
                <a:extLst>
                  <a:ext uri="{FF2B5EF4-FFF2-40B4-BE49-F238E27FC236}">
                    <a16:creationId xmlns:a16="http://schemas.microsoft.com/office/drawing/2014/main" xmlns="" id="{E93124F4-B4DC-4461-9E71-EE925D806F5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5">
                <a:extLst>
                  <a:ext uri="{FF2B5EF4-FFF2-40B4-BE49-F238E27FC236}">
                    <a16:creationId xmlns:a16="http://schemas.microsoft.com/office/drawing/2014/main" xmlns="" id="{F1D8343F-172D-43B5-93C8-6A4909F03B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6">
                <a:extLst>
                  <a:ext uri="{FF2B5EF4-FFF2-40B4-BE49-F238E27FC236}">
                    <a16:creationId xmlns:a16="http://schemas.microsoft.com/office/drawing/2014/main" xmlns="" id="{3BB64221-2F8C-4D91-B098-64F4F8EB6FF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7">
                <a:extLst>
                  <a:ext uri="{FF2B5EF4-FFF2-40B4-BE49-F238E27FC236}">
                    <a16:creationId xmlns:a16="http://schemas.microsoft.com/office/drawing/2014/main" xmlns="" id="{5ED35EB1-1E89-4C2F-B71A-0790B112DC6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8">
                <a:extLst>
                  <a:ext uri="{FF2B5EF4-FFF2-40B4-BE49-F238E27FC236}">
                    <a16:creationId xmlns:a16="http://schemas.microsoft.com/office/drawing/2014/main" xmlns="" id="{DEAD9DE2-3CD1-4A44-9B5F-7FCF700313A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9">
                <a:extLst>
                  <a:ext uri="{FF2B5EF4-FFF2-40B4-BE49-F238E27FC236}">
                    <a16:creationId xmlns:a16="http://schemas.microsoft.com/office/drawing/2014/main" xmlns="" id="{C4BD5695-1D41-4580-8B7E-B73E67019D2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0">
                <a:extLst>
                  <a:ext uri="{FF2B5EF4-FFF2-40B4-BE49-F238E27FC236}">
                    <a16:creationId xmlns:a16="http://schemas.microsoft.com/office/drawing/2014/main" xmlns="" id="{BD058399-F3CB-4457-9B12-A2BBC903006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1">
                <a:extLst>
                  <a:ext uri="{FF2B5EF4-FFF2-40B4-BE49-F238E27FC236}">
                    <a16:creationId xmlns:a16="http://schemas.microsoft.com/office/drawing/2014/main" xmlns="" id="{F784904C-9441-4F0F-AA79-0FE28E1F8E6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2">
                <a:extLst>
                  <a:ext uri="{FF2B5EF4-FFF2-40B4-BE49-F238E27FC236}">
                    <a16:creationId xmlns:a16="http://schemas.microsoft.com/office/drawing/2014/main" xmlns="" id="{2336C776-0768-4406-8BCF-311B7F0CAE2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3">
                <a:extLst>
                  <a:ext uri="{FF2B5EF4-FFF2-40B4-BE49-F238E27FC236}">
                    <a16:creationId xmlns:a16="http://schemas.microsoft.com/office/drawing/2014/main" xmlns="" id="{8089DAE5-2D8D-415C-9418-CE425BF13B0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4">
                <a:extLst>
                  <a:ext uri="{FF2B5EF4-FFF2-40B4-BE49-F238E27FC236}">
                    <a16:creationId xmlns:a16="http://schemas.microsoft.com/office/drawing/2014/main" xmlns="" id="{1550FB5D-E815-46D1-8D9E-169FFA7B74E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65">
                <a:extLst>
                  <a:ext uri="{FF2B5EF4-FFF2-40B4-BE49-F238E27FC236}">
                    <a16:creationId xmlns:a16="http://schemas.microsoft.com/office/drawing/2014/main" xmlns="" id="{832E81E5-FDEE-4657-91B2-80F347FD05B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93588FFE-C4E1-402A-9162-895B7959074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5" name="Line 43">
                <a:extLst>
                  <a:ext uri="{FF2B5EF4-FFF2-40B4-BE49-F238E27FC236}">
                    <a16:creationId xmlns:a16="http://schemas.microsoft.com/office/drawing/2014/main" xmlns="" id="{01EB79B8-A00D-4E4C-BF32-A05787AF60D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779BC586-CB41-4165-AE76-41BA54515BA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7734AA8-7B60-4C18-8375-AD936C075C0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B7BDB15D-23A2-4774-A2CC-40A231E415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4858D2BB-F922-4C4D-908D-95C1641EE3A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C45139BE-AFBA-4E59-BD63-D937E42A90B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B5D4ECE5-3CB0-4DD3-8325-F240DDF269E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B164E9F9-A23B-4FA1-96B1-E6365051DA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21C74A0B-BA13-48CE-87C4-45232CEC14A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CDCA8B2A-F207-46F6-AAE9-CE5704A2B45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EA3909FB-6B1E-4951-B530-D1AC14E7664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37B1D259-1807-4B4C-AA3E-663DB87C914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F87FFE91-6F97-4F30-B0B3-FC782D0CA83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351C0343-7C9F-4991-9A54-0ABD6FA2238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5660B813-9C41-4B2C-BF01-4F063467EFD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51BC817A-01B2-4343-9731-D5C482F4031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88BB7D4B-E938-411F-88B5-A9723EDB989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7">
                <a:extLst>
                  <a:ext uri="{FF2B5EF4-FFF2-40B4-BE49-F238E27FC236}">
                    <a16:creationId xmlns:a16="http://schemas.microsoft.com/office/drawing/2014/main" xmlns="" id="{D86634C8-C050-4F82-AA1D-677B15FCC6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8">
                <a:extLst>
                  <a:ext uri="{FF2B5EF4-FFF2-40B4-BE49-F238E27FC236}">
                    <a16:creationId xmlns:a16="http://schemas.microsoft.com/office/drawing/2014/main" xmlns="" id="{2530F0E7-7006-4324-9054-31A2177233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9">
                <a:extLst>
                  <a:ext uri="{FF2B5EF4-FFF2-40B4-BE49-F238E27FC236}">
                    <a16:creationId xmlns:a16="http://schemas.microsoft.com/office/drawing/2014/main" xmlns="" id="{52E0A1B6-A004-4D7A-9ECB-F816ACF03A2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0">
                <a:extLst>
                  <a:ext uri="{FF2B5EF4-FFF2-40B4-BE49-F238E27FC236}">
                    <a16:creationId xmlns:a16="http://schemas.microsoft.com/office/drawing/2014/main" xmlns="" id="{CA613DC4-BB2F-4956-AD50-9EE33DB74F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1">
                <a:extLst>
                  <a:ext uri="{FF2B5EF4-FFF2-40B4-BE49-F238E27FC236}">
                    <a16:creationId xmlns:a16="http://schemas.microsoft.com/office/drawing/2014/main" xmlns="" id="{B0103BE9-6FE0-43B0-BF05-62886E5F5E6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2">
                <a:extLst>
                  <a:ext uri="{FF2B5EF4-FFF2-40B4-BE49-F238E27FC236}">
                    <a16:creationId xmlns:a16="http://schemas.microsoft.com/office/drawing/2014/main" xmlns="" id="{A77060D1-C575-482A-BBCF-6E6A3E9778F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3">
                <a:extLst>
                  <a:ext uri="{FF2B5EF4-FFF2-40B4-BE49-F238E27FC236}">
                    <a16:creationId xmlns:a16="http://schemas.microsoft.com/office/drawing/2014/main" xmlns="" id="{17FAF5AE-8312-4C96-ABBC-EB9F72BBA20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4">
                <a:extLst>
                  <a:ext uri="{FF2B5EF4-FFF2-40B4-BE49-F238E27FC236}">
                    <a16:creationId xmlns:a16="http://schemas.microsoft.com/office/drawing/2014/main" xmlns="" id="{7AA283BA-CFB2-4572-BDCF-D7D061E39C1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65">
                <a:extLst>
                  <a:ext uri="{FF2B5EF4-FFF2-40B4-BE49-F238E27FC236}">
                    <a16:creationId xmlns:a16="http://schemas.microsoft.com/office/drawing/2014/main" xmlns="" id="{E709E400-7402-4C65-B0B8-281E4B233AB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4">
                <a:extLst>
                  <a:ext uri="{FF2B5EF4-FFF2-40B4-BE49-F238E27FC236}">
                    <a16:creationId xmlns:a16="http://schemas.microsoft.com/office/drawing/2014/main" xmlns="" id="{E07938DD-CAEA-47B9-B5E9-B7C1B992612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43">
                <a:extLst>
                  <a:ext uri="{FF2B5EF4-FFF2-40B4-BE49-F238E27FC236}">
                    <a16:creationId xmlns:a16="http://schemas.microsoft.com/office/drawing/2014/main" xmlns="" id="{6984146D-517E-47DC-B837-9CA30F13600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51374070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tech&amp;touch">
    <p:bg bwMode="gray">
      <p:bgPr>
        <a:solidFill>
          <a:srgbClr val="FFB51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0D9BF270-BFA0-426C-85FD-D7C595F7D56D}"/>
              </a:ext>
            </a:extLst>
          </p:cNvPr>
          <p:cNvGrpSpPr>
            <a:grpSpLocks noChangeAspect="1"/>
          </p:cNvGrpSpPr>
          <p:nvPr userDrawn="1"/>
        </p:nvGrpSpPr>
        <p:grpSpPr bwMode="auto">
          <a:xfrm>
            <a:off x="6804062" y="1587"/>
            <a:ext cx="5391151" cy="6196724"/>
            <a:chOff x="2448" y="567"/>
            <a:chExt cx="2784" cy="3200"/>
          </a:xfrm>
          <a:solidFill>
            <a:schemeClr val="accent2"/>
          </a:solidFill>
        </p:grpSpPr>
        <p:sp>
          <p:nvSpPr>
            <p:cNvPr id="93" name="Rectangle 5">
              <a:extLst>
                <a:ext uri="{FF2B5EF4-FFF2-40B4-BE49-F238E27FC236}">
                  <a16:creationId xmlns:a16="http://schemas.microsoft.com/office/drawing/2014/main" xmlns="" id="{ECA87A87-02DD-4399-927E-561EC597963C}"/>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4" name="Freeform 6">
              <a:extLst>
                <a:ext uri="{FF2B5EF4-FFF2-40B4-BE49-F238E27FC236}">
                  <a16:creationId xmlns:a16="http://schemas.microsoft.com/office/drawing/2014/main" xmlns="" id="{98B18C8B-FDBB-4AB9-8149-E12B972D488F}"/>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8" name="Freeform 7">
              <a:extLst>
                <a:ext uri="{FF2B5EF4-FFF2-40B4-BE49-F238E27FC236}">
                  <a16:creationId xmlns:a16="http://schemas.microsoft.com/office/drawing/2014/main" xmlns="" id="{4846500C-4F63-4DA1-A12B-B041B9B7A1D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99" name="Freeform 8">
              <a:extLst>
                <a:ext uri="{FF2B5EF4-FFF2-40B4-BE49-F238E27FC236}">
                  <a16:creationId xmlns:a16="http://schemas.microsoft.com/office/drawing/2014/main" xmlns="" id="{AA3F7DD5-0A6B-4EA5-BF5F-3696A41024A7}"/>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0" name="Rectangle 9">
              <a:extLst>
                <a:ext uri="{FF2B5EF4-FFF2-40B4-BE49-F238E27FC236}">
                  <a16:creationId xmlns:a16="http://schemas.microsoft.com/office/drawing/2014/main" xmlns="" id="{64E63C7B-762F-429E-B7FC-6396BFB55C3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1" name="Rectangle 10">
              <a:extLst>
                <a:ext uri="{FF2B5EF4-FFF2-40B4-BE49-F238E27FC236}">
                  <a16:creationId xmlns:a16="http://schemas.microsoft.com/office/drawing/2014/main" xmlns="" id="{00315E31-C7A6-4993-85C2-3A723293D712}"/>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2" name="Rectangle 11">
              <a:extLst>
                <a:ext uri="{FF2B5EF4-FFF2-40B4-BE49-F238E27FC236}">
                  <a16:creationId xmlns:a16="http://schemas.microsoft.com/office/drawing/2014/main" xmlns="" id="{A649F27F-1009-43C6-8689-5EA3BB9B0654}"/>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3" name="Rectangle 12">
              <a:extLst>
                <a:ext uri="{FF2B5EF4-FFF2-40B4-BE49-F238E27FC236}">
                  <a16:creationId xmlns:a16="http://schemas.microsoft.com/office/drawing/2014/main" xmlns="" id="{1C77CC31-7F76-4F74-9296-85D1A4CD1EF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4" name="Freeform 13">
              <a:extLst>
                <a:ext uri="{FF2B5EF4-FFF2-40B4-BE49-F238E27FC236}">
                  <a16:creationId xmlns:a16="http://schemas.microsoft.com/office/drawing/2014/main" xmlns="" id="{09420E6D-753B-42FD-A066-A393A9BA6E8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5" name="Freeform 14">
              <a:extLst>
                <a:ext uri="{FF2B5EF4-FFF2-40B4-BE49-F238E27FC236}">
                  <a16:creationId xmlns:a16="http://schemas.microsoft.com/office/drawing/2014/main" xmlns="" id="{750EDD0E-5179-4EF1-928E-7F3EA1D76BD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6" name="Rectangle 15">
              <a:extLst>
                <a:ext uri="{FF2B5EF4-FFF2-40B4-BE49-F238E27FC236}">
                  <a16:creationId xmlns:a16="http://schemas.microsoft.com/office/drawing/2014/main" xmlns="" id="{05F14ADB-2DA5-442D-A3CC-DF0BF5912D51}"/>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dirty="0">
                <a:solidFill>
                  <a:srgbClr val="0F1941"/>
                </a:solidFill>
                <a:latin typeface="Tahoma"/>
                <a:ea typeface="+mn-ea"/>
              </a:endParaRPr>
            </a:p>
          </p:txBody>
        </p:sp>
        <p:sp>
          <p:nvSpPr>
            <p:cNvPr id="107" name="Freeform 16">
              <a:extLst>
                <a:ext uri="{FF2B5EF4-FFF2-40B4-BE49-F238E27FC236}">
                  <a16:creationId xmlns:a16="http://schemas.microsoft.com/office/drawing/2014/main" xmlns="" id="{7773884E-0282-4FCE-B34A-7F1D8FF36D7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sp>
          <p:nvSpPr>
            <p:cNvPr id="108" name="Freeform 17">
              <a:extLst>
                <a:ext uri="{FF2B5EF4-FFF2-40B4-BE49-F238E27FC236}">
                  <a16:creationId xmlns:a16="http://schemas.microsoft.com/office/drawing/2014/main" xmlns="" id="{9BFD1A42-D1C2-44B6-A70A-9CEE3D58056C}"/>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F42A0876-0E8F-4E4A-A52B-912F85F66373}"/>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C5EE8EA9-4437-49FF-95BA-E2BEB236659C}"/>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6769766C-5A1F-45B2-B89A-1EE73912EFC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3">
                <a:extLst>
                  <a:ext uri="{FF2B5EF4-FFF2-40B4-BE49-F238E27FC236}">
                    <a16:creationId xmlns:a16="http://schemas.microsoft.com/office/drawing/2014/main" xmlns="" id="{B093C9CA-EED6-4A70-9413-58628CFB43D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4">
                <a:extLst>
                  <a:ext uri="{FF2B5EF4-FFF2-40B4-BE49-F238E27FC236}">
                    <a16:creationId xmlns:a16="http://schemas.microsoft.com/office/drawing/2014/main" xmlns="" id="{AFFBA666-ECC4-4432-8492-3EC1232741C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5">
                <a:extLst>
                  <a:ext uri="{FF2B5EF4-FFF2-40B4-BE49-F238E27FC236}">
                    <a16:creationId xmlns:a16="http://schemas.microsoft.com/office/drawing/2014/main" xmlns="" id="{E2DF4E5E-EDEF-4375-A82B-3085F3E23352}"/>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26">
                <a:extLst>
                  <a:ext uri="{FF2B5EF4-FFF2-40B4-BE49-F238E27FC236}">
                    <a16:creationId xmlns:a16="http://schemas.microsoft.com/office/drawing/2014/main" xmlns="" id="{A173404B-081C-44F4-AF88-7D2746E9401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27">
                <a:extLst>
                  <a:ext uri="{FF2B5EF4-FFF2-40B4-BE49-F238E27FC236}">
                    <a16:creationId xmlns:a16="http://schemas.microsoft.com/office/drawing/2014/main" xmlns="" id="{D997F7AE-CC57-418C-8B4C-F7B5C9C248D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28">
                <a:extLst>
                  <a:ext uri="{FF2B5EF4-FFF2-40B4-BE49-F238E27FC236}">
                    <a16:creationId xmlns:a16="http://schemas.microsoft.com/office/drawing/2014/main" xmlns="" id="{615A8E3D-0FEA-49C2-8D41-491880EDFBD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1">
                <a:extLst>
                  <a:ext uri="{FF2B5EF4-FFF2-40B4-BE49-F238E27FC236}">
                    <a16:creationId xmlns:a16="http://schemas.microsoft.com/office/drawing/2014/main" xmlns="" id="{35B8FA26-AE93-4DE3-98A0-F98EAAA054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2">
                <a:extLst>
                  <a:ext uri="{FF2B5EF4-FFF2-40B4-BE49-F238E27FC236}">
                    <a16:creationId xmlns:a16="http://schemas.microsoft.com/office/drawing/2014/main" xmlns="" id="{BDF8CFE2-98B1-49C7-9D41-44C4969F66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3">
                <a:extLst>
                  <a:ext uri="{FF2B5EF4-FFF2-40B4-BE49-F238E27FC236}">
                    <a16:creationId xmlns:a16="http://schemas.microsoft.com/office/drawing/2014/main" xmlns="" id="{1334A4FE-0974-4D0A-A4A7-D9C3C559BE8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4">
                <a:extLst>
                  <a:ext uri="{FF2B5EF4-FFF2-40B4-BE49-F238E27FC236}">
                    <a16:creationId xmlns:a16="http://schemas.microsoft.com/office/drawing/2014/main" xmlns="" id="{1560A942-F25B-4D7C-87F5-37C3D0A030A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5">
                <a:extLst>
                  <a:ext uri="{FF2B5EF4-FFF2-40B4-BE49-F238E27FC236}">
                    <a16:creationId xmlns:a16="http://schemas.microsoft.com/office/drawing/2014/main" xmlns="" id="{7658B208-9B93-43CC-BD6A-00B30DCED43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6">
                <a:extLst>
                  <a:ext uri="{FF2B5EF4-FFF2-40B4-BE49-F238E27FC236}">
                    <a16:creationId xmlns:a16="http://schemas.microsoft.com/office/drawing/2014/main" xmlns="" id="{9DC6E592-E191-482A-9ABB-45887FB053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37">
                <a:extLst>
                  <a:ext uri="{FF2B5EF4-FFF2-40B4-BE49-F238E27FC236}">
                    <a16:creationId xmlns:a16="http://schemas.microsoft.com/office/drawing/2014/main" xmlns="" id="{0DB5D773-ACF6-4B4F-9599-7CA86EDC375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38">
                <a:extLst>
                  <a:ext uri="{FF2B5EF4-FFF2-40B4-BE49-F238E27FC236}">
                    <a16:creationId xmlns:a16="http://schemas.microsoft.com/office/drawing/2014/main" xmlns="" id="{78D768A1-3AFB-42CE-94A5-9A97CB0B841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38">
                <a:extLst>
                  <a:ext uri="{FF2B5EF4-FFF2-40B4-BE49-F238E27FC236}">
                    <a16:creationId xmlns:a16="http://schemas.microsoft.com/office/drawing/2014/main" xmlns="" id="{A807B3F5-33C1-4530-AF68-3F1C4DD4CFA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21">
              <a:extLst>
                <a:ext uri="{FF2B5EF4-FFF2-40B4-BE49-F238E27FC236}">
                  <a16:creationId xmlns:a16="http://schemas.microsoft.com/office/drawing/2014/main" xmlns="" id="{9CF86CC0-9E59-4E87-8D8F-9FFE58BA397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46DDB8EE-F646-49D7-8C21-385403AAAB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3">
                <a:extLst>
                  <a:ext uri="{FF2B5EF4-FFF2-40B4-BE49-F238E27FC236}">
                    <a16:creationId xmlns:a16="http://schemas.microsoft.com/office/drawing/2014/main" xmlns="" id="{D4F02D9E-D2EF-40EB-84EE-A1405798837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4">
                <a:extLst>
                  <a:ext uri="{FF2B5EF4-FFF2-40B4-BE49-F238E27FC236}">
                    <a16:creationId xmlns:a16="http://schemas.microsoft.com/office/drawing/2014/main" xmlns="" id="{BD2AF136-B1B6-4CA8-B85E-FC59A4401F7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5">
                <a:extLst>
                  <a:ext uri="{FF2B5EF4-FFF2-40B4-BE49-F238E27FC236}">
                    <a16:creationId xmlns:a16="http://schemas.microsoft.com/office/drawing/2014/main" xmlns="" id="{824DA2A5-ADD1-4EDA-8BB4-A869275226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26">
                <a:extLst>
                  <a:ext uri="{FF2B5EF4-FFF2-40B4-BE49-F238E27FC236}">
                    <a16:creationId xmlns:a16="http://schemas.microsoft.com/office/drawing/2014/main" xmlns="" id="{91191E57-3F0A-46B4-9D44-6658B4D3E1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7">
                <a:extLst>
                  <a:ext uri="{FF2B5EF4-FFF2-40B4-BE49-F238E27FC236}">
                    <a16:creationId xmlns:a16="http://schemas.microsoft.com/office/drawing/2014/main" xmlns="" id="{A2A9B6B6-A8BC-4C09-885B-EE0E1230166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8">
                <a:extLst>
                  <a:ext uri="{FF2B5EF4-FFF2-40B4-BE49-F238E27FC236}">
                    <a16:creationId xmlns:a16="http://schemas.microsoft.com/office/drawing/2014/main" xmlns="" id="{E8E6FFE4-63CB-4B72-AF48-142FBC21A81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1">
                <a:extLst>
                  <a:ext uri="{FF2B5EF4-FFF2-40B4-BE49-F238E27FC236}">
                    <a16:creationId xmlns:a16="http://schemas.microsoft.com/office/drawing/2014/main" xmlns="" id="{467D1740-F705-438B-93C9-19C9FF85734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2">
                <a:extLst>
                  <a:ext uri="{FF2B5EF4-FFF2-40B4-BE49-F238E27FC236}">
                    <a16:creationId xmlns:a16="http://schemas.microsoft.com/office/drawing/2014/main" xmlns="" id="{4434D6FB-FE25-4689-BC97-88E26F2AF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3">
                <a:extLst>
                  <a:ext uri="{FF2B5EF4-FFF2-40B4-BE49-F238E27FC236}">
                    <a16:creationId xmlns:a16="http://schemas.microsoft.com/office/drawing/2014/main" xmlns="" id="{8F2AEC19-79E7-4C70-B850-BCF3C850A0A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4">
                <a:extLst>
                  <a:ext uri="{FF2B5EF4-FFF2-40B4-BE49-F238E27FC236}">
                    <a16:creationId xmlns:a16="http://schemas.microsoft.com/office/drawing/2014/main" xmlns="" id="{FDF5511E-6B9A-42C3-8AFA-8DC3ECEE40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5">
                <a:extLst>
                  <a:ext uri="{FF2B5EF4-FFF2-40B4-BE49-F238E27FC236}">
                    <a16:creationId xmlns:a16="http://schemas.microsoft.com/office/drawing/2014/main" xmlns="" id="{8ED616F0-53D1-4AB9-839C-818A162245F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6">
                <a:extLst>
                  <a:ext uri="{FF2B5EF4-FFF2-40B4-BE49-F238E27FC236}">
                    <a16:creationId xmlns:a16="http://schemas.microsoft.com/office/drawing/2014/main" xmlns="" id="{31F32C58-D53D-4365-A079-879219A3ABD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7">
                <a:extLst>
                  <a:ext uri="{FF2B5EF4-FFF2-40B4-BE49-F238E27FC236}">
                    <a16:creationId xmlns:a16="http://schemas.microsoft.com/office/drawing/2014/main" xmlns="" id="{52155CC2-CD9E-475B-8FAA-BAE23C15172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8">
                <a:extLst>
                  <a:ext uri="{FF2B5EF4-FFF2-40B4-BE49-F238E27FC236}">
                    <a16:creationId xmlns:a16="http://schemas.microsoft.com/office/drawing/2014/main" xmlns="" id="{751EC788-4651-43A3-AE1C-9D25253556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8">
                <a:extLst>
                  <a:ext uri="{FF2B5EF4-FFF2-40B4-BE49-F238E27FC236}">
                    <a16:creationId xmlns:a16="http://schemas.microsoft.com/office/drawing/2014/main" xmlns="" id="{FACD79D6-F0F7-4056-A96A-B35B480FF9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2" name="Group 41">
              <a:extLst>
                <a:ext uri="{FF2B5EF4-FFF2-40B4-BE49-F238E27FC236}">
                  <a16:creationId xmlns:a16="http://schemas.microsoft.com/office/drawing/2014/main" xmlns="" id="{0FD661C3-44FA-4DDE-A217-FED4BCBD084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FBA3EF1-8F79-4F9B-A8F9-DD1B8E07437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3">
                <a:extLst>
                  <a:ext uri="{FF2B5EF4-FFF2-40B4-BE49-F238E27FC236}">
                    <a16:creationId xmlns:a16="http://schemas.microsoft.com/office/drawing/2014/main" xmlns="" id="{142A45A3-A7DF-4BBE-9B7A-A8840DB283F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4">
                <a:extLst>
                  <a:ext uri="{FF2B5EF4-FFF2-40B4-BE49-F238E27FC236}">
                    <a16:creationId xmlns:a16="http://schemas.microsoft.com/office/drawing/2014/main" xmlns="" id="{A7918B91-9D0D-4969-964E-7AE06B59CB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4" name="Line 45">
                <a:extLst>
                  <a:ext uri="{FF2B5EF4-FFF2-40B4-BE49-F238E27FC236}">
                    <a16:creationId xmlns:a16="http://schemas.microsoft.com/office/drawing/2014/main" xmlns="" id="{312B10CC-85DE-4A67-9F5A-E4D95880709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6">
                <a:extLst>
                  <a:ext uri="{FF2B5EF4-FFF2-40B4-BE49-F238E27FC236}">
                    <a16:creationId xmlns:a16="http://schemas.microsoft.com/office/drawing/2014/main" xmlns="" id="{F82A63B6-4DBF-42E3-A96C-4BE2CC0123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47">
                <a:extLst>
                  <a:ext uri="{FF2B5EF4-FFF2-40B4-BE49-F238E27FC236}">
                    <a16:creationId xmlns:a16="http://schemas.microsoft.com/office/drawing/2014/main" xmlns="" id="{BC15A5E8-49D1-4B2A-B4E6-1A8036787EB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48">
                <a:extLst>
                  <a:ext uri="{FF2B5EF4-FFF2-40B4-BE49-F238E27FC236}">
                    <a16:creationId xmlns:a16="http://schemas.microsoft.com/office/drawing/2014/main" xmlns="" id="{21AFE313-9A08-4161-B27E-7E938F7F13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49">
                <a:extLst>
                  <a:ext uri="{FF2B5EF4-FFF2-40B4-BE49-F238E27FC236}">
                    <a16:creationId xmlns:a16="http://schemas.microsoft.com/office/drawing/2014/main" xmlns="" id="{57FD66D5-3AAD-4643-9A8F-DB6C07DBF1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0">
                <a:extLst>
                  <a:ext uri="{FF2B5EF4-FFF2-40B4-BE49-F238E27FC236}">
                    <a16:creationId xmlns:a16="http://schemas.microsoft.com/office/drawing/2014/main" xmlns="" id="{F3686046-9E1B-4A4D-B936-FB21B32C1CE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1">
                <a:extLst>
                  <a:ext uri="{FF2B5EF4-FFF2-40B4-BE49-F238E27FC236}">
                    <a16:creationId xmlns:a16="http://schemas.microsoft.com/office/drawing/2014/main" xmlns="" id="{18771482-42A8-4585-B1C9-194CBE0A72B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2">
                <a:extLst>
                  <a:ext uri="{FF2B5EF4-FFF2-40B4-BE49-F238E27FC236}">
                    <a16:creationId xmlns:a16="http://schemas.microsoft.com/office/drawing/2014/main" xmlns="" id="{5FE62FE3-1258-4243-AD00-E2BFAF776A6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3">
                <a:extLst>
                  <a:ext uri="{FF2B5EF4-FFF2-40B4-BE49-F238E27FC236}">
                    <a16:creationId xmlns:a16="http://schemas.microsoft.com/office/drawing/2014/main" xmlns="" id="{E30F5AF6-2165-45FE-9637-DD10049D862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4">
                <a:extLst>
                  <a:ext uri="{FF2B5EF4-FFF2-40B4-BE49-F238E27FC236}">
                    <a16:creationId xmlns:a16="http://schemas.microsoft.com/office/drawing/2014/main" xmlns="" id="{C2CDAB36-F206-4BDF-BF3E-DD931868AD1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5">
                <a:extLst>
                  <a:ext uri="{FF2B5EF4-FFF2-40B4-BE49-F238E27FC236}">
                    <a16:creationId xmlns:a16="http://schemas.microsoft.com/office/drawing/2014/main" xmlns="" id="{318FE3C9-3945-42B1-9720-09FFD78CAD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6">
                <a:extLst>
                  <a:ext uri="{FF2B5EF4-FFF2-40B4-BE49-F238E27FC236}">
                    <a16:creationId xmlns:a16="http://schemas.microsoft.com/office/drawing/2014/main" xmlns="" id="{54D023E4-83A9-4D99-976F-EF3495E6C79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57">
                <a:extLst>
                  <a:ext uri="{FF2B5EF4-FFF2-40B4-BE49-F238E27FC236}">
                    <a16:creationId xmlns:a16="http://schemas.microsoft.com/office/drawing/2014/main" xmlns="" id="{9C6DCFCF-C0D5-40DF-B15F-0F5DFE60F2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58">
                <a:extLst>
                  <a:ext uri="{FF2B5EF4-FFF2-40B4-BE49-F238E27FC236}">
                    <a16:creationId xmlns:a16="http://schemas.microsoft.com/office/drawing/2014/main" xmlns="" id="{741B2967-C2CC-440F-9F8A-2A935CE4D4F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59">
                <a:extLst>
                  <a:ext uri="{FF2B5EF4-FFF2-40B4-BE49-F238E27FC236}">
                    <a16:creationId xmlns:a16="http://schemas.microsoft.com/office/drawing/2014/main" xmlns="" id="{84B5D7CD-2439-4E2E-9CCC-1A0B1549B1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0">
                <a:extLst>
                  <a:ext uri="{FF2B5EF4-FFF2-40B4-BE49-F238E27FC236}">
                    <a16:creationId xmlns:a16="http://schemas.microsoft.com/office/drawing/2014/main" xmlns="" id="{DFF7200F-7335-42A7-9209-C31DD01AE4A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1">
                <a:extLst>
                  <a:ext uri="{FF2B5EF4-FFF2-40B4-BE49-F238E27FC236}">
                    <a16:creationId xmlns:a16="http://schemas.microsoft.com/office/drawing/2014/main" xmlns="" id="{B72BBCB7-49D9-48DC-9525-AAA676E225C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2">
                <a:extLst>
                  <a:ext uri="{FF2B5EF4-FFF2-40B4-BE49-F238E27FC236}">
                    <a16:creationId xmlns:a16="http://schemas.microsoft.com/office/drawing/2014/main" xmlns="" id="{5CAB9468-26BB-448F-9853-E37029B52E0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63">
                <a:extLst>
                  <a:ext uri="{FF2B5EF4-FFF2-40B4-BE49-F238E27FC236}">
                    <a16:creationId xmlns:a16="http://schemas.microsoft.com/office/drawing/2014/main" xmlns="" id="{53DE40A6-DEE6-47D5-BD23-5F1D28C1400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64">
                <a:extLst>
                  <a:ext uri="{FF2B5EF4-FFF2-40B4-BE49-F238E27FC236}">
                    <a16:creationId xmlns:a16="http://schemas.microsoft.com/office/drawing/2014/main" xmlns="" id="{1975F0A5-1283-421E-9093-55441AF8996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65">
                <a:extLst>
                  <a:ext uri="{FF2B5EF4-FFF2-40B4-BE49-F238E27FC236}">
                    <a16:creationId xmlns:a16="http://schemas.microsoft.com/office/drawing/2014/main" xmlns="" id="{C58D5372-FBC2-496F-AB25-33D739AF3B5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44">
                <a:extLst>
                  <a:ext uri="{FF2B5EF4-FFF2-40B4-BE49-F238E27FC236}">
                    <a16:creationId xmlns:a16="http://schemas.microsoft.com/office/drawing/2014/main" xmlns="" id="{664497E5-91D2-400C-971E-E7DA644CB40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6" name="Line 43">
                <a:extLst>
                  <a:ext uri="{FF2B5EF4-FFF2-40B4-BE49-F238E27FC236}">
                    <a16:creationId xmlns:a16="http://schemas.microsoft.com/office/drawing/2014/main" xmlns="" id="{DA836CD8-E318-461D-A1B8-2838DAF3678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3" name="Group 41">
              <a:extLst>
                <a:ext uri="{FF2B5EF4-FFF2-40B4-BE49-F238E27FC236}">
                  <a16:creationId xmlns:a16="http://schemas.microsoft.com/office/drawing/2014/main" xmlns="" id="{18D3F8DC-5A0D-4B5B-825A-BA8222D4C3F5}"/>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2964821-ED6A-4568-BDA7-8530F8EC61E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3">
                <a:extLst>
                  <a:ext uri="{FF2B5EF4-FFF2-40B4-BE49-F238E27FC236}">
                    <a16:creationId xmlns:a16="http://schemas.microsoft.com/office/drawing/2014/main" xmlns="" id="{85198AEF-D5C2-479D-8527-CDB272AACC9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4">
                <a:extLst>
                  <a:ext uri="{FF2B5EF4-FFF2-40B4-BE49-F238E27FC236}">
                    <a16:creationId xmlns:a16="http://schemas.microsoft.com/office/drawing/2014/main" xmlns="" id="{7A47E6CA-73AC-46D0-967B-A1B29E09ED2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5">
                <a:extLst>
                  <a:ext uri="{FF2B5EF4-FFF2-40B4-BE49-F238E27FC236}">
                    <a16:creationId xmlns:a16="http://schemas.microsoft.com/office/drawing/2014/main" xmlns="" id="{965F43A9-92D4-49F6-B45E-BC983FBBEFB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D19ECB83-0B81-48A3-86A6-D9DDBD310DC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294B6AE7-C449-4725-9208-053CD9DD980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5A5D2E6A-EDC8-4F29-A475-55526E4597E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7EE4A125-D909-4534-9ADB-3C4B1CA199A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D3F2DBBE-8CCA-4A29-AF4A-D2F8DE1D6FE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72F20AA9-8A9B-494C-BFA8-AD3353C2A41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6C0D8B26-C75C-46B9-A58D-7DFE9BFDED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BCC7B80B-0B13-48EC-AF9B-173EE547F90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BFBAFBF9-64D3-4DE1-A8FF-2C4B5AF72F8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5">
                <a:extLst>
                  <a:ext uri="{FF2B5EF4-FFF2-40B4-BE49-F238E27FC236}">
                    <a16:creationId xmlns:a16="http://schemas.microsoft.com/office/drawing/2014/main" xmlns="" id="{D0578930-BF9D-471D-B13B-7D884197594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6">
                <a:extLst>
                  <a:ext uri="{FF2B5EF4-FFF2-40B4-BE49-F238E27FC236}">
                    <a16:creationId xmlns:a16="http://schemas.microsoft.com/office/drawing/2014/main" xmlns="" id="{F413E437-5F2A-4F43-9989-349E518A52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57">
                <a:extLst>
                  <a:ext uri="{FF2B5EF4-FFF2-40B4-BE49-F238E27FC236}">
                    <a16:creationId xmlns:a16="http://schemas.microsoft.com/office/drawing/2014/main" xmlns="" id="{C33FAC38-C9BE-4EC6-92A7-3A18D3BC19A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58">
                <a:extLst>
                  <a:ext uri="{FF2B5EF4-FFF2-40B4-BE49-F238E27FC236}">
                    <a16:creationId xmlns:a16="http://schemas.microsoft.com/office/drawing/2014/main" xmlns="" id="{6E2D0DD2-EBF5-4C31-A812-E9C6053CC38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59">
                <a:extLst>
                  <a:ext uri="{FF2B5EF4-FFF2-40B4-BE49-F238E27FC236}">
                    <a16:creationId xmlns:a16="http://schemas.microsoft.com/office/drawing/2014/main" xmlns="" id="{7B15EFB2-0E30-4B7B-A0DE-4C0D9EAFE9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0">
                <a:extLst>
                  <a:ext uri="{FF2B5EF4-FFF2-40B4-BE49-F238E27FC236}">
                    <a16:creationId xmlns:a16="http://schemas.microsoft.com/office/drawing/2014/main" xmlns="" id="{9471DC48-3481-41C8-8AAA-F9A6029E20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1">
                <a:extLst>
                  <a:ext uri="{FF2B5EF4-FFF2-40B4-BE49-F238E27FC236}">
                    <a16:creationId xmlns:a16="http://schemas.microsoft.com/office/drawing/2014/main" xmlns="" id="{3C9D293A-1E78-4224-8711-7F3272614B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2">
                <a:extLst>
                  <a:ext uri="{FF2B5EF4-FFF2-40B4-BE49-F238E27FC236}">
                    <a16:creationId xmlns:a16="http://schemas.microsoft.com/office/drawing/2014/main" xmlns="" id="{105481CE-CFFF-4918-A80E-49C995E248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63">
                <a:extLst>
                  <a:ext uri="{FF2B5EF4-FFF2-40B4-BE49-F238E27FC236}">
                    <a16:creationId xmlns:a16="http://schemas.microsoft.com/office/drawing/2014/main" xmlns="" id="{F1C5E0A3-C8CE-4924-B071-D2E8FAA3BC6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64">
                <a:extLst>
                  <a:ext uri="{FF2B5EF4-FFF2-40B4-BE49-F238E27FC236}">
                    <a16:creationId xmlns:a16="http://schemas.microsoft.com/office/drawing/2014/main" xmlns="" id="{46519A41-B491-47AF-BFD1-C294443FCB0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65">
                <a:extLst>
                  <a:ext uri="{FF2B5EF4-FFF2-40B4-BE49-F238E27FC236}">
                    <a16:creationId xmlns:a16="http://schemas.microsoft.com/office/drawing/2014/main" xmlns="" id="{D62EE7FD-9B60-42A8-A7D6-43C252DAD5C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4">
                <a:extLst>
                  <a:ext uri="{FF2B5EF4-FFF2-40B4-BE49-F238E27FC236}">
                    <a16:creationId xmlns:a16="http://schemas.microsoft.com/office/drawing/2014/main" xmlns="" id="{2469386B-D617-40FE-8E7D-F6B67635749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3">
                <a:extLst>
                  <a:ext uri="{FF2B5EF4-FFF2-40B4-BE49-F238E27FC236}">
                    <a16:creationId xmlns:a16="http://schemas.microsoft.com/office/drawing/2014/main" xmlns="" id="{2F615160-F8FA-4D78-8DB8-038332B00E0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36165924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agenda blue">
    <p:bg bwMode="gray">
      <p:bgPr>
        <a:solidFill>
          <a:srgbClr val="2175D9"/>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xmlns="" id="{F75796F4-0109-443F-AEDC-9DD57EF02E7A}"/>
              </a:ext>
            </a:extLst>
          </p:cNvPr>
          <p:cNvGrpSpPr/>
          <p:nvPr userDrawn="1"/>
        </p:nvGrpSpPr>
        <p:grpSpPr>
          <a:xfrm>
            <a:off x="762638" y="1665289"/>
            <a:ext cx="6662575" cy="4108451"/>
            <a:chOff x="762600" y="1665288"/>
            <a:chExt cx="6662575" cy="4108450"/>
          </a:xfrm>
        </p:grpSpPr>
        <p:cxnSp>
          <p:nvCxnSpPr>
            <p:cNvPr id="6" name="Straight Connector 5">
              <a:extLst>
                <a:ext uri="{FF2B5EF4-FFF2-40B4-BE49-F238E27FC236}">
                  <a16:creationId xmlns:a16="http://schemas.microsoft.com/office/drawing/2014/main" xmlns="" id="{099EC024-A135-4E39-BCF9-BFA8371B8319}"/>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12D596F6-8F52-4ADF-A0A2-3F9D72C77DA0}"/>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DE3572-71D7-46E9-9FDD-55D42568C6D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C92C83EC-49AE-4DBC-94AA-5898E0D84360}"/>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881F6E2-348E-44C3-BD17-D9F5C9DBF77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A7002B4-7D66-427C-B6E3-876D82BF45B3}"/>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A5366ED0-42AF-4292-9213-82F33E3B6F48}"/>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86359207-E139-4571-AAE2-69BA9ACF044B}"/>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2BB6250-BB2B-4C38-8411-0A6BD9F885F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1565C60A-E828-42D4-8FE1-2A05237CBAA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6A39CC95-1D3F-42DD-93C4-4A133729035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3EE377F-79EE-40D2-B354-BACD76360631}"/>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C58A1265-AE4F-42AF-A898-1146CE6A8B44}"/>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7EA369CC-1CAB-453D-B837-EDA65F816CB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AD03B87E-954D-4D35-905E-1363BF41CDF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B8CAA6DF-5B5D-4289-994C-1B833A86171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897EE535-D459-4D7C-9982-B40B232FE8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8845E1A9-74BE-4621-BFE7-2C3750817AB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9D1047C3-6F71-4AF8-8E25-2F75F8098EC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EFBAFA3F-36D2-45DA-B578-48089AD3621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3B9D94B2-EA0B-483E-85BA-0F97A0171A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2406FEF5-0942-4BDF-8647-FD071AB7F75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BD148BF6-E0DF-4CB2-A2C8-B3C155AB441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FA5E31A7-CC92-4D84-9D0D-53B03D48621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2A9F69D2-C44D-4539-BF4E-C840A71F0E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C4B96D67-D0BE-4EB0-9E2F-E0B65D30D49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5DE6944A-A9F9-4C05-8A68-29BF32A248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8DF0102C-B11F-4CD3-9F44-BC48CB18B2E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A62660DD-A8CD-4901-B0CA-35D481071DA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185ACC81-AB4E-4DB5-A816-E418320BE2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71336AFB-C0B7-45C8-A73B-9E1704C3268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E8D7F0FF-C145-41EA-AD0E-842F9CCD764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94AB5BEF-CBBB-4095-A5CC-4B507F44B3A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06085335-59B2-4A91-A7CD-254D1E8E1A0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E1A03D63-8202-447C-9FBD-1328FA92512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0CEA809D-2B5C-499D-B9A5-F934E9CE094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5F6C576C-4B37-44A6-9A99-D92D044DFCD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62EC9127-BA22-4E21-9B19-6AD7DD96BDF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0EC7FD5D-7A52-4681-A99C-82EFE22C7AC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10B1A7FB-741A-4BF9-AEF0-80D3BF91698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F80F9784-1FE1-409B-BBB1-D465116FEFD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AFD9B49C-1695-4A68-937A-A977A1F45B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1D837119-17D7-4189-86DB-5B644B1666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746D545F-8CC0-49E8-B226-4E18745FEC5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AEC883E5-0771-43F3-9944-39512ABD29F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A666B6D9-D72A-4361-9670-8FB5279A435F}"/>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28726DEF-4E0A-4982-B336-4BBF6AC7EC7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6C9224E0-29CB-49E7-8894-C4342EAC12D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FBA9837A-37C5-4DB0-AF83-E0BD4486C1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1AA8C8DA-A877-41C6-966C-28401169038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20D45A19-E394-4C07-B385-786317D7B5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7F70D4F4-85A9-4C28-BEAB-C1AE67946C9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8AF229B7-D0BD-4EE0-A755-BB719A2D5EC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ABFAC589-4212-4231-948D-BAC62ABE864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74F33149-E43C-4F41-90E6-4616B4C123E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1D88CF8A-867B-41D9-9679-56C56391A86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2F37D43C-60EA-4907-B0F6-7BACC74A3BA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21363DF0-7BD6-4FFE-BF0C-B282723E493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8BBC6270-8888-49A4-A40C-051B7713D00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F79E9762-530B-4806-B19A-22BEEDA5AF1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496D55B3-50B8-42EE-B32E-935E043ACC9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81DEC276-FD26-4BAF-8CE5-1D439E2DDC9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6B37B22C-81CA-4525-8988-3104CE0BE42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B8F17BBA-66CB-40D3-B404-E8F78481744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4A8DCBAA-E01C-4429-9D4B-AD5061C7116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20DE0110-B9E9-42FB-9F18-5E937C75135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F19248A4-2D16-4C8F-AAC0-DB8AE1F4EDC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45064572-B428-4689-A86D-42B36816965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17BC4D5A-DBEB-44E4-A46D-195A6B8D64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B0EE5370-EE12-47FA-8CE1-EB23874FF7F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606BAD76-9537-4DD5-9720-A360D985DF4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B0ED5AD9-DE01-409C-BC82-608CE4A40A7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92C70B64-0395-4E82-B5A1-CAF4411D676E}"/>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49D713D2-9313-49D3-9F2F-2F59D11D6F2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AEF87685-3A1E-4670-8C40-04CF1B593C9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F9EA3618-3229-4A62-8740-570F4E6581D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43724F66-45A6-4A41-B73E-AE022D7EC6E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3408351E-AF93-4912-889B-48AD8634C07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40A07789-6799-4321-97DC-987A53D46C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0EAAE0B7-DD19-40A0-A2A8-1C7F6BA3623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1B96D5CF-AED6-42AE-B738-2769CB87C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75E68DD9-5F22-4389-B259-71A2C95B0A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04148492-432E-47F0-A502-DFB9BEC0B3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646074C8-F16E-448F-ABB1-25ADD3930BF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9E0495BD-A097-4FC9-AF10-252308495D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3A5E530C-7213-4855-B84B-33990B231D4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4D26C498-47BC-430D-912B-077FAD17F0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A89E7B68-7031-46DB-804E-3ACAF69DBC3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AE5C610F-3788-446E-B89C-319CE37FC54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8B86B740-3E31-4C67-828F-DEE16453B3A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4F40B83D-5AB0-4D57-8E71-BBC0B410AE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799F7A9D-26C4-4C58-A06B-50967B11523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E170197D-7291-4435-ACBE-ABB4C9490B4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087D96CF-A30E-4E34-A095-F295674A6F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9C7B92B6-46F8-410C-B4AA-A9A86AF6C0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DB74431D-7794-4353-AC37-993A9B5B4BD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C1B94022-64DF-43AD-956A-E2CC79FFD12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4AEB2C47-BE96-40A1-B593-C621ABC5A7B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09549222-7CA3-4D20-A505-B3CD8D2CB2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132" name="Footer Placeholder 4">
            <a:extLst>
              <a:ext uri="{FF2B5EF4-FFF2-40B4-BE49-F238E27FC236}">
                <a16:creationId xmlns:a16="http://schemas.microsoft.com/office/drawing/2014/main" xmlns="" id="{9504D388-0C4A-4C5D-9F88-171DADA4EC1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3" name="Slide Number Placeholder 5">
            <a:extLst>
              <a:ext uri="{FF2B5EF4-FFF2-40B4-BE49-F238E27FC236}">
                <a16:creationId xmlns:a16="http://schemas.microsoft.com/office/drawing/2014/main" xmlns="" id="{3A659073-725B-4E69-8A41-F5A00EE8B47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4" name="Footer Placeholder 4">
            <a:extLst>
              <a:ext uri="{FF2B5EF4-FFF2-40B4-BE49-F238E27FC236}">
                <a16:creationId xmlns:a16="http://schemas.microsoft.com/office/drawing/2014/main" xmlns="" id="{D41CB4C8-E7EB-45F0-A637-7A368AA06E8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29077975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agenda dark blue">
    <p:bg bwMode="gray">
      <p:bgPr>
        <a:solidFill>
          <a:srgbClr val="0F1941"/>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9A465B01-F0F2-4F6C-811F-2338A849D09C}"/>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F518024-DBDC-42E3-A1B6-D35607DC9E84}"/>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3A205924-CD0C-4BA6-8BDE-230AC3D7CA9C}"/>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029266-EA5B-42D4-BE9D-BC3BDB59FACC}"/>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69CBE7-1491-4345-A2FD-D4350565D19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2D7F656D-AB05-46DD-838A-AA5A7ADE73D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C14B8C8-8748-4A83-9545-3215A97A59A0}"/>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FA42FDCA-B5C9-47A6-BBA7-CCEC37885F83}"/>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736C049A-1E45-4445-9517-2BE0FBD0FF7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7A92BFA0-36FF-4768-B779-A1D9AB750A06}"/>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dirty="0"/>
              <a:t>click to type agenda item</a:t>
            </a:r>
            <a:endParaRPr lang="en-GB" dirty="0"/>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79B27F9-1B42-4CD0-A41F-A4DE75C31744}"/>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F1AC50E4-FA9A-47D5-A186-AF401A851D1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D623EE3B-1B6F-4DBE-8712-3EA78F1A452F}"/>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20A09AE-D6AB-4413-8728-3E7B962ECE5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D42A757A-E3DF-4D4E-B951-EB380ACC1A5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E639AC3C-1AB1-4363-9097-9FF459A9F04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C5340FD4-E69C-44B8-91EF-393A7843CE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7D4BC398-B0C3-406D-B22C-E2878C10A10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C107E017-9CC2-49D7-AE9F-C660475CE9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75D095B4-3820-4BEA-8F39-18BDA6996A3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0343F1F5-107C-43D1-A509-9F2694BF740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C8E2D961-A0D1-4EC3-ABD5-CEB4F8530F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EC278E81-43C5-4FCC-A5B9-EF5F08B72B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DB8AAAD2-1279-494E-A709-4763115B144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10BC2422-D092-4C57-BEEA-845EB4337FA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50E6E7B0-B1DE-4ACA-9590-6C017345B1C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B9F5EEB6-FEEA-4A15-AE41-CD393C355A1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6D1B0B4E-1512-47D9-985B-1E5A042EAE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ABA66004-912F-4F80-96D8-1C52A0A155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D4B4ABD6-0CBA-4045-A042-06FD8478002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AE9F70A2-0D07-4CCB-8694-F2E337D64C5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D4CE1A59-997C-4E07-AAAD-6292E12A95C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A706F331-E82E-415C-BB4A-C056831C16A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577AF521-4EC2-44B4-A7C6-F1979FE2354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A200FC70-D40A-4E50-8B51-57E4B0BE4DC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88DDE40F-3091-4016-8038-1AEFE6EED66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A0582579-DABB-446F-933F-F00E6C278D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FF89FBDC-7A49-4485-9B99-54DB217FB4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D421CDAE-5303-484C-8134-BDA26963FB7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EAC3D727-E64E-4CAC-AED6-31A4870B66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61831664-13B5-4306-8401-0278641343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F9BF065F-F667-465D-9B97-652A3D5D56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9473C8EC-B60E-4595-AF0F-4D9A87D37C1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543B903E-5C09-421C-89FF-47AAC827EBD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0164C27A-3EB2-46AA-89D7-30E38C5109E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2758C64C-3E85-4B83-A230-9CCB10D384B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F5F1B8F0-CDBE-441C-AF09-C64C98436082}"/>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7EE3088F-478B-4F2A-9FC3-03189861ECF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092AE6DF-D422-4BC0-BF4A-BDC4FF359A7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EAEB5E45-3AD6-451A-94B8-5BF9477AF98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B424AF7F-19B7-4560-B371-BBF76DA3D53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E1A06218-9B17-4B5E-9A13-8701EC2F615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0BBA2BCA-31A6-4C8E-9370-AA59408ED94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8A31F66E-B982-45AC-A64F-BD554418E7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594BA50B-973F-4F6A-B303-73999F3FE0B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750B9F3A-DFB9-48C5-9A9D-1AB0E03BC5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EFDDEB8E-38BE-4226-8E15-AC11932153C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5E04523E-85DC-4514-A5AB-64AAE13230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50194259-A30E-49CC-B4C1-AEDD607E8D4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0327BFC2-69E0-4E54-B810-67251D92BCE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9E6E428A-D503-44C1-A370-CA0B72E7D9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A016F5AE-D6ED-4768-B893-5A87F07039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29F08359-3EA9-41E8-92FD-68649925BC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2783DE45-96AE-44E1-B679-44208A2333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DD3BF01A-DDA3-4DE2-8237-BCF0CE0C3B5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55B7E379-3977-4687-8A2B-78D650934D3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F008C740-651A-40C0-B250-17DC250F3C8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A6298215-ABD4-4441-AC2A-6EC8FCB19B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041B19A9-228A-4C82-9676-F739B9DBEEA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74E6FFA9-9ECD-4E92-895E-47ACEF51DC5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70B60C41-2107-4ABA-8088-9CCFD50CF7E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A3091115-6A9C-42DD-AB6D-3E5870B1FC9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E3A8131C-7089-48CB-A60F-B98472ED06C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7BE3F714-BC1E-4995-BC03-5AFB8EF4BC54}"/>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F218264F-A7EC-400A-AE4E-BFF303CDF4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77F1249E-3B99-4022-AD18-7CE336DCF8B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486CB90C-A637-42B4-A706-170F6AE78BB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3DBDCFF6-D8FC-46DB-B7DB-7CA1080E0AE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669356FC-2A9E-4AD8-91BB-4FACF00B8E7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51412413-253E-4E0E-85F1-C39ADB9A41A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6704FD27-CC35-4618-B8C0-1262E340AF1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B281992A-D877-4C9D-BC9D-EA455014D4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BB50E1D0-8EA2-40F6-B2B8-595BD1BC4B0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000498BD-28A0-4B38-A854-670B8F24D12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A727F510-2EAA-4319-A075-B9D943A0C6F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AE2E298D-FA7E-4371-AC2A-8FDABA69647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95978482-A926-4CFE-9887-7293D42B44F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057E7EB6-B6D8-4702-A7C9-D0B138AE4E4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754D6CA5-5F13-4DA7-8D86-BEECFC5EF14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BB289EDD-8F61-4C21-B9E0-C0AC35A3E3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AFA00E4A-4735-43F5-BFAB-9AC5CC409EE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EACA2C76-EFF4-475E-9D1B-721FD5A491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7BFFC8A1-18C4-4392-B846-E2E273551A1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20B55E7A-2472-4812-95A5-62C3FA531EB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10A6E97D-B25F-4148-9F6A-8600861527D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14638F47-31FF-4B06-A879-0EF188CDE7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9B6ACD59-AAB5-4113-BCD2-8C78B142BAB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CB16AFD7-7D46-4B50-9CFF-8E4197E55F6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5993B094-258D-4128-A5D8-171034E56BB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638A5BDD-2A6B-428B-99F9-D1A87FB6B5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130" name="Footer Placeholder 4">
            <a:extLst>
              <a:ext uri="{FF2B5EF4-FFF2-40B4-BE49-F238E27FC236}">
                <a16:creationId xmlns:a16="http://schemas.microsoft.com/office/drawing/2014/main" xmlns="" id="{9C0F66C0-8F69-4E15-BB84-CEE4E2DFBF9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5D308165-C6C2-467E-859C-879C8FA66373}"/>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F9E7A0AD-2ACB-4D61-AA88-64A8CBB7C4B8}"/>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0917351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divider yellow">
  <p:cSld name="divider yellow">
    <p:bg>
      <p:bgPr>
        <a:solidFill>
          <a:srgbClr val="FFB511"/>
        </a:solidFill>
        <a:effectLst/>
      </p:bgPr>
    </p:bg>
    <p:spTree>
      <p:nvGrpSpPr>
        <p:cNvPr id="1" name="Shape 3125"/>
        <p:cNvGrpSpPr/>
        <p:nvPr/>
      </p:nvGrpSpPr>
      <p:grpSpPr>
        <a:xfrm>
          <a:off x="0" y="0"/>
          <a:ext cx="0" cy="0"/>
          <a:chOff x="0" y="0"/>
          <a:chExt cx="0" cy="0"/>
        </a:xfrm>
      </p:grpSpPr>
      <p:sp>
        <p:nvSpPr>
          <p:cNvPr id="3126" name="Google Shape;3126;p31"/>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27" name="Google Shape;3127;p31"/>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3128" name="Google Shape;3128;p31"/>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3129" name="Google Shape;3129;p31"/>
          <p:cNvGrpSpPr/>
          <p:nvPr/>
        </p:nvGrpSpPr>
        <p:grpSpPr>
          <a:xfrm>
            <a:off x="-294300" y="-297472"/>
            <a:ext cx="12780600" cy="7449775"/>
            <a:chOff x="-294300" y="-297475"/>
            <a:chExt cx="12780600" cy="7449775"/>
          </a:xfrm>
        </p:grpSpPr>
        <p:grpSp>
          <p:nvGrpSpPr>
            <p:cNvPr id="3130" name="Google Shape;3130;p31"/>
            <p:cNvGrpSpPr/>
            <p:nvPr/>
          </p:nvGrpSpPr>
          <p:grpSpPr>
            <a:xfrm>
              <a:off x="-294300" y="0"/>
              <a:ext cx="180000" cy="6858000"/>
              <a:chOff x="-232" y="0"/>
              <a:chExt cx="232" cy="4320"/>
            </a:xfrm>
          </p:grpSpPr>
          <p:cxnSp>
            <p:nvCxnSpPr>
              <p:cNvPr id="3131" name="Google Shape;3131;p3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2" name="Google Shape;3132;p3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3" name="Google Shape;3133;p3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4" name="Google Shape;3134;p3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5" name="Google Shape;3135;p3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6" name="Google Shape;3136;p3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7" name="Google Shape;3137;p3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8" name="Google Shape;3138;p3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39" name="Google Shape;3139;p3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0" name="Google Shape;3140;p3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1" name="Google Shape;3141;p3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2" name="Google Shape;3142;p3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3" name="Google Shape;3143;p3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4" name="Google Shape;3144;p3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5" name="Google Shape;3145;p3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6" name="Google Shape;3146;p3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147" name="Google Shape;3147;p31"/>
            <p:cNvGrpSpPr/>
            <p:nvPr/>
          </p:nvGrpSpPr>
          <p:grpSpPr>
            <a:xfrm>
              <a:off x="12306300" y="0"/>
              <a:ext cx="180000" cy="6858000"/>
              <a:chOff x="-232" y="0"/>
              <a:chExt cx="232" cy="4320"/>
            </a:xfrm>
          </p:grpSpPr>
          <p:cxnSp>
            <p:nvCxnSpPr>
              <p:cNvPr id="3148" name="Google Shape;3148;p3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49" name="Google Shape;3149;p3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0" name="Google Shape;3150;p3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1" name="Google Shape;3151;p3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2" name="Google Shape;3152;p3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3" name="Google Shape;3153;p3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4" name="Google Shape;3154;p3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5" name="Google Shape;3155;p3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6" name="Google Shape;3156;p3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7" name="Google Shape;3157;p3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8" name="Google Shape;3158;p3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59" name="Google Shape;3159;p3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60" name="Google Shape;3160;p3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61" name="Google Shape;3161;p3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62" name="Google Shape;3162;p3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63" name="Google Shape;3163;p3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164" name="Google Shape;3164;p31"/>
            <p:cNvGrpSpPr/>
            <p:nvPr/>
          </p:nvGrpSpPr>
          <p:grpSpPr>
            <a:xfrm>
              <a:off x="1" y="-297475"/>
              <a:ext cx="12192000" cy="180000"/>
              <a:chOff x="0" y="-689"/>
              <a:chExt cx="7680" cy="232"/>
            </a:xfrm>
          </p:grpSpPr>
          <p:cxnSp>
            <p:nvCxnSpPr>
              <p:cNvPr id="3165" name="Google Shape;3165;p3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66" name="Google Shape;3166;p3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67" name="Google Shape;3167;p3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68" name="Google Shape;3168;p3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69" name="Google Shape;3169;p3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0" name="Google Shape;3170;p3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1" name="Google Shape;3171;p3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2" name="Google Shape;3172;p3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3" name="Google Shape;3173;p3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4" name="Google Shape;3174;p3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5" name="Google Shape;3175;p3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6" name="Google Shape;3176;p3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7" name="Google Shape;3177;p3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8" name="Google Shape;3178;p3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79" name="Google Shape;3179;p3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0" name="Google Shape;3180;p3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1" name="Google Shape;3181;p3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2" name="Google Shape;3182;p3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3" name="Google Shape;3183;p3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4" name="Google Shape;3184;p3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5" name="Google Shape;3185;p3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6" name="Google Shape;3186;p3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7" name="Google Shape;3187;p3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8" name="Google Shape;3188;p3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89" name="Google Shape;3189;p3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0" name="Google Shape;3190;p3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191" name="Google Shape;3191;p31"/>
            <p:cNvGrpSpPr/>
            <p:nvPr/>
          </p:nvGrpSpPr>
          <p:grpSpPr>
            <a:xfrm>
              <a:off x="6351" y="6972300"/>
              <a:ext cx="12195174" cy="180000"/>
              <a:chOff x="4" y="-689"/>
              <a:chExt cx="7682" cy="232"/>
            </a:xfrm>
          </p:grpSpPr>
          <p:cxnSp>
            <p:nvCxnSpPr>
              <p:cNvPr id="3192" name="Google Shape;3192;p3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3" name="Google Shape;3193;p3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4" name="Google Shape;3194;p3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5" name="Google Shape;3195;p3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6" name="Google Shape;3196;p3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7" name="Google Shape;3197;p3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8" name="Google Shape;3198;p3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199" name="Google Shape;3199;p3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0" name="Google Shape;3200;p3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1" name="Google Shape;3201;p3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2" name="Google Shape;3202;p3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3" name="Google Shape;3203;p3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4" name="Google Shape;3204;p3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5" name="Google Shape;3205;p3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6" name="Google Shape;3206;p3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7" name="Google Shape;3207;p3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8" name="Google Shape;3208;p3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09" name="Google Shape;3209;p3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0" name="Google Shape;3210;p3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1" name="Google Shape;3211;p3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2" name="Google Shape;3212;p3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3" name="Google Shape;3213;p3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4" name="Google Shape;3214;p3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5" name="Google Shape;3215;p3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6" name="Google Shape;3216;p3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217" name="Google Shape;3217;p3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218" name="Google Shape;3218;p3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9" name="Google Shape;3219;p3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3220" name="Google Shape;3220;p3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agenda turquoise">
    <p:bg bwMode="gray">
      <p:bgPr>
        <a:solidFill>
          <a:srgbClr val="6BA5B4"/>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4CB6E355-453B-48CD-8479-D4EBEBAC33F9}"/>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6131A44-4E74-4308-B5AE-14026C48C946}"/>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77C67C-83FE-4C9C-9D97-52C5A59E865D}"/>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F33DBA8-C37D-426D-A5C8-7C072A0CF73B}"/>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83DE3EB9-A19E-4498-81C7-DE71E437C15B}"/>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E4C05A2F-10A3-4EF5-B974-85D82FDAEB91}"/>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FD07561-190F-46D6-8AC6-0BE147009C58}"/>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120A5CFC-58CD-4D20-9051-CB101BB9A334}"/>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DA14336F-3675-4D90-BA6A-D3B158F91CF1}"/>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C099D679-6360-48AB-BBEA-1C8FCFAEFC5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9ACBEEC-0A2A-4EFE-B274-A46EB48BB21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619997-B175-4222-9AA5-F723F4C35C8B}"/>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69D0DF0F-C4CA-45F5-9E81-BA31FDAB243D}"/>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8165B4D-D11F-4F99-A633-BA286EE8D5A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546C12D9-D649-4576-85F2-278C3294A1D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4139D563-1676-4958-9D23-D55C9977FBA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D80924DA-2928-448F-A3B6-F2F32055E71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FF08F90C-1189-4CCE-9187-A6DF2E2FC0A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C98DCDB6-0E42-429A-A680-E8AD94504C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EEDED808-4F71-436A-A10B-A87A6E5491D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59863764-A6FB-45AE-BF60-A81991E892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DABDFA69-091C-45A2-8995-5BBF8B7187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A924A273-00D3-43CD-8D34-5703FB9ED5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66998E1F-7816-446D-A24A-4FC2B472EB2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C27D65D3-AB04-4139-B414-4CAAE8ED757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C895218D-9406-49D0-8E25-939620F8B9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34B989BD-AF96-4E46-910E-CC98BC53B1B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D9DD51D3-DC16-40CC-8CB2-5349E0093F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0CC73DFD-B915-4B9F-B3F0-1843B777E8B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DC1146FD-F8BA-4662-8378-C697D945424D}"/>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B49CB73D-2EBC-4BF4-9DE9-556CE0B6984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AF9FA34A-34E8-4E0F-8658-BA563BB923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8209CF07-F511-4295-A74E-1D3350927FF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356F363D-A06F-4413-9D63-FCA287A30A3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08EEB9F7-E01A-4391-A98F-ADCA40557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3DCD8E3C-DBF8-4D07-AFFC-48C606A8C01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747A7244-D9D1-4692-AC3F-A87EE3E52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8B0084AA-C9E2-4C22-973A-A09D3C37B78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9980C1C2-3097-4710-88CC-81F571E93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6186B8F7-6E6B-4F79-90E5-3AE75FEF11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6C0600B8-5C91-4910-8F00-42022C8EE9C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38194094-ADC5-4B89-AA53-B8C36EAD5B1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A58A8F52-94A1-4197-A086-9A7A26A7905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FAA31FFB-10B1-427F-BDDC-1191A20A767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D6808DDF-069E-4EC2-B091-65F9EC3EFB8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F3FEAC26-7293-46DF-9428-128632D43A7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6D0A0307-6D3E-4C3B-A1E4-CDB23F238391}"/>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6BD331DE-23C7-4B99-9384-8BFB3A14027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B5BA60A9-E9D8-4031-9505-0CC91BA7C2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15175A4A-E5E9-466D-8FC3-500FD105B09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53ABA88C-B4C2-4D40-9613-B6A027E58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43529BE0-9D4F-4B2A-A1AC-0EC72D22919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9904CE5A-866B-44ED-8A88-D1559EDC3E2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05C4EE4A-5C77-40E6-BA49-D0B46A9D780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8DF116FD-D504-4EDE-A7C2-60C0916B3D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F13CF32E-6321-4093-A208-DC169E2325C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34BC24FF-921D-4B6D-B1B3-D0A43F4A0BA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596A18E7-3EBC-418B-9967-4DA8D44DB52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92717177-539D-4A20-87C9-C22823598EA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DB343300-2B49-4DF5-985D-7F5A8D42A9D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5206083E-DB7F-4D34-AF26-294EC09D2F0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61D36E08-04DF-4CE8-86D6-5D845B87D5D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4F05EFBF-91ED-4D5F-A1B2-2AA157FD7BF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8A504FF8-1D9C-4862-8D6A-52230C481EA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852F27B0-2740-4119-AF03-09A67A296E1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C00851B4-D24F-4D24-BD02-7BC543F04F1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ED303059-BD2F-4867-81B7-F36729EEB73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C7EE4B4C-4BED-4E09-AF51-779CDC3707B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560F36F7-2E52-4E7A-BC24-FCEC6BDA269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4BFE87CC-878E-4F11-944B-C0F78983F53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878357DB-BAAF-4A16-A90E-8A420501205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0918D34D-FDA1-4274-88C3-CF30D72521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0C29AE3F-ABCF-450F-B7D7-466A4381475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46C27C45-C97C-4642-B11A-0105630E069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224ECE41-7940-490B-A786-DA4C2ACB00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9EE5D7D8-9139-4E6C-BF45-A11CE4EE0D5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A6A2FF2D-06AE-4606-9952-1A766A70CEB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2B472D0C-6B06-4965-8EC3-1D05A0DF3F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777841B2-2579-4FCD-932E-47D5ECDE056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6DE2FF7B-43D7-4984-8C6A-FE5CED9CD85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51A54277-5B24-4973-A82A-7ACCCF341FC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33C54BDE-5079-4635-9922-3B806E3FC4C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2DD8C461-A2A8-4058-B1DA-B2D29338061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4DACBE5B-9914-42CF-BD2B-EC342673F82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EFA582F0-3054-4DBE-819F-E78E62FCD46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99597602-3FC9-4D39-961C-A60F7E1202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1EE04FAC-90D8-42C9-BFD1-7EA87D47C0B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376358B3-1E6D-4B02-BCFE-5BB1FE5CA41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18DFE227-99C5-41B4-9521-54DFB2642BA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06DB6AD1-1EB1-4669-8B7B-41A3AFDD27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88E49B0E-D37F-4AFB-8E69-E9EB8FE293C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207443F0-30B1-48A7-8B57-C4A89D2D555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4000A375-0127-4AE3-A061-7DFF55E8A52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50F5ABAC-7AEC-45D3-B9C9-6C02600F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13B7DF2E-F86E-4E58-AF69-C122AA0A3C5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D2569394-E645-47E3-A14F-DF062062499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91BAAD02-8D13-4B26-AE06-8630B78EDBA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A04FF60E-8D71-4B75-9BDC-CE1E0E87C5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C127E398-E8F8-479A-B58A-3FEB1E7A18E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80ADEAF6-F2EF-4FBD-8BF0-D036B315E56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140" name="Footer Placeholder 4">
            <a:extLst>
              <a:ext uri="{FF2B5EF4-FFF2-40B4-BE49-F238E27FC236}">
                <a16:creationId xmlns:a16="http://schemas.microsoft.com/office/drawing/2014/main" xmlns="" id="{5522D9FF-104F-412A-B480-EC6C45810AA8}"/>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41" name="Slide Number Placeholder 5">
            <a:extLst>
              <a:ext uri="{FF2B5EF4-FFF2-40B4-BE49-F238E27FC236}">
                <a16:creationId xmlns:a16="http://schemas.microsoft.com/office/drawing/2014/main" xmlns="" id="{688E93DA-8041-462C-9FF2-681C44CABAEF}"/>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42" name="Footer Placeholder 4">
            <a:extLst>
              <a:ext uri="{FF2B5EF4-FFF2-40B4-BE49-F238E27FC236}">
                <a16:creationId xmlns:a16="http://schemas.microsoft.com/office/drawing/2014/main" xmlns="" id="{7911A25B-9926-4EF4-9920-8738B3C9004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287606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agenda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tx2"/>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Logo">
            <a:extLst>
              <a:ext uri="{FF2B5EF4-FFF2-40B4-BE49-F238E27FC236}">
                <a16:creationId xmlns:a16="http://schemas.microsoft.com/office/drawing/2014/main" xmlns="" id="{180F0FE7-6086-476B-B07E-A5958B5C549B}"/>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147" name="Group 146">
            <a:extLst>
              <a:ext uri="{FF2B5EF4-FFF2-40B4-BE49-F238E27FC236}">
                <a16:creationId xmlns:a16="http://schemas.microsoft.com/office/drawing/2014/main" xmlns="" id="{373C2350-3D8E-4C8B-8B22-D6A04927BD44}"/>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B799E085-062E-46E4-9F1B-2B7AAE5A6EA6}"/>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9A1A62DC-841A-4064-9C59-9021671B1E8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56AD27C7-5F71-45FD-9D8A-540DCCE4459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88BEB4B2-9D82-43B5-89FE-72166ADF9D8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B2AF0DC3-D3E7-41CE-9A6F-259322BFC97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1A737CD2-37AB-4589-845E-D0EC06731B8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76A62E59-9234-4D58-A579-CE78BB138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21F2A088-96BC-4922-8559-48C3AC32B40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7B52D4BB-4D58-4A80-A446-F92EFB8A0F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1EA2A8D4-CCA4-463A-9164-A1837E43A2D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BC2336B1-FBD2-4F18-9B6D-F7CF6A69392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53C4EB70-7BB1-447A-B4F3-7C549A6B5F7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23F98D85-F6D3-4BD9-B9A8-ECC0F78C5AA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689E4CC4-7D27-4A04-B157-14BEEDC582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BC3FD5F6-B1A7-4DFF-B6B2-1269F64FC8D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E095F8A9-1C59-4DB0-B453-A3F8733B4C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8B60D477-DCF3-430B-B64E-C248A01614E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316236FC-5A5E-4573-9397-82FBCEB371D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2F4E236A-CB06-4B67-ABB4-BE7151EAF2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E474D843-97B7-4E3B-9AC0-8E30851FCF1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9F90F4F9-FCF4-4175-9D98-29C0BDF5245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2F6C6B91-FA3F-49BA-8EBD-8AAA4D11750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E45961C0-26DC-478D-B84F-87DDD20E35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D9D261F7-7AE2-4B2B-9A57-8D644799688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A74F4069-C1D9-4E65-937B-6223990117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E22F02BA-F743-443D-B810-9F024173D4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089CFBF2-89BA-4E21-9671-F8D7B57626E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12486CE7-9E04-43B3-BA51-6022D1655F3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CC8BA5F3-5CAF-4418-A126-DFBF76C1F1C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23B3ED49-9632-4F8A-BD07-4E93D2BD6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7B226FF8-FB32-4037-9E45-125586FCC75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C458FD24-9B68-44F2-B044-DE4C1164924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9EEF6682-268B-4431-86EF-C9B25DEE119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4B5E174E-E552-4D91-BD70-EAF14F66A8E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3DE1787D-506A-4FB6-A6FE-0119FA2F2AA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1812F265-6991-46A5-8AE5-E879F8AE26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DCD72E42-A145-4CA7-B150-74B01A749FC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F51A8D99-CF67-447A-A50D-267B6039F5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2E14445D-F6EF-43AA-9DCF-49EC6025924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E643F270-CE51-4541-83A9-4E6B7D2A3C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5D68CA3F-74A0-438D-9B1C-A2FD9216EAE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C65C2D03-5E14-490E-8648-23C1220EF31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9B05279A-FFB4-45FA-B460-E2A93699A36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E202E459-1861-4ACA-85CB-3FC421A5015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616062E5-81F0-4EB4-9522-8B5775D45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8B985EF6-5FF5-483D-9463-A531D6F0C0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8E2C41F2-FF85-470A-B760-BE5F16866FB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54C8686F-D204-4F86-A6FC-11923F6EB62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75FC8423-11AE-426F-9E87-4A558CFF1F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C998F376-FBB4-4C22-BA6F-819B90E4A6E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39EE540A-5A41-4F2C-BE61-60FC435816E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8D4D6F04-99B9-43F6-9192-C0DE7A53D2A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1BCA7E12-3FF0-4546-B15F-E3D576CF367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B8778B39-FEB5-4A33-BF2A-DD64F86C8B9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8F9ADAC9-AA41-4E8D-826E-4A055512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F4B073A4-B146-413D-94EC-8476997FC87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9C541EB4-62C1-4C19-9075-66FBABFD865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9A4D8EF0-36B3-4918-94FA-38F43B86AD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4AAF395E-5418-4E22-A091-3F2052106D0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0B89AC89-1DC9-4931-BC24-B74B0A52CC3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00A352C3-3DA1-4AF8-88F3-6B2350AB9B7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60EF8D69-BFA8-4E5C-8E72-9580F2333AA7}"/>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08E68189-523B-4C74-933B-3E0313D4BCA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7666CBBC-76B3-44C5-A228-354E8B48068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1051C323-86D1-459B-86C0-3CF8DC7E9FD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6DE3C7BE-6C3F-4037-8AD3-17154DC7B03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B2ABB39A-A2FE-4681-9563-23E2EA4F2C8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69953915-0DBC-4021-BDEC-C54EBEB22A8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B11F6F2A-56D6-4A83-B611-F0E4279E08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DE14EDD8-DBCD-4727-9FD3-409125412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8793BBB6-BD41-414F-839A-B69EAE3FF8B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1416FCFA-731F-4334-8914-3F7AB009D43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6D7643CF-8823-4063-BA22-73586847655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3CB79840-B0EE-4107-906D-F0DB23C7A4A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F7ED627F-CB12-465A-B1D0-243AF00563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368B3222-415F-4903-AAA1-2F94A3FC086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BDACC718-02EF-4E63-887A-C0D29DD4B8F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BFFA6325-E228-4C44-8778-702510C033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9AE77159-F0BE-4220-9F00-5F128FA2FF6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0548C9F1-AABC-4B82-891E-532713B2866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07DC5BA9-225E-4222-9001-E9CF7C3CF3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1875353C-1E5A-40A1-A48A-8B6B0CB0C78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4FFEDDD9-D0EE-417B-97B1-A9FCF28978E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997A47B1-7588-4717-9622-4D5DFE9980A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1C67714C-5DA5-4F97-ABDA-F2156A662F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FD4BE800-F8D9-4D8A-841C-F9ACD9CC0D6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A36B25A0-8066-4A8C-A9F2-24C007692CC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782E2C58-1254-482F-9E2B-3E375174C31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grpSp>
        <p:nvGrpSpPr>
          <p:cNvPr id="120" name="Group 119">
            <a:extLst>
              <a:ext uri="{FF2B5EF4-FFF2-40B4-BE49-F238E27FC236}">
                <a16:creationId xmlns:a16="http://schemas.microsoft.com/office/drawing/2014/main" xmlns="" id="{315E9B30-2273-49FD-90AF-9D0D2F5FE72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F55CA116-8DCB-4FD2-84DA-416646D063CB}"/>
                </a:ext>
              </a:extLst>
            </p:cNvPr>
            <p:cNvCxnSpPr>
              <a:cxnSpLocks/>
            </p:cNvCxnSpPr>
            <p:nvPr userDrawn="1"/>
          </p:nvCxnSpPr>
          <p:spPr>
            <a:xfrm>
              <a:off x="762600" y="166528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CF59365B-8D32-4034-A318-11F88930E558}"/>
                </a:ext>
              </a:extLst>
            </p:cNvPr>
            <p:cNvCxnSpPr>
              <a:cxnSpLocks/>
            </p:cNvCxnSpPr>
            <p:nvPr userDrawn="1"/>
          </p:nvCxnSpPr>
          <p:spPr>
            <a:xfrm>
              <a:off x="762600" y="217884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6C1A42-667D-4CCB-BB97-FEB47DDE09EA}"/>
                </a:ext>
              </a:extLst>
            </p:cNvPr>
            <p:cNvCxnSpPr>
              <a:cxnSpLocks/>
            </p:cNvCxnSpPr>
            <p:nvPr userDrawn="1"/>
          </p:nvCxnSpPr>
          <p:spPr>
            <a:xfrm>
              <a:off x="762600" y="269240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5FE36349-EC99-40BF-8C87-452B9486DD41}"/>
                </a:ext>
              </a:extLst>
            </p:cNvPr>
            <p:cNvCxnSpPr>
              <a:cxnSpLocks/>
            </p:cNvCxnSpPr>
            <p:nvPr userDrawn="1"/>
          </p:nvCxnSpPr>
          <p:spPr>
            <a:xfrm>
              <a:off x="762600" y="3205956"/>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C8F251C-6AE4-4F09-9646-3A98AD30505C}"/>
                </a:ext>
              </a:extLst>
            </p:cNvPr>
            <p:cNvCxnSpPr>
              <a:cxnSpLocks/>
            </p:cNvCxnSpPr>
            <p:nvPr userDrawn="1"/>
          </p:nvCxnSpPr>
          <p:spPr>
            <a:xfrm>
              <a:off x="762600" y="3719512"/>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8FC44AC5-CFED-46C1-ABAA-0FEDCA5E993D}"/>
                </a:ext>
              </a:extLst>
            </p:cNvPr>
            <p:cNvCxnSpPr>
              <a:cxnSpLocks/>
            </p:cNvCxnSpPr>
            <p:nvPr userDrawn="1"/>
          </p:nvCxnSpPr>
          <p:spPr>
            <a:xfrm>
              <a:off x="762600" y="423306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178537D-8A19-47F2-9C44-C56CECDECD8A}"/>
                </a:ext>
              </a:extLst>
            </p:cNvPr>
            <p:cNvCxnSpPr>
              <a:cxnSpLocks/>
            </p:cNvCxnSpPr>
            <p:nvPr userDrawn="1"/>
          </p:nvCxnSpPr>
          <p:spPr>
            <a:xfrm>
              <a:off x="762600" y="474662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98C70BCF-3352-4208-8708-4E42271F7ABB}"/>
                </a:ext>
              </a:extLst>
            </p:cNvPr>
            <p:cNvCxnSpPr>
              <a:cxnSpLocks/>
            </p:cNvCxnSpPr>
            <p:nvPr userDrawn="1"/>
          </p:nvCxnSpPr>
          <p:spPr>
            <a:xfrm>
              <a:off x="762600" y="526018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D18270FA-BBFE-41FB-A35C-22B4082BD5AF}"/>
                </a:ext>
              </a:extLst>
            </p:cNvPr>
            <p:cNvCxnSpPr>
              <a:cxnSpLocks/>
            </p:cNvCxnSpPr>
            <p:nvPr userDrawn="1"/>
          </p:nvCxnSpPr>
          <p:spPr>
            <a:xfrm>
              <a:off x="762600" y="577373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22A9E8CE-C446-4B84-90F6-9089D8C5760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1" name="Slide Number Placeholder 5">
            <a:extLst>
              <a:ext uri="{FF2B5EF4-FFF2-40B4-BE49-F238E27FC236}">
                <a16:creationId xmlns:a16="http://schemas.microsoft.com/office/drawing/2014/main" xmlns="" id="{0A7BAC85-433A-404C-A385-53B017B83D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2" name="Footer Placeholder 4">
            <a:extLst>
              <a:ext uri="{FF2B5EF4-FFF2-40B4-BE49-F238E27FC236}">
                <a16:creationId xmlns:a16="http://schemas.microsoft.com/office/drawing/2014/main" xmlns="" id="{9F794974-F03D-49A7-9035-B796408B8F7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48425253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agenda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B9CD3C29-02ED-4E0A-B56D-34525F603379}"/>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AB563529-FEFA-44E8-9C72-65AD3F70301C}"/>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EA8CC154-0152-4677-A4F8-CD7CFA616FF5}"/>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74EE8703-DB8F-4043-A638-438524940F7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9D263902-6BF6-4C8F-A978-97A4684613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B383705B-CBC7-47BB-BB5F-3B4F5567FA9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F19D34BF-F4F5-4E6B-ACFB-5669B93A9F9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58DEE34B-8719-48F1-9D44-C58C7446D2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52E6E267-F245-4D29-9CE8-D17CE537CB1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DF3764C0-86B3-497E-878D-E2D84898983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BB9E6584-CAED-4431-9AAE-8D23138B0E4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87D286F2-6920-495E-9614-CC4860B6B81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5B5412E2-43E0-4FF1-AA67-5C646656230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196F2A91-FC65-4010-9263-B6B1D6D7260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7B5577F0-E5D5-4EDA-8A88-6BADC2BF245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6FEFEA4A-D858-4D6A-AE33-8D14ED2498B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AD2F1F9C-7B4D-4279-9F2D-FCCFB369F3B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81B5FD61-786B-4549-8E3A-96119F2C3B8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8A171D33-FBC6-4BDF-8F87-A0574D1408A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2ACA2C6A-F36D-4757-ACFD-160C20511E6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8012AAD-FF6D-46EF-848D-A3EA11AE73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C3F26591-9AF8-4C46-A5E1-DD2D8BCA5A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F348F4DB-2E12-43F0-9370-A20C062CF3C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71685652-AA28-4B72-A139-9A1B66E9231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EEB30B26-9C57-4966-84BD-1704B00054F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814F39BB-7B7C-4BA0-9359-3E1E17DBB59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9CD92758-E6AE-49C0-81AD-51CAC2BB9B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31B82DF0-26A6-4261-BF92-54603E9063E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4EDC699A-0CAC-4034-B88D-EA9F8904B69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EA04135B-B39C-4726-AB47-D253A68CD3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842890CF-6D1F-41AE-B850-FBD95EC3EFD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C8D83FB0-0B35-4AA3-BEBF-24AF1C6152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D92C39C7-644C-47F7-922A-1A43440157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02AFFAA1-68F8-4520-A2F5-931C3640832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2A15777E-34A6-48C7-8A65-519046BE3E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809ED18B-AA87-4773-935E-53D5BFDD3AF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CA94F417-875D-438A-ADAB-7FA369D06F7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E0F484D1-C7B3-44AE-B01C-1CF901E16F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46651111-7590-4214-9471-FD8BCC59F34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26380D8C-4BD3-410E-995B-810A4172549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741955B8-4C55-472D-B5A5-D6F9413C895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E36891C5-071F-4821-88A7-0B281464D2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5996CEF8-549E-47F2-960B-1DF482B9BFC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8C51BA0F-D776-484B-AA13-82CB78C663F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390DC8AC-A3CA-465C-A3F5-45A9527AAE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B1919C81-EB7C-4FE4-A038-29640B1B03C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A74CF13D-016A-4E3E-8531-FAA38C342C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6878EEE6-34E5-49A2-9E52-885A1EE6A49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88DFD374-6DDF-494A-960A-9726A92DBED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B92A7782-3530-43C6-9533-9FEA5492A97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099CFCB6-0F2D-4029-A98B-54E0915F2AC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066A7CB8-601B-457A-90F5-50249ECECB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D2E2751C-DE47-4654-B286-CB50C67D8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BF15AD9A-B9BF-43E5-985E-64E0A1921B3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FE84E89C-191E-484D-9B82-D33FB213B25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972D243C-FD9F-44ED-BAAC-F1813119DCF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9AD17C73-BA2F-483C-A87F-D066CD51812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3019B28B-8037-4FEA-AFC1-E4D7BEF6AB7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9913B30E-5211-4AA0-9896-97AC1B7C3EA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26EF77C1-4159-4B32-9AD2-DCFBA28A92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617A3A6D-2E46-43A7-BEB5-27BF541C113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E2E20D47-1889-40BC-AFBF-858E441C8C45}"/>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4DB1F470-4C90-443D-B6B7-88114CA4A61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C48AFA3E-E162-4565-A390-A1665686F06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3F74D162-FF21-44D4-8DC2-576D427B7E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E4DFBE2B-AA7B-490A-87A4-5E90827E62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D92C0DFF-69E9-43F5-A252-81A81C1AE50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8FC4D26B-9E0C-401E-A316-AC6ABCC74D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036430DD-A0F4-462F-BE98-B4B57A49442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D297E443-2763-48BC-91B5-866328DA724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67B14845-F254-4BCF-944C-E2A115C9642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029813A2-459F-4FDF-A80D-F5114D95F86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85809E6D-0EA2-419C-B895-6404E94A3C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F11C9B72-FFCD-4DDA-AF42-9126DD3E6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1D8C6E79-9DD1-4046-A823-7C004A116B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C5AC85FC-F86B-4ED7-A321-0F2E321AA05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1970D7C6-6045-471C-BC43-FBC07A02AD2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DE10C98D-88FA-4593-80D8-202EB6F086F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652E45FC-EE34-47D2-8272-A88EFA895A3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462C8E15-0884-4079-9C61-E200F2EA1D5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03F61405-8C82-459F-ACA4-10CB28C99A9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74861F56-19ED-4D21-9B6A-D4C1F6C7106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873E5723-07EF-4758-9A22-7F1EE4AD3B3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532A69BB-8ECE-4F03-94D7-D90A7660288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F675040F-2065-4D30-97DB-320DCD8AB5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8AC85CEA-859D-4505-8587-81EA49E84C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658739A8-D5AE-4953-A7F3-34C3CEBEC18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99DF7B06-986A-4839-B92E-CA23ED0C903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4645C9EC-41D5-4225-BD5E-4F764AA883E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B044483A-008A-4D1F-B522-6A7142907BF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grpSp>
        <p:nvGrpSpPr>
          <p:cNvPr id="120" name="Group 119">
            <a:extLst>
              <a:ext uri="{FF2B5EF4-FFF2-40B4-BE49-F238E27FC236}">
                <a16:creationId xmlns:a16="http://schemas.microsoft.com/office/drawing/2014/main" xmlns="" id="{F7C89355-5E5D-45FD-B181-EF68B2703F4E}"/>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49A8151A-0378-4710-B38B-0AE53DE714B2}"/>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08D5F10A-60B3-4219-B9DB-07B438661023}"/>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94336DA5-9009-4213-A7D5-CDE648EE92CD}"/>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09294F6E-6668-465A-B24A-D5CA509186E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F7F4CE0-DC0E-4A01-9EEB-5EDF2740750C}"/>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49C67CA6-D2ED-47B1-9587-7DE6F481C6CD}"/>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5694F5CC-D307-47C3-8013-70047156E46E}"/>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69717DF4-F95A-4A1A-BA28-8A4B97E5D1BC}"/>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69189D00-CCD6-44F5-A0D7-2770410A0897}"/>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A35A34C1-6BAF-4BE2-92F5-BF88D9FFC33F}"/>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A0F9D815-86FA-438D-93FF-2D1D9DC27D0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C8343028-619E-4790-A440-372E6491B1A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5854682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agenda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3"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1"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3"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1" y="217785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3"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1" y="269267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3"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1"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3"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1" y="3718579"/>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3"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1" y="4231887"/>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3"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1"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3" y="526000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1" y="5260003"/>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F09B9880-B244-429B-909F-BD4F52EE1E9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147" name="Group 146">
            <a:extLst>
              <a:ext uri="{FF2B5EF4-FFF2-40B4-BE49-F238E27FC236}">
                <a16:creationId xmlns:a16="http://schemas.microsoft.com/office/drawing/2014/main" xmlns="" id="{DE231E8F-CF0E-4EC6-99DB-8F433A197223}"/>
              </a:ext>
            </a:extLst>
          </p:cNvPr>
          <p:cNvGrpSpPr/>
          <p:nvPr userDrawn="1"/>
        </p:nvGrpSpPr>
        <p:grpSpPr>
          <a:xfrm>
            <a:off x="-294300" y="-297472"/>
            <a:ext cx="12780600" cy="7449775"/>
            <a:chOff x="-294300" y="-297475"/>
            <a:chExt cx="12780600" cy="7449775"/>
          </a:xfrm>
        </p:grpSpPr>
        <p:grpSp>
          <p:nvGrpSpPr>
            <p:cNvPr id="148" name="Group 21">
              <a:extLst>
                <a:ext uri="{FF2B5EF4-FFF2-40B4-BE49-F238E27FC236}">
                  <a16:creationId xmlns:a16="http://schemas.microsoft.com/office/drawing/2014/main" xmlns="" id="{4589282D-D18C-4DAC-982A-3ECD6A87DED9}"/>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6652A786-FF90-4B2D-93E0-098FBEA7DDB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1" name="Line 23">
                <a:extLst>
                  <a:ext uri="{FF2B5EF4-FFF2-40B4-BE49-F238E27FC236}">
                    <a16:creationId xmlns:a16="http://schemas.microsoft.com/office/drawing/2014/main" xmlns="" id="{2CABFD57-3F16-42B5-BD88-6FEF4458B88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2" name="Line 24">
                <a:extLst>
                  <a:ext uri="{FF2B5EF4-FFF2-40B4-BE49-F238E27FC236}">
                    <a16:creationId xmlns:a16="http://schemas.microsoft.com/office/drawing/2014/main" xmlns="" id="{B182C841-E9BC-43DC-9E37-95D095DF119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3" name="Line 25">
                <a:extLst>
                  <a:ext uri="{FF2B5EF4-FFF2-40B4-BE49-F238E27FC236}">
                    <a16:creationId xmlns:a16="http://schemas.microsoft.com/office/drawing/2014/main" xmlns="" id="{3D35A1B5-3B60-4C42-9F70-76B5FE6099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4" name="Line 26">
                <a:extLst>
                  <a:ext uri="{FF2B5EF4-FFF2-40B4-BE49-F238E27FC236}">
                    <a16:creationId xmlns:a16="http://schemas.microsoft.com/office/drawing/2014/main" xmlns="" id="{D203D10F-5D2F-4BFC-81B4-DFDEB278A3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5" name="Line 27">
                <a:extLst>
                  <a:ext uri="{FF2B5EF4-FFF2-40B4-BE49-F238E27FC236}">
                    <a16:creationId xmlns:a16="http://schemas.microsoft.com/office/drawing/2014/main" xmlns="" id="{2AFC0822-310B-4DEB-950A-EA691A298C2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6" name="Line 28">
                <a:extLst>
                  <a:ext uri="{FF2B5EF4-FFF2-40B4-BE49-F238E27FC236}">
                    <a16:creationId xmlns:a16="http://schemas.microsoft.com/office/drawing/2014/main" xmlns="" id="{6C028E32-D20B-4AD6-BA49-84560C4683E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7" name="Line 31">
                <a:extLst>
                  <a:ext uri="{FF2B5EF4-FFF2-40B4-BE49-F238E27FC236}">
                    <a16:creationId xmlns:a16="http://schemas.microsoft.com/office/drawing/2014/main" xmlns="" id="{DAC8C170-F226-4239-9F3B-56D52377121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8" name="Line 32">
                <a:extLst>
                  <a:ext uri="{FF2B5EF4-FFF2-40B4-BE49-F238E27FC236}">
                    <a16:creationId xmlns:a16="http://schemas.microsoft.com/office/drawing/2014/main" xmlns="" id="{48F42B5E-82E4-4FD0-9418-84F03B611B3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9" name="Line 33">
                <a:extLst>
                  <a:ext uri="{FF2B5EF4-FFF2-40B4-BE49-F238E27FC236}">
                    <a16:creationId xmlns:a16="http://schemas.microsoft.com/office/drawing/2014/main" xmlns="" id="{27D8A203-3FE5-4D59-88BE-1C0225392A6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0" name="Line 34">
                <a:extLst>
                  <a:ext uri="{FF2B5EF4-FFF2-40B4-BE49-F238E27FC236}">
                    <a16:creationId xmlns:a16="http://schemas.microsoft.com/office/drawing/2014/main" xmlns="" id="{561FBE7A-8C91-4849-8F2F-9A37EAE7B1A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1" name="Line 35">
                <a:extLst>
                  <a:ext uri="{FF2B5EF4-FFF2-40B4-BE49-F238E27FC236}">
                    <a16:creationId xmlns:a16="http://schemas.microsoft.com/office/drawing/2014/main" xmlns="" id="{C4E058E8-82A5-4C62-802F-A72E64091D4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2" name="Line 36">
                <a:extLst>
                  <a:ext uri="{FF2B5EF4-FFF2-40B4-BE49-F238E27FC236}">
                    <a16:creationId xmlns:a16="http://schemas.microsoft.com/office/drawing/2014/main" xmlns="" id="{86478C83-D63D-457F-A881-4BBC79AB53D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3" name="Line 37">
                <a:extLst>
                  <a:ext uri="{FF2B5EF4-FFF2-40B4-BE49-F238E27FC236}">
                    <a16:creationId xmlns:a16="http://schemas.microsoft.com/office/drawing/2014/main" xmlns="" id="{936CE47A-AA5F-4930-9232-FE3CDFD1FFF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0" name="Line 38">
                <a:extLst>
                  <a:ext uri="{FF2B5EF4-FFF2-40B4-BE49-F238E27FC236}">
                    <a16:creationId xmlns:a16="http://schemas.microsoft.com/office/drawing/2014/main" xmlns="" id="{135ADD42-2AC6-4A34-A50A-F05E0411F5D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1" name="Line 38">
                <a:extLst>
                  <a:ext uri="{FF2B5EF4-FFF2-40B4-BE49-F238E27FC236}">
                    <a16:creationId xmlns:a16="http://schemas.microsoft.com/office/drawing/2014/main" xmlns="" id="{43315A9A-77E4-4E17-A746-E49C8A79E64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49" name="Group 21">
              <a:extLst>
                <a:ext uri="{FF2B5EF4-FFF2-40B4-BE49-F238E27FC236}">
                  <a16:creationId xmlns:a16="http://schemas.microsoft.com/office/drawing/2014/main" xmlns="" id="{83343293-E365-42CA-B530-FF031297F271}"/>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1590EC8-0ACA-4E4A-9B44-157013DB320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5" name="Line 23">
                <a:extLst>
                  <a:ext uri="{FF2B5EF4-FFF2-40B4-BE49-F238E27FC236}">
                    <a16:creationId xmlns:a16="http://schemas.microsoft.com/office/drawing/2014/main" xmlns="" id="{DA52A310-1FDB-4322-AE46-1738482C611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6" name="Line 24">
                <a:extLst>
                  <a:ext uri="{FF2B5EF4-FFF2-40B4-BE49-F238E27FC236}">
                    <a16:creationId xmlns:a16="http://schemas.microsoft.com/office/drawing/2014/main" xmlns="" id="{3B5C467A-3AC8-47C5-8F90-DBD1C77EED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7" name="Line 25">
                <a:extLst>
                  <a:ext uri="{FF2B5EF4-FFF2-40B4-BE49-F238E27FC236}">
                    <a16:creationId xmlns:a16="http://schemas.microsoft.com/office/drawing/2014/main" xmlns="" id="{AA1B1721-5449-449B-A347-8219609484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8" name="Line 26">
                <a:extLst>
                  <a:ext uri="{FF2B5EF4-FFF2-40B4-BE49-F238E27FC236}">
                    <a16:creationId xmlns:a16="http://schemas.microsoft.com/office/drawing/2014/main" xmlns="" id="{3D5F39C8-8AC3-4F57-9343-4E0661477F3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9" name="Line 27">
                <a:extLst>
                  <a:ext uri="{FF2B5EF4-FFF2-40B4-BE49-F238E27FC236}">
                    <a16:creationId xmlns:a16="http://schemas.microsoft.com/office/drawing/2014/main" xmlns="" id="{041F7C92-ADB9-4957-A78C-7DD10663FB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0" name="Line 28">
                <a:extLst>
                  <a:ext uri="{FF2B5EF4-FFF2-40B4-BE49-F238E27FC236}">
                    <a16:creationId xmlns:a16="http://schemas.microsoft.com/office/drawing/2014/main" xmlns="" id="{E287EAC4-32CC-4203-A559-D0CE89D660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1" name="Line 31">
                <a:extLst>
                  <a:ext uri="{FF2B5EF4-FFF2-40B4-BE49-F238E27FC236}">
                    <a16:creationId xmlns:a16="http://schemas.microsoft.com/office/drawing/2014/main" xmlns="" id="{C1FA8EF5-92F6-4681-9927-265218565D1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2" name="Line 32">
                <a:extLst>
                  <a:ext uri="{FF2B5EF4-FFF2-40B4-BE49-F238E27FC236}">
                    <a16:creationId xmlns:a16="http://schemas.microsoft.com/office/drawing/2014/main" xmlns="" id="{FFA4E15D-0EB9-4FFD-9450-B3BFD3997EB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3" name="Line 33">
                <a:extLst>
                  <a:ext uri="{FF2B5EF4-FFF2-40B4-BE49-F238E27FC236}">
                    <a16:creationId xmlns:a16="http://schemas.microsoft.com/office/drawing/2014/main" xmlns="" id="{871BCB06-C6EE-492C-A1E5-57EA2CF319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4" name="Line 34">
                <a:extLst>
                  <a:ext uri="{FF2B5EF4-FFF2-40B4-BE49-F238E27FC236}">
                    <a16:creationId xmlns:a16="http://schemas.microsoft.com/office/drawing/2014/main" xmlns="" id="{D8599596-23C2-4EA5-9783-3793E197081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5" name="Line 35">
                <a:extLst>
                  <a:ext uri="{FF2B5EF4-FFF2-40B4-BE49-F238E27FC236}">
                    <a16:creationId xmlns:a16="http://schemas.microsoft.com/office/drawing/2014/main" xmlns="" id="{12D5573A-1637-40D6-A704-4C5B3DD1CB4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6" name="Line 36">
                <a:extLst>
                  <a:ext uri="{FF2B5EF4-FFF2-40B4-BE49-F238E27FC236}">
                    <a16:creationId xmlns:a16="http://schemas.microsoft.com/office/drawing/2014/main" xmlns="" id="{15830AED-CB0E-4BAA-8C74-9FB98E0A34D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7" name="Line 37">
                <a:extLst>
                  <a:ext uri="{FF2B5EF4-FFF2-40B4-BE49-F238E27FC236}">
                    <a16:creationId xmlns:a16="http://schemas.microsoft.com/office/drawing/2014/main" xmlns="" id="{8BE843E8-726E-4E96-B301-9577A22C423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8" name="Line 38">
                <a:extLst>
                  <a:ext uri="{FF2B5EF4-FFF2-40B4-BE49-F238E27FC236}">
                    <a16:creationId xmlns:a16="http://schemas.microsoft.com/office/drawing/2014/main" xmlns="" id="{F4345859-22D4-4940-8851-B94AD54100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9" name="Line 38">
                <a:extLst>
                  <a:ext uri="{FF2B5EF4-FFF2-40B4-BE49-F238E27FC236}">
                    <a16:creationId xmlns:a16="http://schemas.microsoft.com/office/drawing/2014/main" xmlns="" id="{501B7687-D364-4C8A-9479-79EF3AA6C46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0" name="Group 41">
              <a:extLst>
                <a:ext uri="{FF2B5EF4-FFF2-40B4-BE49-F238E27FC236}">
                  <a16:creationId xmlns:a16="http://schemas.microsoft.com/office/drawing/2014/main" xmlns="" id="{95B12955-619B-42FF-8F3D-4644F114247B}"/>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C0789886-DD67-45E6-B331-F7F09E5793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43">
                <a:extLst>
                  <a:ext uri="{FF2B5EF4-FFF2-40B4-BE49-F238E27FC236}">
                    <a16:creationId xmlns:a16="http://schemas.microsoft.com/office/drawing/2014/main" xmlns="" id="{A2F44DE4-954C-4664-BF08-7DF09A4F0FB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44">
                <a:extLst>
                  <a:ext uri="{FF2B5EF4-FFF2-40B4-BE49-F238E27FC236}">
                    <a16:creationId xmlns:a16="http://schemas.microsoft.com/office/drawing/2014/main" xmlns="" id="{401162D6-5FAA-40D0-BF4C-F66FF6E0958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81" name="Line 45">
                <a:extLst>
                  <a:ext uri="{FF2B5EF4-FFF2-40B4-BE49-F238E27FC236}">
                    <a16:creationId xmlns:a16="http://schemas.microsoft.com/office/drawing/2014/main" xmlns="" id="{DBA4ECA2-D4D4-4EC0-98CA-916516909EA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46">
                <a:extLst>
                  <a:ext uri="{FF2B5EF4-FFF2-40B4-BE49-F238E27FC236}">
                    <a16:creationId xmlns:a16="http://schemas.microsoft.com/office/drawing/2014/main" xmlns="" id="{8352CFED-9195-43A5-A909-E9E0DCE6B2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47">
                <a:extLst>
                  <a:ext uri="{FF2B5EF4-FFF2-40B4-BE49-F238E27FC236}">
                    <a16:creationId xmlns:a16="http://schemas.microsoft.com/office/drawing/2014/main" xmlns="" id="{DCEB9080-CC4C-488E-BFD3-1278182C574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48">
                <a:extLst>
                  <a:ext uri="{FF2B5EF4-FFF2-40B4-BE49-F238E27FC236}">
                    <a16:creationId xmlns:a16="http://schemas.microsoft.com/office/drawing/2014/main" xmlns="" id="{21CAA716-6676-4A80-9D06-60C247EFD4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49">
                <a:extLst>
                  <a:ext uri="{FF2B5EF4-FFF2-40B4-BE49-F238E27FC236}">
                    <a16:creationId xmlns:a16="http://schemas.microsoft.com/office/drawing/2014/main" xmlns="" id="{F42E274D-9BE0-4673-A30C-E1807AD610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50">
                <a:extLst>
                  <a:ext uri="{FF2B5EF4-FFF2-40B4-BE49-F238E27FC236}">
                    <a16:creationId xmlns:a16="http://schemas.microsoft.com/office/drawing/2014/main" xmlns="" id="{172A0316-3177-4935-AAD3-8B32E22A265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51">
                <a:extLst>
                  <a:ext uri="{FF2B5EF4-FFF2-40B4-BE49-F238E27FC236}">
                    <a16:creationId xmlns:a16="http://schemas.microsoft.com/office/drawing/2014/main" xmlns="" id="{849F5C40-3FA8-416C-90C0-9CF4D51A335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52">
                <a:extLst>
                  <a:ext uri="{FF2B5EF4-FFF2-40B4-BE49-F238E27FC236}">
                    <a16:creationId xmlns:a16="http://schemas.microsoft.com/office/drawing/2014/main" xmlns="" id="{7C2ECC2D-9586-4705-9E85-3086DC9D903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53">
                <a:extLst>
                  <a:ext uri="{FF2B5EF4-FFF2-40B4-BE49-F238E27FC236}">
                    <a16:creationId xmlns:a16="http://schemas.microsoft.com/office/drawing/2014/main" xmlns="" id="{BE8B34ED-02C1-4299-AFD1-4F5E9289B63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54">
                <a:extLst>
                  <a:ext uri="{FF2B5EF4-FFF2-40B4-BE49-F238E27FC236}">
                    <a16:creationId xmlns:a16="http://schemas.microsoft.com/office/drawing/2014/main" xmlns="" id="{4BE115D4-35F0-4A8E-808F-D0FDE226772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55">
                <a:extLst>
                  <a:ext uri="{FF2B5EF4-FFF2-40B4-BE49-F238E27FC236}">
                    <a16:creationId xmlns:a16="http://schemas.microsoft.com/office/drawing/2014/main" xmlns="" id="{BE028617-2EA3-4A24-9545-8C1E7420F82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56">
                <a:extLst>
                  <a:ext uri="{FF2B5EF4-FFF2-40B4-BE49-F238E27FC236}">
                    <a16:creationId xmlns:a16="http://schemas.microsoft.com/office/drawing/2014/main" xmlns="" id="{C31F19DA-AD83-4F1E-8A0B-F079942124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57">
                <a:extLst>
                  <a:ext uri="{FF2B5EF4-FFF2-40B4-BE49-F238E27FC236}">
                    <a16:creationId xmlns:a16="http://schemas.microsoft.com/office/drawing/2014/main" xmlns="" id="{B70CEB0C-53BB-4401-881E-34B33678045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58">
                <a:extLst>
                  <a:ext uri="{FF2B5EF4-FFF2-40B4-BE49-F238E27FC236}">
                    <a16:creationId xmlns:a16="http://schemas.microsoft.com/office/drawing/2014/main" xmlns="" id="{F64D35EA-42E2-4ED8-8D28-1AD2A9D5777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59">
                <a:extLst>
                  <a:ext uri="{FF2B5EF4-FFF2-40B4-BE49-F238E27FC236}">
                    <a16:creationId xmlns:a16="http://schemas.microsoft.com/office/drawing/2014/main" xmlns="" id="{11E661A7-9D6C-4145-9D48-599E2EAC46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6" name="Line 60">
                <a:extLst>
                  <a:ext uri="{FF2B5EF4-FFF2-40B4-BE49-F238E27FC236}">
                    <a16:creationId xmlns:a16="http://schemas.microsoft.com/office/drawing/2014/main" xmlns="" id="{6877A703-00CA-49D4-AFF8-2A0E8F56C4F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7" name="Line 61">
                <a:extLst>
                  <a:ext uri="{FF2B5EF4-FFF2-40B4-BE49-F238E27FC236}">
                    <a16:creationId xmlns:a16="http://schemas.microsoft.com/office/drawing/2014/main" xmlns="" id="{01894969-18A2-49B9-8F2F-2DB7FBFA749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8" name="Line 62">
                <a:extLst>
                  <a:ext uri="{FF2B5EF4-FFF2-40B4-BE49-F238E27FC236}">
                    <a16:creationId xmlns:a16="http://schemas.microsoft.com/office/drawing/2014/main" xmlns="" id="{A0036012-44FD-4A28-A234-C23334DB6AF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9" name="Line 63">
                <a:extLst>
                  <a:ext uri="{FF2B5EF4-FFF2-40B4-BE49-F238E27FC236}">
                    <a16:creationId xmlns:a16="http://schemas.microsoft.com/office/drawing/2014/main" xmlns="" id="{4DF34A66-B557-4949-809C-8C619715E61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0" name="Line 64">
                <a:extLst>
                  <a:ext uri="{FF2B5EF4-FFF2-40B4-BE49-F238E27FC236}">
                    <a16:creationId xmlns:a16="http://schemas.microsoft.com/office/drawing/2014/main" xmlns="" id="{1A25AB48-9E8C-45E2-95F8-D7F50BE080B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1" name="Line 65">
                <a:extLst>
                  <a:ext uri="{FF2B5EF4-FFF2-40B4-BE49-F238E27FC236}">
                    <a16:creationId xmlns:a16="http://schemas.microsoft.com/office/drawing/2014/main" xmlns="" id="{864417C2-42A8-4164-8529-D6EF8A500CF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2" name="Line 44">
                <a:extLst>
                  <a:ext uri="{FF2B5EF4-FFF2-40B4-BE49-F238E27FC236}">
                    <a16:creationId xmlns:a16="http://schemas.microsoft.com/office/drawing/2014/main" xmlns="" id="{AE39BB0B-3A35-4CB6-AA99-46BF2757BFF0}"/>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203" name="Line 43">
                <a:extLst>
                  <a:ext uri="{FF2B5EF4-FFF2-40B4-BE49-F238E27FC236}">
                    <a16:creationId xmlns:a16="http://schemas.microsoft.com/office/drawing/2014/main" xmlns="" id="{EBFCB1DC-FBF6-4C9B-B707-E42E179EDF13}"/>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51" name="Group 41">
              <a:extLst>
                <a:ext uri="{FF2B5EF4-FFF2-40B4-BE49-F238E27FC236}">
                  <a16:creationId xmlns:a16="http://schemas.microsoft.com/office/drawing/2014/main" xmlns="" id="{A1525B20-2EDB-4EB6-A7B3-B044C8647C1F}"/>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5E4B5928-DDC1-45AE-AC5D-62194A26303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3">
                <a:extLst>
                  <a:ext uri="{FF2B5EF4-FFF2-40B4-BE49-F238E27FC236}">
                    <a16:creationId xmlns:a16="http://schemas.microsoft.com/office/drawing/2014/main" xmlns="" id="{D264AEA2-32AA-42AB-B56E-249317835F5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44">
                <a:extLst>
                  <a:ext uri="{FF2B5EF4-FFF2-40B4-BE49-F238E27FC236}">
                    <a16:creationId xmlns:a16="http://schemas.microsoft.com/office/drawing/2014/main" xmlns="" id="{24BA6390-CEC2-43FA-852D-B7162368592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45">
                <a:extLst>
                  <a:ext uri="{FF2B5EF4-FFF2-40B4-BE49-F238E27FC236}">
                    <a16:creationId xmlns:a16="http://schemas.microsoft.com/office/drawing/2014/main" xmlns="" id="{24B1AEC9-B21A-4899-A5C2-6C50E53F4B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46">
                <a:extLst>
                  <a:ext uri="{FF2B5EF4-FFF2-40B4-BE49-F238E27FC236}">
                    <a16:creationId xmlns:a16="http://schemas.microsoft.com/office/drawing/2014/main" xmlns="" id="{D84D2CB7-D1A1-40AF-8196-0A99C4B565E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47">
                <a:extLst>
                  <a:ext uri="{FF2B5EF4-FFF2-40B4-BE49-F238E27FC236}">
                    <a16:creationId xmlns:a16="http://schemas.microsoft.com/office/drawing/2014/main" xmlns="" id="{BCB03609-E0A9-4D7F-B876-7689E0BD5E8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48">
                <a:extLst>
                  <a:ext uri="{FF2B5EF4-FFF2-40B4-BE49-F238E27FC236}">
                    <a16:creationId xmlns:a16="http://schemas.microsoft.com/office/drawing/2014/main" xmlns="" id="{1C2E9B9F-9B1A-428A-B5D4-8FB5BDC2D59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49">
                <a:extLst>
                  <a:ext uri="{FF2B5EF4-FFF2-40B4-BE49-F238E27FC236}">
                    <a16:creationId xmlns:a16="http://schemas.microsoft.com/office/drawing/2014/main" xmlns="" id="{BB269A5C-A791-42EE-8B29-6DC8BD6375B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50">
                <a:extLst>
                  <a:ext uri="{FF2B5EF4-FFF2-40B4-BE49-F238E27FC236}">
                    <a16:creationId xmlns:a16="http://schemas.microsoft.com/office/drawing/2014/main" xmlns="" id="{132C0C95-D3BC-44A2-9FBD-8E0959F3A6F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51">
                <a:extLst>
                  <a:ext uri="{FF2B5EF4-FFF2-40B4-BE49-F238E27FC236}">
                    <a16:creationId xmlns:a16="http://schemas.microsoft.com/office/drawing/2014/main" xmlns="" id="{37548098-7D13-470E-B716-009CFAFB755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52">
                <a:extLst>
                  <a:ext uri="{FF2B5EF4-FFF2-40B4-BE49-F238E27FC236}">
                    <a16:creationId xmlns:a16="http://schemas.microsoft.com/office/drawing/2014/main" xmlns="" id="{33B15F6D-4EE8-44C5-B5A2-E92684BCBC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53">
                <a:extLst>
                  <a:ext uri="{FF2B5EF4-FFF2-40B4-BE49-F238E27FC236}">
                    <a16:creationId xmlns:a16="http://schemas.microsoft.com/office/drawing/2014/main" xmlns="" id="{A5F2F380-43A6-417D-8C3A-0F1642B155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54">
                <a:extLst>
                  <a:ext uri="{FF2B5EF4-FFF2-40B4-BE49-F238E27FC236}">
                    <a16:creationId xmlns:a16="http://schemas.microsoft.com/office/drawing/2014/main" xmlns="" id="{1D3DFDF9-D9C9-42CB-95DD-E86631C341B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55">
                <a:extLst>
                  <a:ext uri="{FF2B5EF4-FFF2-40B4-BE49-F238E27FC236}">
                    <a16:creationId xmlns:a16="http://schemas.microsoft.com/office/drawing/2014/main" xmlns="" id="{910303E7-7547-4D2F-83AE-0EFB74D1C6A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56">
                <a:extLst>
                  <a:ext uri="{FF2B5EF4-FFF2-40B4-BE49-F238E27FC236}">
                    <a16:creationId xmlns:a16="http://schemas.microsoft.com/office/drawing/2014/main" xmlns="" id="{26964F65-B48D-4236-A4CD-32745F3D1A4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57">
                <a:extLst>
                  <a:ext uri="{FF2B5EF4-FFF2-40B4-BE49-F238E27FC236}">
                    <a16:creationId xmlns:a16="http://schemas.microsoft.com/office/drawing/2014/main" xmlns="" id="{A3E637A9-7969-4C36-A4DA-039804BCE80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58">
                <a:extLst>
                  <a:ext uri="{FF2B5EF4-FFF2-40B4-BE49-F238E27FC236}">
                    <a16:creationId xmlns:a16="http://schemas.microsoft.com/office/drawing/2014/main" xmlns="" id="{8F65D86F-8AA3-4BE3-882F-3433F24C803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59">
                <a:extLst>
                  <a:ext uri="{FF2B5EF4-FFF2-40B4-BE49-F238E27FC236}">
                    <a16:creationId xmlns:a16="http://schemas.microsoft.com/office/drawing/2014/main" xmlns="" id="{E4024D30-81D8-45C2-930C-CCC67F9A098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60">
                <a:extLst>
                  <a:ext uri="{FF2B5EF4-FFF2-40B4-BE49-F238E27FC236}">
                    <a16:creationId xmlns:a16="http://schemas.microsoft.com/office/drawing/2014/main" xmlns="" id="{92046D7D-70A9-49D4-93E9-1D5DF5AF82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61">
                <a:extLst>
                  <a:ext uri="{FF2B5EF4-FFF2-40B4-BE49-F238E27FC236}">
                    <a16:creationId xmlns:a16="http://schemas.microsoft.com/office/drawing/2014/main" xmlns="" id="{198B759E-C685-4805-B0C7-E1B266E4B7F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62">
                <a:extLst>
                  <a:ext uri="{FF2B5EF4-FFF2-40B4-BE49-F238E27FC236}">
                    <a16:creationId xmlns:a16="http://schemas.microsoft.com/office/drawing/2014/main" xmlns="" id="{8DF30D5B-C9B5-4957-85BB-E8D2B1F22FD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63">
                <a:extLst>
                  <a:ext uri="{FF2B5EF4-FFF2-40B4-BE49-F238E27FC236}">
                    <a16:creationId xmlns:a16="http://schemas.microsoft.com/office/drawing/2014/main" xmlns="" id="{58BEE66E-4E02-4EF5-AC61-191F92E19B1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64">
                <a:extLst>
                  <a:ext uri="{FF2B5EF4-FFF2-40B4-BE49-F238E27FC236}">
                    <a16:creationId xmlns:a16="http://schemas.microsoft.com/office/drawing/2014/main" xmlns="" id="{6E34A68E-C759-45D8-A086-FC177F8D0D8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65">
                <a:extLst>
                  <a:ext uri="{FF2B5EF4-FFF2-40B4-BE49-F238E27FC236}">
                    <a16:creationId xmlns:a16="http://schemas.microsoft.com/office/drawing/2014/main" xmlns="" id="{E7765E8B-853D-4869-BD3A-BA60AB4F5FD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44">
                <a:extLst>
                  <a:ext uri="{FF2B5EF4-FFF2-40B4-BE49-F238E27FC236}">
                    <a16:creationId xmlns:a16="http://schemas.microsoft.com/office/drawing/2014/main" xmlns="" id="{BDACAE1A-3AD0-4E5A-8145-A63E1A78189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43">
                <a:extLst>
                  <a:ext uri="{FF2B5EF4-FFF2-40B4-BE49-F238E27FC236}">
                    <a16:creationId xmlns:a16="http://schemas.microsoft.com/office/drawing/2014/main" xmlns="" id="{913C1A24-8BA4-4889-BEBF-EC1BFC4BBA2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grpSp>
        <p:nvGrpSpPr>
          <p:cNvPr id="120" name="Group 119">
            <a:extLst>
              <a:ext uri="{FF2B5EF4-FFF2-40B4-BE49-F238E27FC236}">
                <a16:creationId xmlns:a16="http://schemas.microsoft.com/office/drawing/2014/main" xmlns="" id="{CAFCF72A-0154-4A1A-B05C-888BDCE85A61}"/>
              </a:ext>
            </a:extLst>
          </p:cNvPr>
          <p:cNvGrpSpPr/>
          <p:nvPr userDrawn="1"/>
        </p:nvGrpSpPr>
        <p:grpSpPr>
          <a:xfrm>
            <a:off x="762638" y="1665289"/>
            <a:ext cx="6662575" cy="4108451"/>
            <a:chOff x="762600" y="1665288"/>
            <a:chExt cx="6662575" cy="4108450"/>
          </a:xfrm>
        </p:grpSpPr>
        <p:cxnSp>
          <p:nvCxnSpPr>
            <p:cNvPr id="121" name="Straight Connector 120">
              <a:extLst>
                <a:ext uri="{FF2B5EF4-FFF2-40B4-BE49-F238E27FC236}">
                  <a16:creationId xmlns:a16="http://schemas.microsoft.com/office/drawing/2014/main" xmlns="" id="{D17D544F-045C-48B7-9066-CFBA74D3EE1E}"/>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551CEC-71C5-429C-A92D-8EB1C1345CAF}"/>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0BAD36F-E728-4999-A5AC-2E8E99D9288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C991C604-4C65-467B-B647-CF747BD0D895}"/>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96829E4F-C681-4E4C-9AAF-A194CB8FF2C2}"/>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704B3DF-EC75-4F09-A7AE-EDF676C33C9B}"/>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DF29CCCB-3561-40A7-B10A-E0CC35A07510}"/>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245DF4F9-9A67-4A61-B04A-768598831B1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BDDE42EC-92BE-4DEB-9D98-4330FC970891}"/>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5D3EC583-CA0B-46A8-9CE6-62C84DABB96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77E3EF29-F5D6-4B3B-B25E-0C44AD4AB86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16894140-918D-41BF-9CCD-2CAA0933FE5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59676034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secHead" preserve="1">
  <p:cSld name="divider blue">
    <p:bg bwMode="gray">
      <p:bgPr>
        <a:solidFill>
          <a:srgbClr val="2175D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pic>
        <p:nvPicPr>
          <p:cNvPr id="97" name="Picture 96">
            <a:extLst>
              <a:ext uri="{FF2B5EF4-FFF2-40B4-BE49-F238E27FC236}">
                <a16:creationId xmlns:a16="http://schemas.microsoft.com/office/drawing/2014/main" xmlns="" id="{664654F3-63B6-4921-8925-A033F73DEA61}"/>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2548C2CB-08A6-4029-B182-823B98700C7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CBBF9DA8-DB1D-4DFC-A702-09C9852F642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FDAFBDC8-AFDA-462F-8F03-242C5164B43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51AA1BC2-3FA4-48F1-947B-BB5B59EE6A6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634827B7-3D5F-40F5-A248-33B113ABBC7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B9572B83-3DC3-4850-B973-332950637F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32129C8C-2489-4739-AAF1-0AC15C1D8C3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980F1724-E2CA-4385-963D-6961EDA7D64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E00DD920-51C1-4530-A5E4-20B7EB75AC1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0C0E5A87-CC9F-4B6D-9A6F-9E1139306F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C540D53B-6F1D-4263-8D65-B9944BC9EC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32A70C66-C072-4240-BB2A-A43DFD0A2F5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09CB57F8-1A99-42B9-A0FF-10C6A3C232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3712347A-5C0C-4D80-9A1B-D5C23ADD99F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4360825F-9A2B-49C5-AD49-6F2A3932F3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56661C2A-B87C-4DE5-882A-166A15A7612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6DE9EE2E-B7DD-4E00-B776-532E5F5DDB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49ED33CC-53DB-4F61-AB1D-A3706150DDB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0BD6BBC1-F240-4DFA-89A0-EEC27D620CA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D797A3E-BA29-4800-A5BA-1835F5E066A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EF15FE82-4AD3-4904-987D-BE75F6ACA0A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67C5EE7F-D52A-40B8-A9B8-E342BE3D1FC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7063528C-C51C-45D6-A194-AA7C620A3B5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17621BC8-7492-4B10-9B2A-BECE144246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91D717AC-0E11-4AE6-B327-4F668F06C0C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13393A07-B734-4207-9EEB-AAB28493512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A6A261B2-B78F-42EA-ACEA-A1A88CD83DB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363474E4-F8D4-47B5-A385-0767CF5F36D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6CBAA7E7-22BF-4414-8D02-01AA245A6B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CDE70923-1E37-4490-A019-D3AFDC5CE4E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B6837BFF-3209-4F18-B743-0DF2F24197C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9C7F3365-180F-48BB-8743-C7AC8188AE4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AC29ACDA-FB76-454C-BE17-C01C0779F02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D2ECE374-1B7E-4B00-8570-7278C8387E8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38D8C0A2-09FE-4A5B-B5AD-37D173C9432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6E6D827B-20F6-46C4-B282-06BDCE63F6A4}"/>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3129B801-5A51-4BE3-98B5-E529085222D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F378A2A6-D8D4-44D7-B0F2-A2EE23EE5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8291DBE7-4769-4EA7-AFC4-93BA7C4B52E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2B3C609C-3FB9-447D-9659-2561F70ABCD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566F2F07-AAF7-432C-9C0B-20B3B9D42BF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19DD94C6-BEB6-4DB9-B492-0CA73A75CC5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5052023F-B097-4F79-91F5-C1CC13EC006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3F7F0B33-74C1-4A16-B0DA-C8D18653F8C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FF3AF2B7-208A-430A-A944-5E430792771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100FEC9B-2DAF-4FEB-9681-57DD7F31F3B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61F53612-0FBF-46B8-B7BF-7E46964A156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31B7CFFD-0141-45AB-AA2A-3E13AD54D88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9876A4C8-3D2D-4287-86E1-39BC0AD145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C1CD113C-53AD-4C9B-A571-E77EEAF71B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22048860-11E1-4AA6-B7CB-F6D46A143F7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253EDBFF-C168-4B2A-9298-1000AE4D8C6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C8BB4C47-9D91-46E1-85C6-B025FF7B7B4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FB95C97A-CA8C-47A1-8FC3-BC260766F32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431E1415-427A-4176-BD23-A1D15845CAC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BAFB2E45-73DE-4BDB-B2D2-52CF3608DE3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CBA1F72E-57AF-41DE-A63A-62BE95D524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4BA12085-A50C-4EE9-AA69-955107158E6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6FEC57F1-6F26-4D81-8EBB-394FA1F8836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F8ACF85A-CBBD-4F59-BDB2-75B2C877941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C5A25C2D-C32B-4ECC-AADB-91A908B0F5A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10ECB825-3502-4632-A1CF-19E7F12B577E}"/>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189247BA-F865-400E-9AA1-FE19E8C9E9C7}"/>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17BFBD9-7383-4503-83B3-3F55DA34EC2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4E7B2B3E-26B2-4B15-B198-71B52F89E12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44ABC37E-9A37-4863-8652-71F4A609D50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425CFFEA-F1D2-4F5C-879F-5275ECDBEF2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249CFF9D-3FC2-4E1C-BD0C-9B011F582B1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DF39EBE8-F428-463F-A542-2C7CF455E47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068D61AD-ABF1-425D-9477-DCF7AA97E0E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917644F0-608A-4839-B805-62CFB43075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CB5BFCE3-50FB-4B0F-A333-90BB13DA9FA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46D8367C-1929-4EBB-A9E9-C1C243DE59C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D1DA0002-7367-4EDE-A047-713F471150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ACD0151F-B0A7-431A-855B-53152F41D6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C5C76955-57BD-4638-BEFA-028025A5E51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3B4FA1AE-06C8-4A55-A77D-47EE704EE17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B681F259-3884-43E8-9E5A-4DFE7F4D359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EA5B0128-71EE-4D97-A838-00F67A2462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E194E71E-9A44-48CA-BE45-55A2796AF2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AA307E4E-0FAD-453B-BF69-12082B7890B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7761A024-55BA-4B20-BF48-FA7544E79EA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A245C69B-62E4-48E4-A781-D5C0F7473AD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679E960F-C153-4861-A4AA-73BDDD8C623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AA3CCFFA-ABF6-456E-94BA-B9268498D19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D2D8AA3B-DAAA-40D7-9B14-12058F5D36E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AD2AFB6E-9AF1-4364-B08C-56A2400EDA9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F4D37802-6295-4532-9A44-2C71688A11F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691A2571-8E47-4151-ABB0-1C98A0371CEB}"/>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09028C6D-BBFA-4623-B820-8372DC5261B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0E60E2E-513E-4EBE-BD27-0BCC5A189D6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5A3FC2C0-566D-48B2-B2AD-36DFAF30536E}"/>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42896570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secHead" preserve="1">
  <p:cSld name="divider dark blue">
    <p:bg bwMode="gray">
      <p:bgPr>
        <a:solidFill>
          <a:srgbClr val="0F19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2"/>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58AB89F9-C123-40B5-87F6-8095041BBBF5}"/>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79A207F1-1C5D-4494-A2B0-00814B3E0C07}"/>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8BD6CF8D-D181-4964-A2EC-FE061FCF3BA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3666789-8867-48E0-A6BB-F2AD336EB3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F905B566-8069-445A-9BA7-0E0B655984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EBB2997E-5D42-43B6-8D7C-0983B3E6E9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91BC6B21-F6CA-4296-9C2F-6F2758B58F0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07ED146B-FCEA-4421-8F83-38E2F28136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5C7F9D54-CBD1-4547-80B6-1B66273CB6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60C75C03-FE41-4E1B-9AF7-617CB1A7AC1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94FC6C32-C4CA-4FFA-A58B-5044380F4A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E1842ACA-4D67-4650-B7F4-7E0DB23FC8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01FC7316-A6A7-4B56-8E1A-96F308F3F6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8518A695-8076-4ED4-B2E1-04E886AADD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278C084A-A5E1-4638-B791-A2772B869EF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5439F6F3-FCE5-4A0C-9914-809B952A4A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C7720805-0947-4A05-920E-EFD1634D739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F1AD1C48-EC83-4E74-8686-105C82837A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00E97248-560F-4FC6-85E2-92AFC84855E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41222A79-C180-489D-AD9A-B472023D3038}"/>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EDA45B38-CB17-4308-9197-451FB4BE321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059F17E8-3B5C-4FFB-B3CE-DAC59D1AC56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833884D0-C3D5-4A1D-98EF-FABD6B92A70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8D893909-8952-4BCA-BE9E-CD2DEA8B217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B738B979-0F92-4CE1-AA60-775EF6E0015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C967351F-6DB9-469A-BE86-303F923E34C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73282375-9374-42C1-9374-9765E556B76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B090806F-F68A-4529-A911-30F7324BE17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611984A0-1910-4AB1-8D9A-46F9D7E7D3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121D156D-2D44-4960-A5A2-6255866708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ED89000F-B509-4623-B9AF-A16ED8E78E1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957646C4-B0E0-4DCB-907C-089EF9153E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E3FA4108-F1A8-40FD-9E93-C420C1F375F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3F29F453-73B2-4070-BD86-4777E01EE9B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F60EAFE8-1A30-47D2-B7FF-0417E7D2A9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52DEE631-8430-4D39-BE6D-97435A1E658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5FFC2F88-C417-4274-8C6B-509207946CD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11FD815C-4397-4CE9-B4C3-F064D66216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23274BCB-F564-4D78-8B9F-632063FD28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F368C727-0892-42D5-9ED8-F5118ECEC3F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E8F79490-50BF-4C70-BB54-EA3ED2396E2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993C2D96-AFD6-44E0-9681-4345CCF72E0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0ACBBBBB-139D-4D5B-AAA2-A057214044E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44801C12-0809-4BCE-8270-02FD74F573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EF5AEEF4-CFD5-4A64-A6AD-981389997D9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7EE9B9B7-8C63-45CB-B4BA-D8DA46E46CE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DB8C2031-1238-47C7-A659-EC88397BC97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2C56D3A8-647A-4C3C-8CD7-6F53B4D30B3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09E1DB26-6C68-46F0-86F4-D752400C68E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4C8F264B-37F1-420D-AACD-1E964C2BC5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DEE70EAC-A88F-4A2C-9E3F-609795CC44A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18A5A844-8485-456E-BDA1-78E7C8A94B3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1806DB8F-0A48-4B4D-BEC7-960B1E81244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7AA2A1AC-0180-4323-A9DF-E80ABCBA9A1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0E5033AB-65C5-4B21-9B68-1DF31BDFA4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2ED17E56-8A0D-41A2-86AE-AA09D2D2D64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24D0E6DE-A405-4BD4-B03B-AA004AFB40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B1F47C0A-2DB2-4393-87DC-9454CB146CC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019EF5C0-4A87-47F1-826D-26761CE2C609}"/>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98F3696E-CDEB-4315-AB48-A4875E80D7F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A9AA149F-C87E-44B7-84B5-BCB1B4AF029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372DE4F7-1498-4DBA-A459-5D8406EF982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52792264-1FEC-4DE4-BB20-B436DEEB2E07}"/>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501CF8AC-886E-452B-A251-71144CE95F6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2C285E3-AA10-4A1A-925D-8510145B5CC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295C4597-3B23-452C-86B7-560F8CAAB95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95323307-59F4-4AD8-A551-EF1BF8ABDA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B560531B-45E9-458B-A77A-C3A1F5964E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6E856771-7170-4C8F-AE9C-697C76D6371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3CE9FB32-028B-4276-AE7E-5B592F003B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B0197FFA-CD74-4D42-BC25-B2AEA2AD0D7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FF04EEA7-6E05-497D-8154-2D093E269DE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00FAECDF-56E0-4EEF-BCB6-66A48373958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F77D251C-6249-4614-946E-2237958383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F706C9D0-5E58-4BF9-8374-6F0F81409D4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B7FBCBEA-5C97-4892-8551-9CEF350EA76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30731775-3B4C-462B-AA3A-7691AF13B8D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DC28C238-C861-4B25-B406-A3CA46B95EB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FFE41A8F-6FB4-4D8B-99F3-47D8C88855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BACA9951-05D3-4F56-A7DB-B5849DAF64B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B629B6AC-F432-4416-826E-EBB436EE85C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459CD62C-1348-4CF5-A024-EA8CEB0AEFA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8E41D1A8-49E2-48AC-9E60-F9446C2F3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E44BA8CD-2688-49C1-9246-DD6829ADF5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8DDF5F90-7966-4996-9492-EDE2B70C2A0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9B8C991F-AAD3-4A05-A91C-282423CDE25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28185F95-394F-43AD-A884-963F5088ECA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4CDD4989-F596-4DF4-A0A0-F124137AD8D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92C84813-3199-4D9A-985C-0FF215828BA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84D2A356-3E21-48A7-AFE5-D813D6DC986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10202BB2-25CC-4973-A730-A6A4B075FA8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355E2F3-B715-4983-92DC-5F508530486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290DAA5C-1BBB-42CB-B57D-0B5EFB09F86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8989630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secHead" preserve="1">
  <p:cSld name="divider turqoise">
    <p:bg bwMode="gray">
      <p:bgPr>
        <a:solidFill>
          <a:srgbClr val="6BA5B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6830397F-1D57-42E4-A303-2EE61B70CD5C}"/>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CFD2A37-D5AC-4508-8719-AF2DBD28CA4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944F4BD7-743C-4D3C-A69E-A19F6ECD9A14}"/>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EB17ED1-175C-4247-ABDE-1764BEBE6E2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1563A1B8-A6F3-42B1-BA20-58D89BF9983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D792C60C-49DC-4464-AC81-4FB290BABA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424510C4-17F7-45FD-B548-3FF27BA2F74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2B96FF27-EAA4-4EBA-8C03-16F6EE8412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525A3E13-5B10-48EF-82E2-CD1BBB9ECEC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D7382D3B-4076-424E-93B4-BEE4E8CA6AB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BA043788-B713-462F-8C00-B3EDEBFC8FF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1988C759-C646-4AC5-AD6B-BA271ABA3CE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E43EB915-7558-401E-98AD-BFE18AF0DF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D06B3716-3CEC-41D2-927F-FE4AC8F0187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3655D794-82CF-4E36-9752-7A818B3ED38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F760C236-9EC6-4DA7-81FB-A5144E207A5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73366D52-F0DA-464A-A6F4-10EEEC951D4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C8378D99-C3A6-4B2B-94A7-8AD361A482D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5E0854D3-B1B5-4F5C-A363-6B153680BDE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2E339B0E-F1A4-43AA-9719-3D7E3565F93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2FD18708-D99C-43D7-8BD4-C539AF6F0AF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889B9A9A-3A5E-4266-A9F2-28F28C0358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7B84BA37-26BA-4839-BF2B-8690BE3A6B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1C2EE78C-75B9-4F38-9905-3349FA255D0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09C66D14-A5D6-48AE-99A8-2DBB61EBC73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6C98F576-BBD0-44EC-B94C-5CC6F2ECF7F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6A7B3B5B-4977-4EDD-AED8-769E541A947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9166D086-A304-4E72-A08A-444914D740D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1C27DCCA-7B9E-44A5-BF73-2754E223ED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0CF1FC38-18BE-4CD7-B265-8A8C3A5DFD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22A82E13-9394-4DF1-879D-9C8DD6457E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82FDC276-46D9-4979-839A-A18EDC462CB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21FB84D4-A44B-4682-AE50-120C40DD16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D9FC1C53-9CD7-48E3-860F-E204943C20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F1BF7117-1FF8-4AFF-BD4A-F638F50AC6C3}"/>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8830A5C9-7662-42C5-A615-47F03131125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2AA491A6-B97D-41E3-9BFB-1B61FA421A16}"/>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A03C36AD-C0F0-4EF1-B485-DB988D3A6E1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2B94228E-4BF0-4007-B5E9-CDA4E4E9845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552BD971-66EA-41E9-85E4-03114FB4302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B13E90A5-BF5E-4D8A-87D3-B9C9CA206FC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CB6604BC-B786-470A-B900-3662CE0945A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0B37471F-AA6B-4E86-98EE-EE567B5F6DE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7D1D780B-E059-4017-83AF-D492DE553E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8A95F533-3421-4384-9254-6CC0B8F2FBA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BAB97DD7-DA25-4836-9BE4-21211C2870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CB93217D-0F7D-4983-B0AA-EA7763BCC4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544FE0F6-6323-4E84-ACD9-F70F04E1389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1BB083BB-C0EC-4AFA-B464-41EF24A0CC2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547295AD-268E-43E3-B1CB-217610C3D6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DDE6CCD4-2777-473C-8383-11DB214054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7E58F1FF-FDB6-4FF2-8F09-ADEF45C7E78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FEEF688D-A9A6-4C04-99A3-8DE04E7A999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5ACFF844-5885-4CC5-B5F4-15D631D924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65A0EDDE-5840-428C-B961-834907A49B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3F26FC3F-7B78-43A0-B2FF-3288464B84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243D756B-FD80-4A2F-9B47-522224CC7E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81C2698E-C27A-48EC-B6C5-BFDB662DA5F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093344B6-DEB4-4336-83C7-F97E10FBA6F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3B57C29A-7690-49EF-AF2A-58A91B830BB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1DBBD239-B0CE-4540-B192-BF86956B512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8F0D507A-D89D-472A-AF03-21FE048EF71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E6479DE7-35C2-49DE-8A0A-8ED3646D753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73EFF4D9-90A6-40AF-86F5-A141C80552E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1E1DC0C5-2E31-4305-900F-FE8326B7E7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6FD2593E-246C-4EE1-BF4E-0745FD36336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07FD6732-E263-4CC5-A108-5F975EE221C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32722673-3E05-4879-9DFA-9363263FA9C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27CC246D-30C6-4040-B09A-D5CBF1051C1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BC651E9C-2BFD-4EC6-94DD-1379782D6B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BB6B5BCD-DD40-4202-9F39-1A0999B8678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1AA309F6-D6C9-4D78-9DF1-EEE75049F1E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AD297CD9-B087-4B8F-9C21-D8074676C0A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087D34BF-1278-4F5D-BFA6-92D841D2A82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D04A15D0-7E85-4EB4-9396-8B387A6D25E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B8FF38D0-C865-44CB-8D2A-F10BFDD6A76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5A3C67FB-1E6B-43AC-A32B-BE03FCE0557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0F2180EA-CAFA-4A92-89F2-EEC3DA3754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56763DF5-D119-4450-AED8-114AFDE0FCA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5C469BC3-A90E-4D97-983D-E8415342EDC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618694C0-459A-44D9-B157-D9D4B47301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36CCBD2B-C044-48B7-8243-7C9C4FAC85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75A0D2C7-A4D3-434B-B55C-7721CA60775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59D18265-508F-4A7D-8FA0-196C75DAB51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521D71EB-DD64-4DF3-AD1E-981A570699B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7BCA29F8-E2A1-4DE9-A302-9421E6EEF9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137E7265-03B2-448C-9F9D-A966F277B49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12EAA914-0538-4153-A8FD-9F3D481358D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CF65DD3C-5561-4658-A292-0028774106EB}"/>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E0B6934A-EBB4-40D8-AFBA-7C67D1A031E1}"/>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973875E5-7A00-408E-852B-F019A0710E8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B6EBE757-5F59-4850-AD7D-75EE63690592}"/>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E6188F8D-468B-496D-9EFA-B0E6AFAF8C5F}"/>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6966058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secHead" preserve="1">
  <p:cSld name="divider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tx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8" name="Logo">
            <a:extLst>
              <a:ext uri="{FF2B5EF4-FFF2-40B4-BE49-F238E27FC236}">
                <a16:creationId xmlns:a16="http://schemas.microsoft.com/office/drawing/2014/main" xmlns="" id="{A3F52B4B-6EF7-4EEB-A4DA-CAD62F7970B1}"/>
              </a:ext>
            </a:extLst>
          </p:cNvPr>
          <p:cNvPicPr>
            <a:picLocks noChangeAspect="1"/>
          </p:cNvPicPr>
          <p:nvPr userDrawn="1"/>
        </p:nvPicPr>
        <p:blipFill rotWithShape="1">
          <a:blip r:embed="rId2"/>
          <a:srcRect r="76333"/>
          <a:stretch/>
        </p:blipFill>
        <p:spPr bwMode="black">
          <a:xfrm>
            <a:off x="765204" y="6293935"/>
            <a:ext cx="394495" cy="257580"/>
          </a:xfrm>
          <a:prstGeom prst="rect">
            <a:avLst/>
          </a:prstGeom>
        </p:spPr>
      </p:pic>
      <p:grpSp>
        <p:nvGrpSpPr>
          <p:cNvPr id="97" name="Group 96">
            <a:extLst>
              <a:ext uri="{FF2B5EF4-FFF2-40B4-BE49-F238E27FC236}">
                <a16:creationId xmlns:a16="http://schemas.microsoft.com/office/drawing/2014/main" xmlns="" id="{A903CEF8-B220-4A45-A1AD-43FAE75D805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40DDDF8F-C8D2-4C0E-BB69-C485F32A89D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B171F58-A9A0-4D85-96CD-0CB5CBA094F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2D5C6701-8525-4CA5-87B2-127E06BE70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68AD3343-0A46-4CEA-8206-F4CF1524526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A8FE0CB9-B153-4698-9572-A02D56B228D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939DB790-7445-4E8D-B972-E7312EB61A5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0CECDE0D-3492-4C68-8AEF-3CD547A27B1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70F3EB00-6350-455C-BDA6-5479AD011D7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4D1351DF-2CE0-4438-B8BB-A3CEA1EA16F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FEABBC9B-F8CD-4643-885C-4EFE2D3042F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82E91374-609A-4447-83E5-5B1EC6B94EE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2FFEDDE6-FEC1-4FE2-BBD2-4189DDBFEF2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86D2645F-A0F4-4FB5-858F-7DEA89C7451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101145BB-6025-4FA1-AFF0-9E40A5AD24B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4F33860A-27A5-40E2-B29C-5A4007FF001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E526FD53-18B2-4DB1-8A79-2B489D2FB05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64FFFBE1-C9E1-4973-B074-0F85562FCF1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2DE7B673-A7C5-412C-8811-19C33C0CC3FE}"/>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AE799E09-14E5-4FA5-BF9B-98693B64752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11157DDE-C68B-4574-8C36-CDC177AA491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C10A9C34-A998-460F-BC1B-3131FBA9F9C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8050E00A-3DE6-4A61-B255-64C880E587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0232A347-66DB-47C8-AB4F-96AFB573C7D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CC1B2656-E21B-42FC-9D5A-CCF55196F437}"/>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7E5D5BC7-50C2-4337-AC86-48F2D633816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B8F1361F-D54B-436E-9922-B3376C4736F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D989249D-FFEB-4DD0-842A-6D9E66E63A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6421614A-009D-4690-907C-86A6C8E62E5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2C0B889B-5C3D-467D-BB6F-23461FE13D1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D3E30755-D1B3-4CE5-9DC2-E1DFD6C778D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7022663E-6A1A-480E-804F-38FA16D8B8C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EA2A66F3-9A96-4C40-87FE-14EBCD41659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AB5796D6-356E-4441-AFDA-7956CA7514E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4FAAE2EF-8928-4C4E-BD85-BD2B063E0B5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1321A894-DFC7-42C1-8B64-96FB506881A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39F647-379E-4C93-A424-77B2C13D46A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A902A40B-7A0F-41E6-A16D-A3038F0AEF4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9C2F10AC-F3A3-4202-992C-110D2E2F852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99621372-E5B2-4B5F-9590-736010238AE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2A5714D8-6432-47DB-AC78-A6FEF02E45D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670EC0BC-CC42-4991-9689-4E87C3A446D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4AC1AE11-9724-4605-B0A6-41D32280E7B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FC0378CD-2135-448F-90E1-819EEE177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C973BB53-2649-4351-9583-AA4227AF5D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B0ECC273-A6F7-4FDC-9F5E-28452EF957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AD760F54-65F7-4A8E-8236-F33E7DEA37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87EE0DB0-E608-4E1C-A896-8677F7D5C5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FAF64A78-778E-4276-AC02-16D68560168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84FA5A95-31E3-4F70-A5F2-F26B36C678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A5ABCAF5-CD71-417C-BCDE-A81F7C69486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068E4E26-7C3C-4373-8AE9-5B36194E991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311026AE-5C90-41AB-9FC5-8A589DBE94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ED3AFCCC-E59A-4EF0-B7A5-C38AC41996D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BFE2FFEE-CED9-4883-B445-086363EA929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E02350E6-7DDF-4C28-9323-AEA4252D39C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5C38A8CD-3883-4A2C-A20C-271EBBCD9B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2D088F99-10EE-40E9-B8F4-C8717D28D9B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5F47E4F6-D0E7-4B39-97C2-E6F5DD6D65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688F889B-CDB5-465E-9643-BDBBE7FC86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6C653EED-74A7-4100-9A14-25BE635328C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680CCD16-5F03-4337-A5D6-723EF5A20E9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B4986BBF-0505-4887-9C8E-29853249900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6268375-822E-4FE0-9A3D-9FBAE9E041B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6D8F3D85-7A15-406E-A02B-F4435E86426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75C6D906-14BA-4AB9-B7A6-D1A801AAD87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84CBF0BC-4925-4B8A-9B1C-2BCE3EA6C0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7E296CEF-8ACA-4EB7-84B6-80B67E4DE57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51F12023-3961-4A0D-A45C-C0B71E160F3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3D6F300A-E874-4209-BAEE-3B6ABE334F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EAC43F72-E629-4583-9007-78FB74E27F8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1EE6B552-26DB-4AF2-9FB4-A64F7AFDEA0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DA95519D-A9E3-46C1-9C05-F118E7211E1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46871E65-0616-4329-84B9-E703DBC8F34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7C4028E3-0C56-47F5-97C2-B19175CEE69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650AA5F8-A8AD-4FBA-9152-9033444F069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2283314F-303C-46DE-B71E-D8395340B48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D98A50B7-0A0A-4E30-BBAA-49FD6D2BCEB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212529A5-C0F0-4D8D-A6BA-BD55DBF72EB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11BC641F-4B37-4AA8-B759-9F7B2FD4BDA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C84BD9D8-80A0-40A5-AEE2-77FBFE3D1BA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C340FFE3-7096-4405-9566-4C6CD1D62F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79B7F5A3-4BEF-497B-A950-B943021A77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4AAE1FB4-45F4-4BBC-80A5-779805DE0D5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7B74B7CC-7054-4176-88EF-95DB78F9C0B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460B947D-4AE7-452F-9D22-FA23FBCA754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F83CE48A-8977-49FC-94E9-121870DDB55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793E8477-AA51-4560-B337-D22CDEF0EE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F9B8309F-5ADE-4713-8AAB-1536DF6E928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9C58C22B-C7F0-480C-A5D6-7BD1AA13BAC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87" name="Slide Number Placeholder 5">
            <a:extLst>
              <a:ext uri="{FF2B5EF4-FFF2-40B4-BE49-F238E27FC236}">
                <a16:creationId xmlns:a16="http://schemas.microsoft.com/office/drawing/2014/main" xmlns="" id="{593E1F55-3732-4CF7-9450-30B0AD731A3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88" name="Footer Placeholder 4">
            <a:extLst>
              <a:ext uri="{FF2B5EF4-FFF2-40B4-BE49-F238E27FC236}">
                <a16:creationId xmlns:a16="http://schemas.microsoft.com/office/drawing/2014/main" xmlns="" id="{E5F72383-3FBE-404E-BC82-DFF4B8AE300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59178740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secHead" preserve="1">
  <p:cSld name="divider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sp>
        <p:nvSpPr>
          <p:cNvPr id="4" name="Footer Placeholder 3">
            <a:extLst>
              <a:ext uri="{FF2B5EF4-FFF2-40B4-BE49-F238E27FC236}">
                <a16:creationId xmlns:a16="http://schemas.microsoft.com/office/drawing/2014/main" xmlns="" id="{549BB64F-6D93-40E1-A500-D8DCD2F6C628}"/>
              </a:ext>
            </a:extLst>
          </p:cNvPr>
          <p:cNvSpPr>
            <a:spLocks noGrp="1"/>
          </p:cNvSpPr>
          <p:nvPr>
            <p:ph type="ftr" sz="quarter" idx="10"/>
          </p:nvPr>
        </p:nvSpPr>
        <p:spPr/>
        <p:txBody>
          <a:bodyPr/>
          <a:lstStyle>
            <a:lvl1pPr>
              <a:defRPr>
                <a:solidFill>
                  <a:schemeClr val="bg1"/>
                </a:solidFill>
              </a:defRPr>
            </a:lvl1pPr>
          </a:lstStyle>
          <a:p>
            <a:r>
              <a:rPr lang="en-US">
                <a:solidFill>
                  <a:srgbClr val="FFFFFF"/>
                </a:solidFill>
              </a:rPr>
              <a:t>© Randstad</a:t>
            </a:r>
            <a:endParaRPr lang="en-GB">
              <a:solidFill>
                <a:srgbClr val="FFFFFF"/>
              </a:solidFill>
            </a:endParaRPr>
          </a:p>
        </p:txBody>
      </p:sp>
      <p:sp>
        <p:nvSpPr>
          <p:cNvPr id="5" name="Slide Number Placeholder 4">
            <a:extLst>
              <a:ext uri="{FF2B5EF4-FFF2-40B4-BE49-F238E27FC236}">
                <a16:creationId xmlns:a16="http://schemas.microsoft.com/office/drawing/2014/main" xmlns="" id="{A4E1F224-4CFF-43A6-8D4F-E16D92323615}"/>
              </a:ext>
            </a:extLst>
          </p:cNvPr>
          <p:cNvSpPr>
            <a:spLocks noGrp="1"/>
          </p:cNvSpPr>
          <p:nvPr>
            <p:ph type="sldNum" sz="quarter" idx="11"/>
          </p:nvPr>
        </p:nvSpPr>
        <p:spPr/>
        <p:txBody>
          <a:bodyPr/>
          <a:lstStyle>
            <a:lvl1pPr>
              <a:defRPr>
                <a:solidFill>
                  <a:schemeClr val="bg1"/>
                </a:solidFill>
              </a:defRPr>
            </a:lvl1pPr>
          </a:lstStyle>
          <a:p>
            <a:fld id="{2A90DB4D-325A-4305-ABF4-0910C1AC2AD1}" type="slidenum">
              <a:rPr lang="en-US" smtClean="0">
                <a:solidFill>
                  <a:srgbClr val="FFFFFF"/>
                </a:solidFill>
              </a:rPr>
              <a:pPr/>
              <a:t>‹N›</a:t>
            </a:fld>
            <a:endParaRPr lang="en-US">
              <a:solidFill>
                <a:srgbClr val="FFFFFF"/>
              </a:solidFill>
            </a:endParaRPr>
          </a:p>
        </p:txBody>
      </p:sp>
      <p:pic>
        <p:nvPicPr>
          <p:cNvPr id="97" name="Picture 96">
            <a:extLst>
              <a:ext uri="{FF2B5EF4-FFF2-40B4-BE49-F238E27FC236}">
                <a16:creationId xmlns:a16="http://schemas.microsoft.com/office/drawing/2014/main" xmlns="" id="{9FE57CB2-5CA8-44B5-9C2C-3E144FF7276A}"/>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B9D381C7-B410-4635-9F5E-44390A4EE8A6}"/>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79151CEA-48AF-4E28-ADD0-EA4E9569248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1AB347D-C5F6-4671-8B02-C3276015369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D811B84F-0DD2-460D-8800-60247900FBA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AC6125FD-F472-4CF2-9F89-5C68EC645B0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643071DB-9B6F-4DD4-AB32-F228CDE0456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10A9936F-346C-4A44-BB34-C379DA343C7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3939FA0F-3511-47A0-AC31-552A73B9AF5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01787FDF-7F2C-410B-8F68-4480B4EE013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2F73DF58-0D40-49B0-8A7B-FC619C645E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B62B31D2-6E5B-4B9F-AE04-A7FAD47E89F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4E5B6EE8-F0B4-40E2-A598-A7319A1122E7}"/>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312DB007-6EFF-40BB-AFEE-4E5152D9932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390490E2-E3D0-4A1D-9611-752C982E1E5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61767865-AC47-4ED5-B0E0-925BE83781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87BBDD19-E5BD-4BBD-A5BF-F64E6379707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70F242B6-D203-40DA-893D-77EA3EAB56B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A0052345-4337-40D5-BB51-C331B673E71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BE2FC5B3-B2C5-48FB-87DC-F9FB1B5399B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3CFC9CD-DDA5-4FB9-99CC-E522C0F258E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8A453490-5A4A-47CD-8210-1CCC71A89C4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9D0423C7-2A05-40E2-9E15-23C45C78E22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D01FB127-771A-47BC-BAA6-E23EB44DE26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721AEAE5-7A3D-4459-A5B0-EFE0263C6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93713772-8FE9-45DA-851D-FDBAE03444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772FA916-140D-4AC2-B263-66C30B479A8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21FB7225-073F-4A89-8BE4-DCCF3A59164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1DE31C65-7F2D-4B4A-B381-54DF36AB098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EA62465F-AB3A-469D-9BB1-6F9C10785F6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2EBDFEF6-DFFF-4578-AA0B-6549500E3E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AE37BC86-92FC-4DF2-9F90-A9DA8C00A1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AF01B47F-8A5B-441D-982A-A2B9ABD12D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1BAA1DB8-BDCC-4DCD-B66C-5205DA2D605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A6FAE560-D708-4818-B1CC-5DC804DC9A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7346D4C8-BEBE-4486-98B3-5C0C804BC7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1EFE5066-1036-4225-AC43-5BF4E566394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6B2499-26DB-4278-B791-566F761E78F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209BBA38-BFFA-44FA-85B4-C2146230876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B5C4145E-920F-432F-BF7B-3DB3712574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206BD812-2511-4475-AEB0-A05F1733F65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264C4389-9E24-4872-95B5-3A92E5BAB93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F76F68F1-F585-4C0C-A592-BA51057F4F6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0671C2AA-7112-449D-900F-38B14FCE5F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8DC9FDBB-9166-4972-BE55-5CC434A7B84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CC23781F-A974-4794-8709-786D7CB23D1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ADB6EC6D-117F-4A74-B1C3-9ADD9FB7F5F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6830188D-80E1-412A-A138-B5493BA817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F6CCD885-44C2-41F3-BD28-08BC72A11DD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FA8DCEFF-C22E-42CF-859C-3AD308AA5D5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FF78FBA0-BDC0-429B-9A18-0C94DB8105D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3A3E0BCE-A544-4526-9EF3-C523061F21C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512B158B-0785-47C0-A10A-7D559F804E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89F52659-F407-47DD-9AFB-4341DE846A2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A2B45C07-CA20-4811-A3FA-CC5AD7B6320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585ED6CC-ED59-4333-BC20-347A41ED5E6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1292A4AF-7502-4AC5-807B-F85A7F37E9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BCDAA697-F996-4D52-A89A-8D719C09217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E36932ED-AD52-41DC-90C3-7E65A8E424A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92CAA865-211A-4197-BB34-EB5A6C8312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37AE2BAB-6E2C-47AB-8189-0864E4C04CF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1A74C443-059D-47D7-B0A8-35FF91081B0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DD0873B8-2395-48A8-9232-12AE4D00A586}"/>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1721B366-9288-4DFB-B8B8-82EAC80B35B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E90EB481-E3E4-4EAC-B976-25B18956DD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1B8FE428-814D-423E-862B-5815719ED9E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760EC1C2-0FB3-4654-A7E6-4349B51AD54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54B430EC-371D-4350-AA7D-F6F8B5AE881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F8D87FF9-4F42-45EC-8BD5-FCE4777C11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DFED3433-68B1-445F-90CE-E623C4BE30B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C0CBE8EF-A46A-43A2-9B30-B3E98ED359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12C18545-A13E-4A5C-A6BC-CB2AC0B3DB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4DAE306A-01E5-4061-B131-0F0AD0111A2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14F16FDC-1C64-475B-AAED-E27D38B2D8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F5D5DAC9-320F-41F7-9C00-B45BFB23D3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3E41B827-CA05-4C09-8EF8-FE7F16E6D7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4E2B584F-B986-4655-A78F-E9645A51971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17C5ED56-27BC-44E2-AE30-923D0CC212C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9806ABC4-0C81-4252-A536-6F2AB3A887F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F253144F-0442-4D0D-BFEA-35A54E22DBE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118576A2-CF1A-4C53-A966-6C8F3B02405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59F7655D-C0A3-43A1-B1EF-4A051C07AF1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147F31AD-5587-4DD8-8811-EE99E47FC8A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60ED6FA3-2139-4DC0-B511-C3E33B79A852}"/>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3F04A02B-65EA-4A8A-A0DC-B66DFFB2CAE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DCCB1B32-34DB-48AD-98F0-98CC64C0C5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0081CCF9-EF4A-4794-9A3E-18C481B125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D1746AE6-C0B6-4DCA-8AF9-E333931540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98605089-E7CB-4714-B7D1-FEAD317E387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0085436E-1BD7-4745-BDF3-A88C9BC398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F6E0233E-2CF5-4A4B-B513-241D7A09E475}"/>
              </a:ext>
            </a:extLst>
          </p:cNvPr>
          <p:cNvSpPr txBox="1">
            <a:spLocks/>
          </p:cNvSpPr>
          <p:nvPr userDrawn="1"/>
        </p:nvSpPr>
        <p:spPr bwMode="gray">
          <a:xfrm>
            <a:off x="6075254" y="6356360"/>
            <a:ext cx="5045871"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CC099D3-A945-49DA-B4A2-42A350355161}"/>
              </a:ext>
            </a:extLst>
          </p:cNvPr>
          <p:cNvSpPr txBox="1">
            <a:spLocks/>
          </p:cNvSpPr>
          <p:nvPr userDrawn="1"/>
        </p:nvSpPr>
        <p:spPr bwMode="gray">
          <a:xfrm>
            <a:off x="11166562" y="6356360"/>
            <a:ext cx="257127"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fld id="{2A90DB4D-325A-4305-ABF4-0910C1AC2AD1}" type="slidenum">
              <a:rPr lang="en-US" smtClean="0">
                <a:solidFill>
                  <a:srgbClr val="FFFFFF"/>
                </a:solidFill>
              </a:rPr>
              <a:pPr>
                <a:buClrTx/>
                <a:buFontTx/>
                <a:buNone/>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65B7B141-20DD-4440-965B-B724BEAE0FD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49833146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secHead" preserve="1">
  <p:cSld name="divider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2037" y="824945"/>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82"/>
            <a:ext cx="7128000" cy="1865127"/>
          </a:xfrm>
        </p:spPr>
        <p:txBody>
          <a:bodyPr tIns="0" anchor="b" anchorCtr="0">
            <a:noAutofit/>
          </a:bodyPr>
          <a:lstStyle>
            <a:lvl1pPr marL="0" indent="0" algn="r">
              <a:lnSpc>
                <a:spcPct val="101000"/>
              </a:lnSpc>
              <a:buNone/>
              <a:defRPr sz="6000">
                <a:solidFill>
                  <a:schemeClr val="tx1"/>
                </a:solidFill>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7B75FF26-835F-47AE-8014-419E6D50CBC8}"/>
              </a:ext>
            </a:extLst>
          </p:cNvPr>
          <p:cNvPicPr>
            <a:picLocks noChangeAspect="1"/>
          </p:cNvPicPr>
          <p:nvPr userDrawn="1"/>
        </p:nvPicPr>
        <p:blipFill rotWithShape="1">
          <a:blip r:embed="rId2"/>
          <a:srcRect r="76333"/>
          <a:stretch/>
        </p:blipFill>
        <p:spPr>
          <a:xfrm>
            <a:off x="765204" y="6293935"/>
            <a:ext cx="394495" cy="257580"/>
          </a:xfrm>
          <a:prstGeom prst="rect">
            <a:avLst/>
          </a:prstGeom>
        </p:spPr>
      </p:pic>
      <p:grpSp>
        <p:nvGrpSpPr>
          <p:cNvPr id="98" name="Group 97">
            <a:extLst>
              <a:ext uri="{FF2B5EF4-FFF2-40B4-BE49-F238E27FC236}">
                <a16:creationId xmlns:a16="http://schemas.microsoft.com/office/drawing/2014/main" xmlns="" id="{86EDD428-B39A-4D4A-9E92-C45742C18788}"/>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13FEFB1F-6EBA-4E1B-8088-A6A54E15D5C1}"/>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E8B7073A-2F78-489E-AECC-05D58667CF6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23">
                <a:extLst>
                  <a:ext uri="{FF2B5EF4-FFF2-40B4-BE49-F238E27FC236}">
                    <a16:creationId xmlns:a16="http://schemas.microsoft.com/office/drawing/2014/main" xmlns="" id="{F7656CB8-0B19-4D5B-B4F3-A89D9B67616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24">
                <a:extLst>
                  <a:ext uri="{FF2B5EF4-FFF2-40B4-BE49-F238E27FC236}">
                    <a16:creationId xmlns:a16="http://schemas.microsoft.com/office/drawing/2014/main" xmlns="" id="{310593E7-FC3E-4F91-9F2B-2BE11A26D1E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25">
                <a:extLst>
                  <a:ext uri="{FF2B5EF4-FFF2-40B4-BE49-F238E27FC236}">
                    <a16:creationId xmlns:a16="http://schemas.microsoft.com/office/drawing/2014/main" xmlns="" id="{043185BD-46B6-44AC-A49C-C31E113CB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26">
                <a:extLst>
                  <a:ext uri="{FF2B5EF4-FFF2-40B4-BE49-F238E27FC236}">
                    <a16:creationId xmlns:a16="http://schemas.microsoft.com/office/drawing/2014/main" xmlns="" id="{E166F6FD-63AC-482F-9FE3-ABFC1B91B71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27">
                <a:extLst>
                  <a:ext uri="{FF2B5EF4-FFF2-40B4-BE49-F238E27FC236}">
                    <a16:creationId xmlns:a16="http://schemas.microsoft.com/office/drawing/2014/main" xmlns="" id="{8D76439C-C5B5-43F8-AF9D-219BEF19A9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28">
                <a:extLst>
                  <a:ext uri="{FF2B5EF4-FFF2-40B4-BE49-F238E27FC236}">
                    <a16:creationId xmlns:a16="http://schemas.microsoft.com/office/drawing/2014/main" xmlns="" id="{DAA05150-DDD3-4587-8B37-25D7445B98D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1">
                <a:extLst>
                  <a:ext uri="{FF2B5EF4-FFF2-40B4-BE49-F238E27FC236}">
                    <a16:creationId xmlns:a16="http://schemas.microsoft.com/office/drawing/2014/main" xmlns="" id="{2BBD5ECB-68B6-4B26-87D3-D939A1E0C72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2">
                <a:extLst>
                  <a:ext uri="{FF2B5EF4-FFF2-40B4-BE49-F238E27FC236}">
                    <a16:creationId xmlns:a16="http://schemas.microsoft.com/office/drawing/2014/main" xmlns="" id="{6127D671-EBE5-4DF5-8A7E-21F5ECC03E5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33">
                <a:extLst>
                  <a:ext uri="{FF2B5EF4-FFF2-40B4-BE49-F238E27FC236}">
                    <a16:creationId xmlns:a16="http://schemas.microsoft.com/office/drawing/2014/main" xmlns="" id="{412B371B-F90C-439B-B149-FE38EA9A6A9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34">
                <a:extLst>
                  <a:ext uri="{FF2B5EF4-FFF2-40B4-BE49-F238E27FC236}">
                    <a16:creationId xmlns:a16="http://schemas.microsoft.com/office/drawing/2014/main" xmlns="" id="{9F10FDA8-CDBE-4AD6-BD79-65183DF19A2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35">
                <a:extLst>
                  <a:ext uri="{FF2B5EF4-FFF2-40B4-BE49-F238E27FC236}">
                    <a16:creationId xmlns:a16="http://schemas.microsoft.com/office/drawing/2014/main" xmlns="" id="{9B308C1F-2D62-4B27-8DEA-E7E2B26729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36">
                <a:extLst>
                  <a:ext uri="{FF2B5EF4-FFF2-40B4-BE49-F238E27FC236}">
                    <a16:creationId xmlns:a16="http://schemas.microsoft.com/office/drawing/2014/main" xmlns="" id="{3453CD6C-D02F-4752-AD96-15BB12DCD5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37">
                <a:extLst>
                  <a:ext uri="{FF2B5EF4-FFF2-40B4-BE49-F238E27FC236}">
                    <a16:creationId xmlns:a16="http://schemas.microsoft.com/office/drawing/2014/main" xmlns="" id="{E3FDB7AC-BC8C-47AA-B20F-B3BA73A6B4D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8">
                <a:extLst>
                  <a:ext uri="{FF2B5EF4-FFF2-40B4-BE49-F238E27FC236}">
                    <a16:creationId xmlns:a16="http://schemas.microsoft.com/office/drawing/2014/main" xmlns="" id="{6733B54E-8700-43C3-98E6-811D45F09FE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8">
                <a:extLst>
                  <a:ext uri="{FF2B5EF4-FFF2-40B4-BE49-F238E27FC236}">
                    <a16:creationId xmlns:a16="http://schemas.microsoft.com/office/drawing/2014/main" xmlns="" id="{DA5B4048-93F0-4019-8C8D-98D20D03719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0" name="Group 21">
              <a:extLst>
                <a:ext uri="{FF2B5EF4-FFF2-40B4-BE49-F238E27FC236}">
                  <a16:creationId xmlns:a16="http://schemas.microsoft.com/office/drawing/2014/main" xmlns="" id="{B612D692-A19B-4008-846E-34F7709F2E6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F520D9C8-4B5F-4174-827F-C9FBB212134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23">
                <a:extLst>
                  <a:ext uri="{FF2B5EF4-FFF2-40B4-BE49-F238E27FC236}">
                    <a16:creationId xmlns:a16="http://schemas.microsoft.com/office/drawing/2014/main" xmlns="" id="{49E072AA-0146-442C-9D46-37BE53976C9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24">
                <a:extLst>
                  <a:ext uri="{FF2B5EF4-FFF2-40B4-BE49-F238E27FC236}">
                    <a16:creationId xmlns:a16="http://schemas.microsoft.com/office/drawing/2014/main" xmlns="" id="{02038EC5-0EB3-4EE9-B049-5D648BA9797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25">
                <a:extLst>
                  <a:ext uri="{FF2B5EF4-FFF2-40B4-BE49-F238E27FC236}">
                    <a16:creationId xmlns:a16="http://schemas.microsoft.com/office/drawing/2014/main" xmlns="" id="{5292352A-F4F5-40A8-BD9D-B64191E525D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26">
                <a:extLst>
                  <a:ext uri="{FF2B5EF4-FFF2-40B4-BE49-F238E27FC236}">
                    <a16:creationId xmlns:a16="http://schemas.microsoft.com/office/drawing/2014/main" xmlns="" id="{DAC64F82-530C-497A-81EA-0D3B7F2B757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27">
                <a:extLst>
                  <a:ext uri="{FF2B5EF4-FFF2-40B4-BE49-F238E27FC236}">
                    <a16:creationId xmlns:a16="http://schemas.microsoft.com/office/drawing/2014/main" xmlns="" id="{6758C169-DCB1-4FCC-8E3B-C8D90E2883B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28">
                <a:extLst>
                  <a:ext uri="{FF2B5EF4-FFF2-40B4-BE49-F238E27FC236}">
                    <a16:creationId xmlns:a16="http://schemas.microsoft.com/office/drawing/2014/main" xmlns="" id="{742C01AD-D965-4C57-8670-FC1469B460B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31">
                <a:extLst>
                  <a:ext uri="{FF2B5EF4-FFF2-40B4-BE49-F238E27FC236}">
                    <a16:creationId xmlns:a16="http://schemas.microsoft.com/office/drawing/2014/main" xmlns="" id="{5FB317F2-E5BD-457E-8E47-C7D375B48A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32">
                <a:extLst>
                  <a:ext uri="{FF2B5EF4-FFF2-40B4-BE49-F238E27FC236}">
                    <a16:creationId xmlns:a16="http://schemas.microsoft.com/office/drawing/2014/main" xmlns="" id="{8F012017-7CDD-4ADB-94D9-9CF9DAE9AE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33">
                <a:extLst>
                  <a:ext uri="{FF2B5EF4-FFF2-40B4-BE49-F238E27FC236}">
                    <a16:creationId xmlns:a16="http://schemas.microsoft.com/office/drawing/2014/main" xmlns="" id="{F4F4B786-8373-4C8A-9FB6-B4274A3545B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34">
                <a:extLst>
                  <a:ext uri="{FF2B5EF4-FFF2-40B4-BE49-F238E27FC236}">
                    <a16:creationId xmlns:a16="http://schemas.microsoft.com/office/drawing/2014/main" xmlns="" id="{74B74E2E-E06A-4C58-825F-C66A5EA176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35">
                <a:extLst>
                  <a:ext uri="{FF2B5EF4-FFF2-40B4-BE49-F238E27FC236}">
                    <a16:creationId xmlns:a16="http://schemas.microsoft.com/office/drawing/2014/main" xmlns="" id="{BC2C29F7-47C4-409B-A48B-7441DA8A35F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36">
                <a:extLst>
                  <a:ext uri="{FF2B5EF4-FFF2-40B4-BE49-F238E27FC236}">
                    <a16:creationId xmlns:a16="http://schemas.microsoft.com/office/drawing/2014/main" xmlns="" id="{95170108-380E-466A-964F-9499EC2ADE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37">
                <a:extLst>
                  <a:ext uri="{FF2B5EF4-FFF2-40B4-BE49-F238E27FC236}">
                    <a16:creationId xmlns:a16="http://schemas.microsoft.com/office/drawing/2014/main" xmlns="" id="{B02DD489-B7AC-44FA-A023-C8291E9822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8">
                <a:extLst>
                  <a:ext uri="{FF2B5EF4-FFF2-40B4-BE49-F238E27FC236}">
                    <a16:creationId xmlns:a16="http://schemas.microsoft.com/office/drawing/2014/main" xmlns="" id="{E5F53447-A05B-4109-AEBD-B22470A038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8">
                <a:extLst>
                  <a:ext uri="{FF2B5EF4-FFF2-40B4-BE49-F238E27FC236}">
                    <a16:creationId xmlns:a16="http://schemas.microsoft.com/office/drawing/2014/main" xmlns="" id="{27ADDE59-751D-4935-B34F-6C38498F60B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1" name="Group 41">
              <a:extLst>
                <a:ext uri="{FF2B5EF4-FFF2-40B4-BE49-F238E27FC236}">
                  <a16:creationId xmlns:a16="http://schemas.microsoft.com/office/drawing/2014/main" xmlns="" id="{7B4BDFA2-4EBC-4D94-B66B-779B0812845E}"/>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D0A75D41-AD48-4082-812A-4CE90DBA983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B84B2616-0CF0-464B-8F13-A42ADA1F7BC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F0131482-CF08-405B-A16E-122FD4009D0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2" name="Line 45">
                <a:extLst>
                  <a:ext uri="{FF2B5EF4-FFF2-40B4-BE49-F238E27FC236}">
                    <a16:creationId xmlns:a16="http://schemas.microsoft.com/office/drawing/2014/main" xmlns="" id="{45179071-E691-40DF-9884-61839FFFA9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3747E50B-E06B-4C3D-A0EA-48B9EFD43E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13553DE9-12AE-419B-9DCF-B1103CA9EF5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09911512-53F4-400D-8102-A24B8E76665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AC9A428C-D235-46E3-A802-BE724F84180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6788ADF0-BC34-48C4-91A8-08C5313EF3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01B856C7-4DE4-4C64-AE7B-831C0061C13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6132FB3B-303F-4325-872A-26309B8EA76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A9E21DA8-1282-4211-8D28-EFB1B2519A5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133680D1-5082-435D-8667-BF7B47DBFB4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61D2C80E-E437-4CDB-82AC-8D5EF33AFB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A6F2D763-C6B8-439E-ABFE-75D97227937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256CAAFE-FF17-4C86-8D39-5BF30E55E1E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CA6B11B7-F37E-4036-9762-E5EF1987F8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37932681-FE94-4457-B5E6-681333B9044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2ADD2407-A50B-49EF-9CC5-17838B6F0A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9D9DD7A9-C713-4F6B-AFAD-7C1CFD04C8D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2C341C8A-6242-4903-B0E7-0C728A3A6F1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66A3C002-820C-4554-9A97-42D37D65319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363C9C33-A398-4473-8A5F-CE3ADC2415C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A3484C7E-4ED3-4182-9818-04A627A356C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44">
                <a:extLst>
                  <a:ext uri="{FF2B5EF4-FFF2-40B4-BE49-F238E27FC236}">
                    <a16:creationId xmlns:a16="http://schemas.microsoft.com/office/drawing/2014/main" xmlns="" id="{AC8DC18C-7F3E-4C36-A81D-A4632278865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54" name="Line 43">
                <a:extLst>
                  <a:ext uri="{FF2B5EF4-FFF2-40B4-BE49-F238E27FC236}">
                    <a16:creationId xmlns:a16="http://schemas.microsoft.com/office/drawing/2014/main" xmlns="" id="{91B3B631-673E-429A-80EC-71F443649DB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2" name="Group 41">
              <a:extLst>
                <a:ext uri="{FF2B5EF4-FFF2-40B4-BE49-F238E27FC236}">
                  <a16:creationId xmlns:a16="http://schemas.microsoft.com/office/drawing/2014/main" xmlns="" id="{E6222A96-20A6-43D8-927D-9B43912B045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301D9B4-5AEF-4B1E-8797-0E2545F71AE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43">
                <a:extLst>
                  <a:ext uri="{FF2B5EF4-FFF2-40B4-BE49-F238E27FC236}">
                    <a16:creationId xmlns:a16="http://schemas.microsoft.com/office/drawing/2014/main" xmlns="" id="{45008C59-C93F-40DA-9C38-B2EF67797DD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5D2502FC-25F5-4205-A091-BF12E96EA9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45">
                <a:extLst>
                  <a:ext uri="{FF2B5EF4-FFF2-40B4-BE49-F238E27FC236}">
                    <a16:creationId xmlns:a16="http://schemas.microsoft.com/office/drawing/2014/main" xmlns="" id="{FF6C60AC-DCA5-4E4E-8FCE-7BD6D963B19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46">
                <a:extLst>
                  <a:ext uri="{FF2B5EF4-FFF2-40B4-BE49-F238E27FC236}">
                    <a16:creationId xmlns:a16="http://schemas.microsoft.com/office/drawing/2014/main" xmlns="" id="{42FEB76C-B08C-4A83-A1F7-023CC85351F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47">
                <a:extLst>
                  <a:ext uri="{FF2B5EF4-FFF2-40B4-BE49-F238E27FC236}">
                    <a16:creationId xmlns:a16="http://schemas.microsoft.com/office/drawing/2014/main" xmlns="" id="{48C2F3E0-67C1-4D2F-A16E-27351E4BA62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48">
                <a:extLst>
                  <a:ext uri="{FF2B5EF4-FFF2-40B4-BE49-F238E27FC236}">
                    <a16:creationId xmlns:a16="http://schemas.microsoft.com/office/drawing/2014/main" xmlns="" id="{6C30B495-3A6A-414A-AB2B-F716FC94B8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49">
                <a:extLst>
                  <a:ext uri="{FF2B5EF4-FFF2-40B4-BE49-F238E27FC236}">
                    <a16:creationId xmlns:a16="http://schemas.microsoft.com/office/drawing/2014/main" xmlns="" id="{4BA19446-E308-4655-A1F7-BD3F47116CD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50">
                <a:extLst>
                  <a:ext uri="{FF2B5EF4-FFF2-40B4-BE49-F238E27FC236}">
                    <a16:creationId xmlns:a16="http://schemas.microsoft.com/office/drawing/2014/main" xmlns="" id="{DFF7564E-2A4B-44D6-A358-106ABFE8749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51">
                <a:extLst>
                  <a:ext uri="{FF2B5EF4-FFF2-40B4-BE49-F238E27FC236}">
                    <a16:creationId xmlns:a16="http://schemas.microsoft.com/office/drawing/2014/main" xmlns="" id="{298D78D9-C22B-455A-8018-854011F7B73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52">
                <a:extLst>
                  <a:ext uri="{FF2B5EF4-FFF2-40B4-BE49-F238E27FC236}">
                    <a16:creationId xmlns:a16="http://schemas.microsoft.com/office/drawing/2014/main" xmlns="" id="{C30F81BB-8BD9-4EE6-BD52-C4B8D84E5E7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53">
                <a:extLst>
                  <a:ext uri="{FF2B5EF4-FFF2-40B4-BE49-F238E27FC236}">
                    <a16:creationId xmlns:a16="http://schemas.microsoft.com/office/drawing/2014/main" xmlns="" id="{B06A15E9-7088-4F2F-98AD-6EB9142AFE2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54">
                <a:extLst>
                  <a:ext uri="{FF2B5EF4-FFF2-40B4-BE49-F238E27FC236}">
                    <a16:creationId xmlns:a16="http://schemas.microsoft.com/office/drawing/2014/main" xmlns="" id="{036D922E-59F5-40FA-88BE-2A540F2F16D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55">
                <a:extLst>
                  <a:ext uri="{FF2B5EF4-FFF2-40B4-BE49-F238E27FC236}">
                    <a16:creationId xmlns:a16="http://schemas.microsoft.com/office/drawing/2014/main" xmlns="" id="{CA8B1A70-0A1A-4EDC-88E1-1BDD1C7A798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56">
                <a:extLst>
                  <a:ext uri="{FF2B5EF4-FFF2-40B4-BE49-F238E27FC236}">
                    <a16:creationId xmlns:a16="http://schemas.microsoft.com/office/drawing/2014/main" xmlns="" id="{2DEAFF5D-44BD-4CB7-8922-90BD1E6EFF8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7">
                <a:extLst>
                  <a:ext uri="{FF2B5EF4-FFF2-40B4-BE49-F238E27FC236}">
                    <a16:creationId xmlns:a16="http://schemas.microsoft.com/office/drawing/2014/main" xmlns="" id="{C7F1CD84-968F-46D1-A897-4A87919215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8">
                <a:extLst>
                  <a:ext uri="{FF2B5EF4-FFF2-40B4-BE49-F238E27FC236}">
                    <a16:creationId xmlns:a16="http://schemas.microsoft.com/office/drawing/2014/main" xmlns="" id="{DDB320C1-B8B6-4E0F-B80D-E46C5213CA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9">
                <a:extLst>
                  <a:ext uri="{FF2B5EF4-FFF2-40B4-BE49-F238E27FC236}">
                    <a16:creationId xmlns:a16="http://schemas.microsoft.com/office/drawing/2014/main" xmlns="" id="{1BF574D1-4F74-454A-83D7-4B602511910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60">
                <a:extLst>
                  <a:ext uri="{FF2B5EF4-FFF2-40B4-BE49-F238E27FC236}">
                    <a16:creationId xmlns:a16="http://schemas.microsoft.com/office/drawing/2014/main" xmlns="" id="{793C536E-F1CB-4B2F-87B7-227BE6C6F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61">
                <a:extLst>
                  <a:ext uri="{FF2B5EF4-FFF2-40B4-BE49-F238E27FC236}">
                    <a16:creationId xmlns:a16="http://schemas.microsoft.com/office/drawing/2014/main" xmlns="" id="{0E235778-81C3-4822-B417-4CD87057358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62">
                <a:extLst>
                  <a:ext uri="{FF2B5EF4-FFF2-40B4-BE49-F238E27FC236}">
                    <a16:creationId xmlns:a16="http://schemas.microsoft.com/office/drawing/2014/main" xmlns="" id="{12FAAECC-07C5-4B0D-84E8-391C460B4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63">
                <a:extLst>
                  <a:ext uri="{FF2B5EF4-FFF2-40B4-BE49-F238E27FC236}">
                    <a16:creationId xmlns:a16="http://schemas.microsoft.com/office/drawing/2014/main" xmlns="" id="{2196997E-772B-4C0E-A361-B450C89920B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64">
                <a:extLst>
                  <a:ext uri="{FF2B5EF4-FFF2-40B4-BE49-F238E27FC236}">
                    <a16:creationId xmlns:a16="http://schemas.microsoft.com/office/drawing/2014/main" xmlns="" id="{12ECC2FC-B502-498C-86EE-C3F9809C3D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65">
                <a:extLst>
                  <a:ext uri="{FF2B5EF4-FFF2-40B4-BE49-F238E27FC236}">
                    <a16:creationId xmlns:a16="http://schemas.microsoft.com/office/drawing/2014/main" xmlns="" id="{45CF0421-B20A-405A-862F-79FA5F7794A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44">
                <a:extLst>
                  <a:ext uri="{FF2B5EF4-FFF2-40B4-BE49-F238E27FC236}">
                    <a16:creationId xmlns:a16="http://schemas.microsoft.com/office/drawing/2014/main" xmlns="" id="{F44CBFF3-D93F-4C8F-BF6D-9463BD809C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43">
                <a:extLst>
                  <a:ext uri="{FF2B5EF4-FFF2-40B4-BE49-F238E27FC236}">
                    <a16:creationId xmlns:a16="http://schemas.microsoft.com/office/drawing/2014/main" xmlns="" id="{B5553E75-2AB5-46DD-87E0-65B53CC3CFB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Footer Placeholder 4">
            <a:extLst>
              <a:ext uri="{FF2B5EF4-FFF2-40B4-BE49-F238E27FC236}">
                <a16:creationId xmlns:a16="http://schemas.microsoft.com/office/drawing/2014/main" xmlns="" id="{2518442D-0180-40E7-9D88-53AEA0A80315}"/>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dirty="0">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4C173DE-BEA3-46A6-9010-2ADB88A413A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97E1274E-685C-42D3-8DB0-FF4F33D2989A}"/>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3392703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matchingName="title slide blue: arrows up">
  <p:cSld name="title slide blue: arrows up">
    <p:bg>
      <p:bgPr>
        <a:solidFill>
          <a:srgbClr val="2175D9"/>
        </a:solidFill>
        <a:effectLst/>
      </p:bgPr>
    </p:bg>
    <p:spTree>
      <p:nvGrpSpPr>
        <p:cNvPr id="1" name="Shape 418"/>
        <p:cNvGrpSpPr/>
        <p:nvPr/>
      </p:nvGrpSpPr>
      <p:grpSpPr>
        <a:xfrm>
          <a:off x="0" y="0"/>
          <a:ext cx="0" cy="0"/>
          <a:chOff x="0" y="0"/>
          <a:chExt cx="0" cy="0"/>
        </a:xfrm>
      </p:grpSpPr>
      <p:sp>
        <p:nvSpPr>
          <p:cNvPr id="419" name="Google Shape;419;p5"/>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0" name="Google Shape;420;p5"/>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1" name="Google Shape;421;p5"/>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2" name="Google Shape;422;p5"/>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423" name="Google Shape;423;p5"/>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 name="Google Shape;424;p5"/>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425" name="Google Shape;425;p5"/>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426" name="Google Shape;426;p5"/>
          <p:cNvGrpSpPr/>
          <p:nvPr/>
        </p:nvGrpSpPr>
        <p:grpSpPr>
          <a:xfrm>
            <a:off x="-294300" y="-297472"/>
            <a:ext cx="12780600" cy="7449775"/>
            <a:chOff x="-294300" y="-297475"/>
            <a:chExt cx="12780600" cy="7449775"/>
          </a:xfrm>
        </p:grpSpPr>
        <p:grpSp>
          <p:nvGrpSpPr>
            <p:cNvPr id="427" name="Google Shape;427;p5"/>
            <p:cNvGrpSpPr/>
            <p:nvPr/>
          </p:nvGrpSpPr>
          <p:grpSpPr>
            <a:xfrm>
              <a:off x="-294300" y="0"/>
              <a:ext cx="180000" cy="6858000"/>
              <a:chOff x="-232" y="0"/>
              <a:chExt cx="232" cy="4320"/>
            </a:xfrm>
          </p:grpSpPr>
          <p:cxnSp>
            <p:nvCxnSpPr>
              <p:cNvPr id="428" name="Google Shape;428;p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 name="Google Shape;429;p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 name="Google Shape;430;p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1" name="Google Shape;431;p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2" name="Google Shape;432;p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3" name="Google Shape;433;p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4" name="Google Shape;434;p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5" name="Google Shape;435;p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 name="Google Shape;436;p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 name="Google Shape;437;p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 name="Google Shape;438;p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 name="Google Shape;439;p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0" name="Google Shape;440;p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1" name="Google Shape;441;p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2" name="Google Shape;442;p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3" name="Google Shape;443;p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44" name="Google Shape;444;p5"/>
            <p:cNvGrpSpPr/>
            <p:nvPr/>
          </p:nvGrpSpPr>
          <p:grpSpPr>
            <a:xfrm>
              <a:off x="12306300" y="0"/>
              <a:ext cx="180000" cy="6858000"/>
              <a:chOff x="-232" y="0"/>
              <a:chExt cx="232" cy="4320"/>
            </a:xfrm>
          </p:grpSpPr>
          <p:cxnSp>
            <p:nvCxnSpPr>
              <p:cNvPr id="445" name="Google Shape;445;p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6" name="Google Shape;446;p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7" name="Google Shape;447;p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8" name="Google Shape;448;p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9" name="Google Shape;449;p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0" name="Google Shape;450;p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1" name="Google Shape;451;p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2" name="Google Shape;452;p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3" name="Google Shape;453;p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4" name="Google Shape;454;p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5" name="Google Shape;455;p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 name="Google Shape;456;p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 name="Google Shape;457;p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 name="Google Shape;458;p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9" name="Google Shape;459;p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60" name="Google Shape;460;p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61" name="Google Shape;461;p5"/>
            <p:cNvGrpSpPr/>
            <p:nvPr/>
          </p:nvGrpSpPr>
          <p:grpSpPr>
            <a:xfrm>
              <a:off x="1" y="-297475"/>
              <a:ext cx="12192000" cy="180000"/>
              <a:chOff x="0" y="-689"/>
              <a:chExt cx="7680" cy="232"/>
            </a:xfrm>
          </p:grpSpPr>
          <p:cxnSp>
            <p:nvCxnSpPr>
              <p:cNvPr id="462" name="Google Shape;462;p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 name="Google Shape;463;p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 name="Google Shape;464;p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5" name="Google Shape;465;p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6" name="Google Shape;466;p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7" name="Google Shape;467;p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8" name="Google Shape;468;p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9" name="Google Shape;469;p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0" name="Google Shape;470;p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1" name="Google Shape;471;p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2" name="Google Shape;472;p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3" name="Google Shape;473;p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4" name="Google Shape;474;p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5" name="Google Shape;475;p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6" name="Google Shape;476;p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7" name="Google Shape;477;p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8" name="Google Shape;478;p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9" name="Google Shape;479;p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0" name="Google Shape;480;p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1" name="Google Shape;481;p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2" name="Google Shape;482;p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3" name="Google Shape;483;p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4" name="Google Shape;484;p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5" name="Google Shape;485;p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6" name="Google Shape;486;p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7" name="Google Shape;487;p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88" name="Google Shape;488;p5"/>
            <p:cNvGrpSpPr/>
            <p:nvPr/>
          </p:nvGrpSpPr>
          <p:grpSpPr>
            <a:xfrm>
              <a:off x="6351" y="6972300"/>
              <a:ext cx="12195174" cy="180000"/>
              <a:chOff x="4" y="-689"/>
              <a:chExt cx="7682" cy="232"/>
            </a:xfrm>
          </p:grpSpPr>
          <p:cxnSp>
            <p:nvCxnSpPr>
              <p:cNvPr id="489" name="Google Shape;489;p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0" name="Google Shape;490;p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1" name="Google Shape;491;p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2" name="Google Shape;492;p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3" name="Google Shape;493;p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4" name="Google Shape;494;p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5" name="Google Shape;495;p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6" name="Google Shape;496;p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7" name="Google Shape;497;p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8" name="Google Shape;498;p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9" name="Google Shape;499;p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0" name="Google Shape;500;p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1" name="Google Shape;501;p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2" name="Google Shape;502;p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3" name="Google Shape;503;p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4" name="Google Shape;504;p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5" name="Google Shape;505;p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6" name="Google Shape;506;p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7" name="Google Shape;507;p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8" name="Google Shape;508;p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9" name="Google Shape;509;p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0" name="Google Shape;510;p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1" name="Google Shape;511;p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2" name="Google Shape;512;p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3" name="Google Shape;513;p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4" name="Google Shape;514;p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3221"/>
        <p:cNvGrpSpPr/>
        <p:nvPr/>
      </p:nvGrpSpPr>
      <p:grpSpPr>
        <a:xfrm>
          <a:off x="0" y="0"/>
          <a:ext cx="0" cy="0"/>
          <a:chOff x="0" y="0"/>
          <a:chExt cx="0" cy="0"/>
        </a:xfrm>
      </p:grpSpPr>
      <p:sp>
        <p:nvSpPr>
          <p:cNvPr id="3222" name="Google Shape;3222;p32"/>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23" name="Google Shape;3223;p32"/>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24" name="Google Shape;3224;p32"/>
          <p:cNvSpPr txBox="1">
            <a:spLocks noGrp="1"/>
          </p:cNvSpPr>
          <p:nvPr>
            <p:ph type="body" idx="1"/>
          </p:nvPr>
        </p:nvSpPr>
        <p:spPr>
          <a:xfrm>
            <a:off x="762600" y="1660524"/>
            <a:ext cx="106668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25" name="Google Shape;3225;p32"/>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26" name="Google Shape;3226;p32"/>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27" name="Google Shape;3227;p3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55477707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ntent">
    <p:bg bwMode="gray">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xmlns="" id="{556EA1FE-2C32-4C75-B535-1AA55AA51E3C}"/>
              </a:ext>
            </a:extLst>
          </p:cNvPr>
          <p:cNvSpPr>
            <a:spLocks noGrp="1"/>
          </p:cNvSpPr>
          <p:nvPr>
            <p:ph sz="half" idx="2" hasCustomPrompt="1"/>
          </p:nvPr>
        </p:nvSpPr>
        <p:spPr>
          <a:xfrm>
            <a:off x="63174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6">
            <a:extLst>
              <a:ext uri="{FF2B5EF4-FFF2-40B4-BE49-F238E27FC236}">
                <a16:creationId xmlns:a16="http://schemas.microsoft.com/office/drawing/2014/main" xmlns="" id="{1E593654-32FC-4192-82A5-D0FDC4A3979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0" name="Footer Placeholder 4">
            <a:extLst>
              <a:ext uri="{FF2B5EF4-FFF2-40B4-BE49-F238E27FC236}">
                <a16:creationId xmlns:a16="http://schemas.microsoft.com/office/drawing/2014/main" xmlns="" id="{D2A9534B-3535-4171-B8BF-C3A27934947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1" name="Slide Number Placeholder 5">
            <a:extLst>
              <a:ext uri="{FF2B5EF4-FFF2-40B4-BE49-F238E27FC236}">
                <a16:creationId xmlns:a16="http://schemas.microsoft.com/office/drawing/2014/main" xmlns="" id="{C7DDADDD-11E4-4840-A5C2-ABF4EFC706F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2" name="Footer Placeholder 4">
            <a:extLst>
              <a:ext uri="{FF2B5EF4-FFF2-40B4-BE49-F238E27FC236}">
                <a16:creationId xmlns:a16="http://schemas.microsoft.com/office/drawing/2014/main" xmlns="" id="{50032124-4DE4-449A-970D-EEFA8F58E4F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45744426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full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600" y="1660524"/>
            <a:ext cx="106668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10666800" cy="3960000"/>
          </a:xfrm>
        </p:spPr>
        <p:txBody>
          <a:bodyPr/>
          <a:lstStyle>
            <a:lvl1pPr marL="0" indent="0">
              <a:buNone/>
              <a:defRPr/>
            </a:lvl1pPr>
          </a:lstStyle>
          <a:p>
            <a:endParaRPr lang="en-GB"/>
          </a:p>
        </p:txBody>
      </p:sp>
      <p:sp>
        <p:nvSpPr>
          <p:cNvPr id="7" name="Rectangle 6">
            <a:extLst>
              <a:ext uri="{FF2B5EF4-FFF2-40B4-BE49-F238E27FC236}">
                <a16:creationId xmlns:a16="http://schemas.microsoft.com/office/drawing/2014/main" xmlns="" id="{ACB027CF-3F7F-4514-9D1D-7070B1A5240A}"/>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1" name="Footer Placeholder 4">
            <a:extLst>
              <a:ext uri="{FF2B5EF4-FFF2-40B4-BE49-F238E27FC236}">
                <a16:creationId xmlns:a16="http://schemas.microsoft.com/office/drawing/2014/main" xmlns="" id="{F295EB11-48FA-488F-99B9-EBC0C7FF4D2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2" name="Slide Number Placeholder 5">
            <a:extLst>
              <a:ext uri="{FF2B5EF4-FFF2-40B4-BE49-F238E27FC236}">
                <a16:creationId xmlns:a16="http://schemas.microsoft.com/office/drawing/2014/main" xmlns="" id="{F866B56C-ED6E-4599-95D8-1AD0B174602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3" name="Footer Placeholder 4">
            <a:extLst>
              <a:ext uri="{FF2B5EF4-FFF2-40B4-BE49-F238E27FC236}">
                <a16:creationId xmlns:a16="http://schemas.microsoft.com/office/drawing/2014/main" xmlns="" id="{7682C7B3-DBC0-4166-81BE-9F128B1CE97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68405941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ntent &amp; picture dar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7AD21965-3D67-4CF2-B3D4-684F94640F2D}"/>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2"/>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4">
            <a:extLst>
              <a:ext uri="{FF2B5EF4-FFF2-40B4-BE49-F238E27FC236}">
                <a16:creationId xmlns:a16="http://schemas.microsoft.com/office/drawing/2014/main" xmlns="" id="{BF450731-6266-48D9-8127-EA6489BE7A5B}"/>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16" name="Slide Number Placeholder 5">
            <a:extLst>
              <a:ext uri="{FF2B5EF4-FFF2-40B4-BE49-F238E27FC236}">
                <a16:creationId xmlns:a16="http://schemas.microsoft.com/office/drawing/2014/main" xmlns="" id="{1DFDFFD3-9CB9-4D63-8396-E4B62A2FB64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7" name="Footer Placeholder 4">
            <a:extLst>
              <a:ext uri="{FF2B5EF4-FFF2-40B4-BE49-F238E27FC236}">
                <a16:creationId xmlns:a16="http://schemas.microsoft.com/office/drawing/2014/main" xmlns="" id="{83575F9C-0A65-46E2-8E3D-199A428A6A7D}"/>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84043032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content &amp; picture 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9FBEE8D5-4745-43D0-AB41-4BFAB7017FD8}"/>
              </a:ext>
            </a:extLst>
          </p:cNvPr>
          <p:cNvSpPr/>
          <p:nvPr userDrawn="1"/>
        </p:nvSpPr>
        <p:spPr>
          <a:xfrm>
            <a:off x="10837717" y="6165886"/>
            <a:ext cx="1354283" cy="692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Picture Placeholder 13">
            <a:extLst>
              <a:ext uri="{FF2B5EF4-FFF2-40B4-BE49-F238E27FC236}">
                <a16:creationId xmlns:a16="http://schemas.microsoft.com/office/drawing/2014/main" xmlns="" id="{49BD1BF8-B72B-4547-9956-E82E0DCC1168}"/>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1"/>
          </a:solidFill>
        </p:spPr>
        <p:txBody>
          <a:bodyPr wrap="square" lIns="3237758" tIns="71962" rIns="899384" bIns="71962" anchor="ctr" anchorCtr="0">
            <a:noAutofit/>
          </a:bodyPr>
          <a:lstStyle>
            <a:lvl1pPr marL="0" indent="0" algn="l">
              <a:buNone/>
              <a:defRPr>
                <a:solidFill>
                  <a:schemeClr val="accent2"/>
                </a:solidFill>
              </a:defRPr>
            </a:lvl1pPr>
          </a:lstStyle>
          <a:p>
            <a:r>
              <a:rPr lang="en-GB" dirty="0"/>
              <a:t>Click on icon to insert picture</a:t>
            </a:r>
          </a:p>
        </p:txBody>
      </p:sp>
      <p:sp>
        <p:nvSpPr>
          <p:cNvPr id="15" name="Footer Placeholder 4">
            <a:extLst>
              <a:ext uri="{FF2B5EF4-FFF2-40B4-BE49-F238E27FC236}">
                <a16:creationId xmlns:a16="http://schemas.microsoft.com/office/drawing/2014/main" xmlns="" id="{8CC796AA-9002-4F86-BD15-E50B35B7578D}"/>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dirty="0">
                <a:solidFill>
                  <a:srgbClr val="0F1941"/>
                </a:solidFill>
              </a:rPr>
              <a:t>© Randstad</a:t>
            </a:r>
            <a:endParaRPr lang="en-GB" dirty="0">
              <a:solidFill>
                <a:srgbClr val="0F1941"/>
              </a:solidFill>
            </a:endParaRPr>
          </a:p>
        </p:txBody>
      </p:sp>
      <p:sp>
        <p:nvSpPr>
          <p:cNvPr id="16" name="Slide Number Placeholder 5">
            <a:extLst>
              <a:ext uri="{FF2B5EF4-FFF2-40B4-BE49-F238E27FC236}">
                <a16:creationId xmlns:a16="http://schemas.microsoft.com/office/drawing/2014/main" xmlns="" id="{70187ACE-2615-4245-9324-52287DF5F384}"/>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17" name="Footer Placeholder 4">
            <a:extLst>
              <a:ext uri="{FF2B5EF4-FFF2-40B4-BE49-F238E27FC236}">
                <a16:creationId xmlns:a16="http://schemas.microsoft.com/office/drawing/2014/main" xmlns="" id="{E1B3079B-56DC-4D8E-983D-63580C5E5237}"/>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95452445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content &amp;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EF486957-B3EC-46F3-AA14-784D64E6E2C9}"/>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2AA2CCB6-7ECF-4FF3-873C-84EB5A4E3094}"/>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3" name="Slide Number Placeholder 5">
            <a:extLst>
              <a:ext uri="{FF2B5EF4-FFF2-40B4-BE49-F238E27FC236}">
                <a16:creationId xmlns:a16="http://schemas.microsoft.com/office/drawing/2014/main" xmlns="" id="{15A332C0-5F54-4B2F-98FC-EA36572EE8D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4" name="Footer Placeholder 4">
            <a:extLst>
              <a:ext uri="{FF2B5EF4-FFF2-40B4-BE49-F238E27FC236}">
                <a16:creationId xmlns:a16="http://schemas.microsoft.com/office/drawing/2014/main" xmlns="" id="{719BFC31-8CE5-47E0-9ABF-00777EEC68E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67565373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1"/>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599"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5112000" cy="3960000"/>
          </a:xfrm>
        </p:spPr>
        <p:txBody>
          <a:bodyPr/>
          <a:lstStyle>
            <a:lvl1pPr marL="0" indent="0">
              <a:buNone/>
              <a:defRPr/>
            </a:lvl1pPr>
          </a:lstStyle>
          <a:p>
            <a:endParaRPr lang="en-GB"/>
          </a:p>
        </p:txBody>
      </p:sp>
      <p:sp>
        <p:nvSpPr>
          <p:cNvPr id="13" name="Text Placeholder 5">
            <a:extLst>
              <a:ext uri="{FF2B5EF4-FFF2-40B4-BE49-F238E27FC236}">
                <a16:creationId xmlns:a16="http://schemas.microsoft.com/office/drawing/2014/main" xmlns="" id="{DD6092BF-785F-4592-8EC9-EFC2A8C3AA01}"/>
              </a:ext>
            </a:extLst>
          </p:cNvPr>
          <p:cNvSpPr>
            <a:spLocks noGrp="1"/>
          </p:cNvSpPr>
          <p:nvPr>
            <p:ph type="body" sz="quarter" idx="14"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4" name="Chart Placeholder 9">
            <a:extLst>
              <a:ext uri="{FF2B5EF4-FFF2-40B4-BE49-F238E27FC236}">
                <a16:creationId xmlns:a16="http://schemas.microsoft.com/office/drawing/2014/main" xmlns="" id="{E88E660D-35A8-4DFE-93D5-35658A22897C}"/>
              </a:ext>
            </a:extLst>
          </p:cNvPr>
          <p:cNvSpPr>
            <a:spLocks noGrp="1"/>
          </p:cNvSpPr>
          <p:nvPr>
            <p:ph type="chart" sz="quarter" idx="15"/>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6B3E381B-D5CB-43D4-9E22-C4323A30C5C2}"/>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12" name="Footer Placeholder 4">
            <a:extLst>
              <a:ext uri="{FF2B5EF4-FFF2-40B4-BE49-F238E27FC236}">
                <a16:creationId xmlns:a16="http://schemas.microsoft.com/office/drawing/2014/main" xmlns="" id="{F8E9922C-A8BA-491E-81EE-8AF98578EC1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15" name="Slide Number Placeholder 5">
            <a:extLst>
              <a:ext uri="{FF2B5EF4-FFF2-40B4-BE49-F238E27FC236}">
                <a16:creationId xmlns:a16="http://schemas.microsoft.com/office/drawing/2014/main" xmlns="" id="{10F38832-1844-4ED3-8BA1-F5C4B142118B}"/>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6" name="Footer Placeholder 4">
            <a:extLst>
              <a:ext uri="{FF2B5EF4-FFF2-40B4-BE49-F238E27FC236}">
                <a16:creationId xmlns:a16="http://schemas.microsoft.com/office/drawing/2014/main" xmlns="" id="{19B0057D-61EA-429F-BB1D-5E5F353D1812}"/>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47377227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0D8612-8E25-4B08-8BDB-F61933ADF5EE}"/>
              </a:ext>
            </a:extLst>
          </p:cNvPr>
          <p:cNvSpPr>
            <a:spLocks noGrp="1"/>
          </p:cNvSpPr>
          <p:nvPr>
            <p:ph type="title" hasCustomPrompt="1"/>
          </p:nvPr>
        </p:nvSpPr>
        <p:spPr/>
        <p:txBody>
          <a:bodyPr/>
          <a:lstStyle/>
          <a:p>
            <a:r>
              <a:rPr lang="en-US" dirty="0"/>
              <a:t>click to edit Master title style</a:t>
            </a:r>
            <a:endParaRPr lang="en-GB" dirty="0"/>
          </a:p>
        </p:txBody>
      </p:sp>
      <p:sp>
        <p:nvSpPr>
          <p:cNvPr id="5" name="Rectangle 4">
            <a:extLst>
              <a:ext uri="{FF2B5EF4-FFF2-40B4-BE49-F238E27FC236}">
                <a16:creationId xmlns:a16="http://schemas.microsoft.com/office/drawing/2014/main" xmlns="" id="{A12804E6-9C0A-4FBB-8916-5671FDCFD18B}"/>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8" name="Footer Placeholder 4">
            <a:extLst>
              <a:ext uri="{FF2B5EF4-FFF2-40B4-BE49-F238E27FC236}">
                <a16:creationId xmlns:a16="http://schemas.microsoft.com/office/drawing/2014/main" xmlns="" id="{B8B52122-3D22-4D82-A87C-8D4FA7BEAA53}"/>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9" name="Slide Number Placeholder 5">
            <a:extLst>
              <a:ext uri="{FF2B5EF4-FFF2-40B4-BE49-F238E27FC236}">
                <a16:creationId xmlns:a16="http://schemas.microsoft.com/office/drawing/2014/main" xmlns="" id="{AD03EA6A-D083-44E1-AE43-61FC63C54F5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10" name="Footer Placeholder 4">
            <a:extLst>
              <a:ext uri="{FF2B5EF4-FFF2-40B4-BE49-F238E27FC236}">
                <a16:creationId xmlns:a16="http://schemas.microsoft.com/office/drawing/2014/main" xmlns="" id="{55FD65F7-DF43-4623-8663-23433C4BAF6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66840890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B7E8C40-659D-4843-9E59-E965C497F8E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5" name="Footer Placeholder 4">
            <a:extLst>
              <a:ext uri="{FF2B5EF4-FFF2-40B4-BE49-F238E27FC236}">
                <a16:creationId xmlns:a16="http://schemas.microsoft.com/office/drawing/2014/main" xmlns="" id="{B6F8F29F-AB3F-4803-9F6C-B1FE83E9AE6C}"/>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CDCDCD"/>
                </a:solidFill>
              </a:defRPr>
            </a:lvl1pPr>
          </a:lstStyle>
          <a:p>
            <a:r>
              <a:rPr lang="en-US"/>
              <a:t>© Randstad</a:t>
            </a:r>
            <a:endParaRPr lang="en-GB" dirty="0"/>
          </a:p>
        </p:txBody>
      </p:sp>
      <p:sp>
        <p:nvSpPr>
          <p:cNvPr id="6" name="Slide Number Placeholder 5">
            <a:extLst>
              <a:ext uri="{FF2B5EF4-FFF2-40B4-BE49-F238E27FC236}">
                <a16:creationId xmlns:a16="http://schemas.microsoft.com/office/drawing/2014/main" xmlns="" id="{0148A5F0-90D9-43B6-A0CC-D3026432933A}"/>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7" name="Footer Placeholder 4">
            <a:extLst>
              <a:ext uri="{FF2B5EF4-FFF2-40B4-BE49-F238E27FC236}">
                <a16:creationId xmlns:a16="http://schemas.microsoft.com/office/drawing/2014/main" xmlns="" id="{F5DE3D25-3AF2-4177-AA71-9613FB164FD5}"/>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36412668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72844490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wo content" type="twoObj">
  <p:cSld name="TWO_OBJECTS">
    <p:bg>
      <p:bgPr>
        <a:solidFill>
          <a:schemeClr val="lt1"/>
        </a:solidFill>
        <a:effectLst/>
      </p:bgPr>
    </p:bg>
    <p:spTree>
      <p:nvGrpSpPr>
        <p:cNvPr id="1" name="Shape 3228"/>
        <p:cNvGrpSpPr/>
        <p:nvPr/>
      </p:nvGrpSpPr>
      <p:grpSpPr>
        <a:xfrm>
          <a:off x="0" y="0"/>
          <a:ext cx="0" cy="0"/>
          <a:chOff x="0" y="0"/>
          <a:chExt cx="0" cy="0"/>
        </a:xfrm>
      </p:grpSpPr>
      <p:sp>
        <p:nvSpPr>
          <p:cNvPr id="3229" name="Google Shape;3229;p33"/>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0" name="Google Shape;3230;p33"/>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31" name="Google Shape;3231;p33"/>
          <p:cNvSpPr txBox="1">
            <a:spLocks noGrp="1"/>
          </p:cNvSpPr>
          <p:nvPr>
            <p:ph type="body" idx="2"/>
          </p:nvPr>
        </p:nvSpPr>
        <p:spPr>
          <a:xfrm>
            <a:off x="63174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32" name="Google Shape;3232;p33"/>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33" name="Google Shape;3233;p3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4" name="Google Shape;3234;p3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35" name="Google Shape;3235;p3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statement picture ligh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accent2"/>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96" name="Rectangle 95">
            <a:extLst>
              <a:ext uri="{FF2B5EF4-FFF2-40B4-BE49-F238E27FC236}">
                <a16:creationId xmlns:a16="http://schemas.microsoft.com/office/drawing/2014/main" xmlns="" id="{93C74D6C-B4CB-4317-A01C-BEDA12B282D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94ECF00E-E292-47DA-B1F6-E213AE9D23F1}"/>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4D03260B-C440-42F5-88F0-5B6B634972F1}"/>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B22A5F98-A4A0-4DF9-B232-A7306C9AF4C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7520351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dark">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7" name="Footer Placeholder 4">
            <a:extLst>
              <a:ext uri="{FF2B5EF4-FFF2-40B4-BE49-F238E27FC236}">
                <a16:creationId xmlns:a16="http://schemas.microsoft.com/office/drawing/2014/main" xmlns="" id="{FD751858-F268-496C-A7B6-6EAB59287CFE}"/>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solidFill>
                  <a:srgbClr val="FFFFFF"/>
                </a:solidFill>
              </a:rPr>
              <a:t>©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9D76A634-8BEE-4ECD-99B0-6EE85024E319}"/>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0BFEAB39-0DEA-4AB8-A076-DAE1D2EADE54}"/>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19627963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light">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2"/>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tx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sp>
        <p:nvSpPr>
          <p:cNvPr id="96" name="Rectangle 95">
            <a:extLst>
              <a:ext uri="{FF2B5EF4-FFF2-40B4-BE49-F238E27FC236}">
                <a16:creationId xmlns:a16="http://schemas.microsoft.com/office/drawing/2014/main" xmlns="" id="{ED109F40-13BA-4630-B7A7-80E73E7E07BD}"/>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0F1941"/>
              </a:solidFill>
            </a:endParaRPr>
          </a:p>
        </p:txBody>
      </p:sp>
      <p:sp>
        <p:nvSpPr>
          <p:cNvPr id="97" name="Footer Placeholder 4">
            <a:extLst>
              <a:ext uri="{FF2B5EF4-FFF2-40B4-BE49-F238E27FC236}">
                <a16:creationId xmlns:a16="http://schemas.microsoft.com/office/drawing/2014/main" xmlns="" id="{A9EF210F-B4BE-4B82-BF7A-6F1708A35E07}"/>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accent2"/>
                </a:solidFill>
              </a:defRPr>
            </a:lvl1pPr>
          </a:lstStyle>
          <a:p>
            <a:r>
              <a:rPr lang="en-US">
                <a:solidFill>
                  <a:srgbClr val="0F1941"/>
                </a:solidFill>
              </a:rPr>
              <a:t>©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0A52494A-E76F-4B6D-AE46-D30A594F24AE}"/>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8C95C1F0-C551-4030-99BA-76014DD9698B}"/>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55407291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final slide blue">
    <p:bg bwMode="gray">
      <p:bgPr>
        <a:solidFill>
          <a:srgbClr val="2175D9"/>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CCD67B64-095B-4511-AE6F-9358EBA0D067}"/>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6437D36D-780D-48E8-BC37-46D4983351C2}"/>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Freeform 7">
              <a:extLst>
                <a:ext uri="{FF2B5EF4-FFF2-40B4-BE49-F238E27FC236}">
                  <a16:creationId xmlns:a16="http://schemas.microsoft.com/office/drawing/2014/main" xmlns="" id="{D62734D2-12EF-4AF7-AAA0-CEFE95410F1C}"/>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Freeform 8">
              <a:extLst>
                <a:ext uri="{FF2B5EF4-FFF2-40B4-BE49-F238E27FC236}">
                  <a16:creationId xmlns:a16="http://schemas.microsoft.com/office/drawing/2014/main" xmlns="" id="{0E6EAA27-1AE7-4D78-A22D-26609899D549}"/>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Freeform 9">
              <a:extLst>
                <a:ext uri="{FF2B5EF4-FFF2-40B4-BE49-F238E27FC236}">
                  <a16:creationId xmlns:a16="http://schemas.microsoft.com/office/drawing/2014/main" xmlns="" id="{41B5201E-4DFD-4912-87D4-7C609F82F87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Freeform 10">
              <a:extLst>
                <a:ext uri="{FF2B5EF4-FFF2-40B4-BE49-F238E27FC236}">
                  <a16:creationId xmlns:a16="http://schemas.microsoft.com/office/drawing/2014/main" xmlns="" id="{0C4C24FA-E8F7-41DF-B3E2-ED523F9CA0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Freeform 11">
              <a:extLst>
                <a:ext uri="{FF2B5EF4-FFF2-40B4-BE49-F238E27FC236}">
                  <a16:creationId xmlns:a16="http://schemas.microsoft.com/office/drawing/2014/main" xmlns="" id="{5F980DFF-CBBF-4B1E-9F23-8A4748A98715}"/>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Freeform 12">
              <a:extLst>
                <a:ext uri="{FF2B5EF4-FFF2-40B4-BE49-F238E27FC236}">
                  <a16:creationId xmlns:a16="http://schemas.microsoft.com/office/drawing/2014/main" xmlns="" id="{7EA3C725-5461-4DF2-B9DE-5D494A3C72E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Freeform 13">
              <a:extLst>
                <a:ext uri="{FF2B5EF4-FFF2-40B4-BE49-F238E27FC236}">
                  <a16:creationId xmlns:a16="http://schemas.microsoft.com/office/drawing/2014/main" xmlns="" id="{03CFF32C-DB67-49B1-BF49-DA476C61273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Freeform 14">
              <a:extLst>
                <a:ext uri="{FF2B5EF4-FFF2-40B4-BE49-F238E27FC236}">
                  <a16:creationId xmlns:a16="http://schemas.microsoft.com/office/drawing/2014/main" xmlns="" id="{36CAD246-3CA7-43A4-BD74-DF01BB1C3C9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Freeform 15">
              <a:extLst>
                <a:ext uri="{FF2B5EF4-FFF2-40B4-BE49-F238E27FC236}">
                  <a16:creationId xmlns:a16="http://schemas.microsoft.com/office/drawing/2014/main" xmlns="" id="{165033FD-3008-4A3A-8DFC-9E382DFB16C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Freeform 16">
              <a:extLst>
                <a:ext uri="{FF2B5EF4-FFF2-40B4-BE49-F238E27FC236}">
                  <a16:creationId xmlns:a16="http://schemas.microsoft.com/office/drawing/2014/main" xmlns="" id="{42962546-AD6D-4B00-925C-E1ABF505F26A}"/>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Freeform 17">
              <a:extLst>
                <a:ext uri="{FF2B5EF4-FFF2-40B4-BE49-F238E27FC236}">
                  <a16:creationId xmlns:a16="http://schemas.microsoft.com/office/drawing/2014/main" xmlns="" id="{99460200-D52B-4D96-9C8A-8F1E4EEE4AA3}"/>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Freeform 18">
              <a:extLst>
                <a:ext uri="{FF2B5EF4-FFF2-40B4-BE49-F238E27FC236}">
                  <a16:creationId xmlns:a16="http://schemas.microsoft.com/office/drawing/2014/main" xmlns="" id="{0675F5FF-D24F-4C1C-94C9-5791B51CDB36}"/>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Freeform 19">
              <a:extLst>
                <a:ext uri="{FF2B5EF4-FFF2-40B4-BE49-F238E27FC236}">
                  <a16:creationId xmlns:a16="http://schemas.microsoft.com/office/drawing/2014/main" xmlns="" id="{01365608-FA4E-43AC-961C-49A7E3878D79}"/>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Freeform 20">
              <a:extLst>
                <a:ext uri="{FF2B5EF4-FFF2-40B4-BE49-F238E27FC236}">
                  <a16:creationId xmlns:a16="http://schemas.microsoft.com/office/drawing/2014/main" xmlns="" id="{5BAC4657-DD59-495D-AFA7-C722F2F77514}"/>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Freeform 21">
              <a:extLst>
                <a:ext uri="{FF2B5EF4-FFF2-40B4-BE49-F238E27FC236}">
                  <a16:creationId xmlns:a16="http://schemas.microsoft.com/office/drawing/2014/main" xmlns="" id="{24BAC945-B246-4FE0-900D-FD9B2D2BEF0C}"/>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Freeform 22">
              <a:extLst>
                <a:ext uri="{FF2B5EF4-FFF2-40B4-BE49-F238E27FC236}">
                  <a16:creationId xmlns:a16="http://schemas.microsoft.com/office/drawing/2014/main" xmlns="" id="{490F9086-ECA3-45E2-B60B-B402FF5E74B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Freeform 23">
              <a:extLst>
                <a:ext uri="{FF2B5EF4-FFF2-40B4-BE49-F238E27FC236}">
                  <a16:creationId xmlns:a16="http://schemas.microsoft.com/office/drawing/2014/main" xmlns="" id="{72F90E7A-2A80-4B04-881C-2A91A822D8D3}"/>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Freeform 24">
              <a:extLst>
                <a:ext uri="{FF2B5EF4-FFF2-40B4-BE49-F238E27FC236}">
                  <a16:creationId xmlns:a16="http://schemas.microsoft.com/office/drawing/2014/main" xmlns="" id="{99FBB11B-041D-4D46-9DA0-87040AA0AE1A}"/>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Freeform 25">
              <a:extLst>
                <a:ext uri="{FF2B5EF4-FFF2-40B4-BE49-F238E27FC236}">
                  <a16:creationId xmlns:a16="http://schemas.microsoft.com/office/drawing/2014/main" xmlns="" id="{7078F7EE-37F1-4F4F-80EF-ACAA9D33D61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Oval 26">
              <a:extLst>
                <a:ext uri="{FF2B5EF4-FFF2-40B4-BE49-F238E27FC236}">
                  <a16:creationId xmlns:a16="http://schemas.microsoft.com/office/drawing/2014/main" xmlns="" id="{179B62B8-9F4E-4226-B446-FE109833820F}"/>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Freeform 27">
              <a:extLst>
                <a:ext uri="{FF2B5EF4-FFF2-40B4-BE49-F238E27FC236}">
                  <a16:creationId xmlns:a16="http://schemas.microsoft.com/office/drawing/2014/main" xmlns="" id="{FB6625B6-A7AD-412C-B893-D31A7E7D005A}"/>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Freeform 28">
              <a:extLst>
                <a:ext uri="{FF2B5EF4-FFF2-40B4-BE49-F238E27FC236}">
                  <a16:creationId xmlns:a16="http://schemas.microsoft.com/office/drawing/2014/main" xmlns="" id="{EE891678-F93E-46A5-922C-F99D8BFBFF1F}"/>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6" name="Group 25">
            <a:extLst>
              <a:ext uri="{FF2B5EF4-FFF2-40B4-BE49-F238E27FC236}">
                <a16:creationId xmlns:a16="http://schemas.microsoft.com/office/drawing/2014/main" xmlns="" id="{6AF2DE2E-2056-4C3D-BA07-D1F885025FD2}"/>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DBB4EC74-E2B8-48AE-90FF-6676EB4B8274}"/>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EA6A8FC3-D077-4771-96E1-5BA2F91A5E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23">
                <a:extLst>
                  <a:ext uri="{FF2B5EF4-FFF2-40B4-BE49-F238E27FC236}">
                    <a16:creationId xmlns:a16="http://schemas.microsoft.com/office/drawing/2014/main" xmlns="" id="{7764FB75-A198-4823-A2C7-37D94F27027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24">
                <a:extLst>
                  <a:ext uri="{FF2B5EF4-FFF2-40B4-BE49-F238E27FC236}">
                    <a16:creationId xmlns:a16="http://schemas.microsoft.com/office/drawing/2014/main" xmlns="" id="{EC6E0F88-DFCC-4A01-B1B3-FD17CA311F3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25">
                <a:extLst>
                  <a:ext uri="{FF2B5EF4-FFF2-40B4-BE49-F238E27FC236}">
                    <a16:creationId xmlns:a16="http://schemas.microsoft.com/office/drawing/2014/main" xmlns="" id="{3AD5B88E-B88C-4F91-A7C2-990F047D85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26">
                <a:extLst>
                  <a:ext uri="{FF2B5EF4-FFF2-40B4-BE49-F238E27FC236}">
                    <a16:creationId xmlns:a16="http://schemas.microsoft.com/office/drawing/2014/main" xmlns="" id="{71B531A9-1DD2-42E4-887C-A0C9F293941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27">
                <a:extLst>
                  <a:ext uri="{FF2B5EF4-FFF2-40B4-BE49-F238E27FC236}">
                    <a16:creationId xmlns:a16="http://schemas.microsoft.com/office/drawing/2014/main" xmlns="" id="{F2307C1F-A456-4DDD-891A-4C870EA3CE0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28">
                <a:extLst>
                  <a:ext uri="{FF2B5EF4-FFF2-40B4-BE49-F238E27FC236}">
                    <a16:creationId xmlns:a16="http://schemas.microsoft.com/office/drawing/2014/main" xmlns="" id="{3BCC0D4D-3EAB-4173-ADF6-382C6E70CF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31">
                <a:extLst>
                  <a:ext uri="{FF2B5EF4-FFF2-40B4-BE49-F238E27FC236}">
                    <a16:creationId xmlns:a16="http://schemas.microsoft.com/office/drawing/2014/main" xmlns="" id="{C97F7EB2-85B7-4321-ADDA-B1555D551C9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32">
                <a:extLst>
                  <a:ext uri="{FF2B5EF4-FFF2-40B4-BE49-F238E27FC236}">
                    <a16:creationId xmlns:a16="http://schemas.microsoft.com/office/drawing/2014/main" xmlns="" id="{5A620B39-6C5B-4BAF-B12C-E4397878D4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33">
                <a:extLst>
                  <a:ext uri="{FF2B5EF4-FFF2-40B4-BE49-F238E27FC236}">
                    <a16:creationId xmlns:a16="http://schemas.microsoft.com/office/drawing/2014/main" xmlns="" id="{233FABDF-3240-4008-8B37-C08262BBE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34">
                <a:extLst>
                  <a:ext uri="{FF2B5EF4-FFF2-40B4-BE49-F238E27FC236}">
                    <a16:creationId xmlns:a16="http://schemas.microsoft.com/office/drawing/2014/main" xmlns="" id="{038CDF0A-C72B-4BE0-ACB4-383CCFC0AF9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35">
                <a:extLst>
                  <a:ext uri="{FF2B5EF4-FFF2-40B4-BE49-F238E27FC236}">
                    <a16:creationId xmlns:a16="http://schemas.microsoft.com/office/drawing/2014/main" xmlns="" id="{4821995D-33F1-4258-B889-36C37AE5620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36">
                <a:extLst>
                  <a:ext uri="{FF2B5EF4-FFF2-40B4-BE49-F238E27FC236}">
                    <a16:creationId xmlns:a16="http://schemas.microsoft.com/office/drawing/2014/main" xmlns="" id="{12C0D955-90AB-4708-98CF-02BCAD23F39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37">
                <a:extLst>
                  <a:ext uri="{FF2B5EF4-FFF2-40B4-BE49-F238E27FC236}">
                    <a16:creationId xmlns:a16="http://schemas.microsoft.com/office/drawing/2014/main" xmlns="" id="{BD1C5990-BCDA-4EF1-ACC6-B757723792E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38">
                <a:extLst>
                  <a:ext uri="{FF2B5EF4-FFF2-40B4-BE49-F238E27FC236}">
                    <a16:creationId xmlns:a16="http://schemas.microsoft.com/office/drawing/2014/main" xmlns="" id="{A3EBF801-16C5-43E4-A8A1-DF8B4C3E0F1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38">
                <a:extLst>
                  <a:ext uri="{FF2B5EF4-FFF2-40B4-BE49-F238E27FC236}">
                    <a16:creationId xmlns:a16="http://schemas.microsoft.com/office/drawing/2014/main" xmlns="" id="{F79C3E9D-649B-4992-AAFC-DAD2D63E4A8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8" name="Group 21">
              <a:extLst>
                <a:ext uri="{FF2B5EF4-FFF2-40B4-BE49-F238E27FC236}">
                  <a16:creationId xmlns:a16="http://schemas.microsoft.com/office/drawing/2014/main" xmlns="" id="{B1EA03EC-7B56-4396-B19E-BD7BB622DD98}"/>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84681A8B-24B2-4FAA-B548-3B3D91603BB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350ABEF5-08BC-4474-BA4D-379DFA3B5E4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7E48346A-980F-4F0F-B8AA-1732C78EFEE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30ED5321-7493-4D81-8B3C-86F58171F15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C1E23D6F-8E3F-4792-9475-DF84B68F5A9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0270D384-0843-43CF-B820-9CD951E945C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06B7B04B-F2FF-413C-BB4F-314F41CAA4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26B43E5A-7C5F-4654-BE4B-C1906B6CBB7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71C8E9E3-30FA-450A-92C2-59C3F24BE61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DED9B8BA-FEB2-43C3-A72B-690C7CEB2B0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8DC7D57C-948C-481B-8AA0-E8513565B1F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7F3C89C4-4C29-4010-8FC9-8F8C42732C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1C2F37BE-135A-468B-AC65-377F4E4B4EF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E7804FE9-0851-413D-B48F-7653393F77D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23BAF129-D46B-4060-8EA8-0335782050F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8314F5A9-1BBC-4745-AC75-8C571E6235F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9" name="Group 41">
              <a:extLst>
                <a:ext uri="{FF2B5EF4-FFF2-40B4-BE49-F238E27FC236}">
                  <a16:creationId xmlns:a16="http://schemas.microsoft.com/office/drawing/2014/main" xmlns="" id="{E255A2FF-D0AC-4E92-B70E-B7DC69CF7582}"/>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D298C92-6F81-434D-8BDF-8BB35A346EB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43">
                <a:extLst>
                  <a:ext uri="{FF2B5EF4-FFF2-40B4-BE49-F238E27FC236}">
                    <a16:creationId xmlns:a16="http://schemas.microsoft.com/office/drawing/2014/main" xmlns="" id="{E6ECBE7F-D178-4A54-8B88-4B4EA59545D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44">
                <a:extLst>
                  <a:ext uri="{FF2B5EF4-FFF2-40B4-BE49-F238E27FC236}">
                    <a16:creationId xmlns:a16="http://schemas.microsoft.com/office/drawing/2014/main" xmlns="" id="{5495F472-B6F6-4167-B6B1-478D329E049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84" name="Line 45">
                <a:extLst>
                  <a:ext uri="{FF2B5EF4-FFF2-40B4-BE49-F238E27FC236}">
                    <a16:creationId xmlns:a16="http://schemas.microsoft.com/office/drawing/2014/main" xmlns="" id="{498A9636-72BD-45D8-BC30-5E394BEE5F7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46">
                <a:extLst>
                  <a:ext uri="{FF2B5EF4-FFF2-40B4-BE49-F238E27FC236}">
                    <a16:creationId xmlns:a16="http://schemas.microsoft.com/office/drawing/2014/main" xmlns="" id="{A41D7002-56B5-4B3E-ADF6-C0AD7AC3C4C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47">
                <a:extLst>
                  <a:ext uri="{FF2B5EF4-FFF2-40B4-BE49-F238E27FC236}">
                    <a16:creationId xmlns:a16="http://schemas.microsoft.com/office/drawing/2014/main" xmlns="" id="{429E9206-09BC-4DC2-8040-B6482337984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48">
                <a:extLst>
                  <a:ext uri="{FF2B5EF4-FFF2-40B4-BE49-F238E27FC236}">
                    <a16:creationId xmlns:a16="http://schemas.microsoft.com/office/drawing/2014/main" xmlns="" id="{5B0548A9-3518-4B50-A00B-CDFE14E0469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49">
                <a:extLst>
                  <a:ext uri="{FF2B5EF4-FFF2-40B4-BE49-F238E27FC236}">
                    <a16:creationId xmlns:a16="http://schemas.microsoft.com/office/drawing/2014/main" xmlns="" id="{73E17CD6-BB2D-4AEA-939C-616E017EA2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50">
                <a:extLst>
                  <a:ext uri="{FF2B5EF4-FFF2-40B4-BE49-F238E27FC236}">
                    <a16:creationId xmlns:a16="http://schemas.microsoft.com/office/drawing/2014/main" xmlns="" id="{E321E5A6-7360-48FD-A3DA-10DF126178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0" name="Line 51">
                <a:extLst>
                  <a:ext uri="{FF2B5EF4-FFF2-40B4-BE49-F238E27FC236}">
                    <a16:creationId xmlns:a16="http://schemas.microsoft.com/office/drawing/2014/main" xmlns="" id="{F9DDFADE-F364-44D6-BEF7-B73A84FD4F5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52">
                <a:extLst>
                  <a:ext uri="{FF2B5EF4-FFF2-40B4-BE49-F238E27FC236}">
                    <a16:creationId xmlns:a16="http://schemas.microsoft.com/office/drawing/2014/main" xmlns="" id="{914CBAF5-E87F-4B29-BA3F-7D8208B60A2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53">
                <a:extLst>
                  <a:ext uri="{FF2B5EF4-FFF2-40B4-BE49-F238E27FC236}">
                    <a16:creationId xmlns:a16="http://schemas.microsoft.com/office/drawing/2014/main" xmlns="" id="{123D8052-0D01-447C-AD6C-7375E997BC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54">
                <a:extLst>
                  <a:ext uri="{FF2B5EF4-FFF2-40B4-BE49-F238E27FC236}">
                    <a16:creationId xmlns:a16="http://schemas.microsoft.com/office/drawing/2014/main" xmlns="" id="{42196512-1A9A-47CD-AF16-FEEA9E9F205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55">
                <a:extLst>
                  <a:ext uri="{FF2B5EF4-FFF2-40B4-BE49-F238E27FC236}">
                    <a16:creationId xmlns:a16="http://schemas.microsoft.com/office/drawing/2014/main" xmlns="" id="{93CC4C7F-4EC7-445F-B8DE-C1C79E4D4E3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56">
                <a:extLst>
                  <a:ext uri="{FF2B5EF4-FFF2-40B4-BE49-F238E27FC236}">
                    <a16:creationId xmlns:a16="http://schemas.microsoft.com/office/drawing/2014/main" xmlns="" id="{0DA55DC8-7EF2-4417-8BF0-D4371EF083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57">
                <a:extLst>
                  <a:ext uri="{FF2B5EF4-FFF2-40B4-BE49-F238E27FC236}">
                    <a16:creationId xmlns:a16="http://schemas.microsoft.com/office/drawing/2014/main" xmlns="" id="{922C734F-1FF3-4FAF-9D76-309520282B9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58">
                <a:extLst>
                  <a:ext uri="{FF2B5EF4-FFF2-40B4-BE49-F238E27FC236}">
                    <a16:creationId xmlns:a16="http://schemas.microsoft.com/office/drawing/2014/main" xmlns="" id="{91C1DE79-7DDE-4947-98EA-998B85397AD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59">
                <a:extLst>
                  <a:ext uri="{FF2B5EF4-FFF2-40B4-BE49-F238E27FC236}">
                    <a16:creationId xmlns:a16="http://schemas.microsoft.com/office/drawing/2014/main" xmlns="" id="{8488509F-2306-48B3-9072-8C4211D34C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60">
                <a:extLst>
                  <a:ext uri="{FF2B5EF4-FFF2-40B4-BE49-F238E27FC236}">
                    <a16:creationId xmlns:a16="http://schemas.microsoft.com/office/drawing/2014/main" xmlns="" id="{B31DBCD5-4519-4148-8979-EC7CD674D7E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61">
                <a:extLst>
                  <a:ext uri="{FF2B5EF4-FFF2-40B4-BE49-F238E27FC236}">
                    <a16:creationId xmlns:a16="http://schemas.microsoft.com/office/drawing/2014/main" xmlns="" id="{6889757B-370C-4B3B-A126-AA74FEC19F5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62">
                <a:extLst>
                  <a:ext uri="{FF2B5EF4-FFF2-40B4-BE49-F238E27FC236}">
                    <a16:creationId xmlns:a16="http://schemas.microsoft.com/office/drawing/2014/main" xmlns="" id="{569B5A5D-2C64-4CCF-8DB2-077C5D0567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63">
                <a:extLst>
                  <a:ext uri="{FF2B5EF4-FFF2-40B4-BE49-F238E27FC236}">
                    <a16:creationId xmlns:a16="http://schemas.microsoft.com/office/drawing/2014/main" xmlns="" id="{D307696F-A599-4115-80A0-3F4DCD8579E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64">
                <a:extLst>
                  <a:ext uri="{FF2B5EF4-FFF2-40B4-BE49-F238E27FC236}">
                    <a16:creationId xmlns:a16="http://schemas.microsoft.com/office/drawing/2014/main" xmlns="" id="{9452BE42-1343-4C85-9B87-3AA2D08850D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65">
                <a:extLst>
                  <a:ext uri="{FF2B5EF4-FFF2-40B4-BE49-F238E27FC236}">
                    <a16:creationId xmlns:a16="http://schemas.microsoft.com/office/drawing/2014/main" xmlns="" id="{74923F60-85F9-4549-8394-A7326DAB837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586AA01B-224C-4CA3-A4B2-B2A69F32FBD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06" name="Line 43">
                <a:extLst>
                  <a:ext uri="{FF2B5EF4-FFF2-40B4-BE49-F238E27FC236}">
                    <a16:creationId xmlns:a16="http://schemas.microsoft.com/office/drawing/2014/main" xmlns="" id="{E0B10071-59E6-4E2B-98C5-CBB8FF09C9A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0" name="Group 41">
              <a:extLst>
                <a:ext uri="{FF2B5EF4-FFF2-40B4-BE49-F238E27FC236}">
                  <a16:creationId xmlns:a16="http://schemas.microsoft.com/office/drawing/2014/main" xmlns="" id="{AFBB7FBC-7E31-4B27-8466-1115DBEA41C9}"/>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8F83263B-0203-4214-ADAC-887B872A10C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43">
                <a:extLst>
                  <a:ext uri="{FF2B5EF4-FFF2-40B4-BE49-F238E27FC236}">
                    <a16:creationId xmlns:a16="http://schemas.microsoft.com/office/drawing/2014/main" xmlns="" id="{070B6ADF-9800-4F4B-B1C8-B3BA4A57F37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44">
                <a:extLst>
                  <a:ext uri="{FF2B5EF4-FFF2-40B4-BE49-F238E27FC236}">
                    <a16:creationId xmlns:a16="http://schemas.microsoft.com/office/drawing/2014/main" xmlns="" id="{E7532758-BDF1-45BD-8B98-3818F069135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45">
                <a:extLst>
                  <a:ext uri="{FF2B5EF4-FFF2-40B4-BE49-F238E27FC236}">
                    <a16:creationId xmlns:a16="http://schemas.microsoft.com/office/drawing/2014/main" xmlns="" id="{7D81232C-A97B-40D7-A8F2-407A50E5032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46">
                <a:extLst>
                  <a:ext uri="{FF2B5EF4-FFF2-40B4-BE49-F238E27FC236}">
                    <a16:creationId xmlns:a16="http://schemas.microsoft.com/office/drawing/2014/main" xmlns="" id="{E337FE93-5224-4DB3-BAD0-48117BAA085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47">
                <a:extLst>
                  <a:ext uri="{FF2B5EF4-FFF2-40B4-BE49-F238E27FC236}">
                    <a16:creationId xmlns:a16="http://schemas.microsoft.com/office/drawing/2014/main" xmlns="" id="{65B14738-D673-45E4-91FC-6BE3C11109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48">
                <a:extLst>
                  <a:ext uri="{FF2B5EF4-FFF2-40B4-BE49-F238E27FC236}">
                    <a16:creationId xmlns:a16="http://schemas.microsoft.com/office/drawing/2014/main" xmlns="" id="{01707CD1-D063-4933-B987-5AD70DFC1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49">
                <a:extLst>
                  <a:ext uri="{FF2B5EF4-FFF2-40B4-BE49-F238E27FC236}">
                    <a16:creationId xmlns:a16="http://schemas.microsoft.com/office/drawing/2014/main" xmlns="" id="{FAF5DABE-244D-4CBF-AC2A-616091F67BF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50">
                <a:extLst>
                  <a:ext uri="{FF2B5EF4-FFF2-40B4-BE49-F238E27FC236}">
                    <a16:creationId xmlns:a16="http://schemas.microsoft.com/office/drawing/2014/main" xmlns="" id="{DB209D92-B982-4268-A41B-2DCFE80119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51">
                <a:extLst>
                  <a:ext uri="{FF2B5EF4-FFF2-40B4-BE49-F238E27FC236}">
                    <a16:creationId xmlns:a16="http://schemas.microsoft.com/office/drawing/2014/main" xmlns="" id="{98CF10C6-298B-4D5C-86CA-65571BD7A79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5" name="Line 52">
                <a:extLst>
                  <a:ext uri="{FF2B5EF4-FFF2-40B4-BE49-F238E27FC236}">
                    <a16:creationId xmlns:a16="http://schemas.microsoft.com/office/drawing/2014/main" xmlns="" id="{8C7789E1-8B8F-4892-9F6B-5A06030135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53">
                <a:extLst>
                  <a:ext uri="{FF2B5EF4-FFF2-40B4-BE49-F238E27FC236}">
                    <a16:creationId xmlns:a16="http://schemas.microsoft.com/office/drawing/2014/main" xmlns="" id="{45A31AEE-1E6D-4D3D-88BC-4C57DEAF2EB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54">
                <a:extLst>
                  <a:ext uri="{FF2B5EF4-FFF2-40B4-BE49-F238E27FC236}">
                    <a16:creationId xmlns:a16="http://schemas.microsoft.com/office/drawing/2014/main" xmlns="" id="{02AA41E5-EF68-4917-A2CA-37049A64FC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55">
                <a:extLst>
                  <a:ext uri="{FF2B5EF4-FFF2-40B4-BE49-F238E27FC236}">
                    <a16:creationId xmlns:a16="http://schemas.microsoft.com/office/drawing/2014/main" xmlns="" id="{AE563CFD-1E1F-4302-AFDB-4350846A992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56">
                <a:extLst>
                  <a:ext uri="{FF2B5EF4-FFF2-40B4-BE49-F238E27FC236}">
                    <a16:creationId xmlns:a16="http://schemas.microsoft.com/office/drawing/2014/main" xmlns="" id="{37D82D57-9C7E-4DDD-AE13-A6B310E6480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57">
                <a:extLst>
                  <a:ext uri="{FF2B5EF4-FFF2-40B4-BE49-F238E27FC236}">
                    <a16:creationId xmlns:a16="http://schemas.microsoft.com/office/drawing/2014/main" xmlns="" id="{D83E4E10-0EEE-48B0-A364-4F7D3560DE4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58">
                <a:extLst>
                  <a:ext uri="{FF2B5EF4-FFF2-40B4-BE49-F238E27FC236}">
                    <a16:creationId xmlns:a16="http://schemas.microsoft.com/office/drawing/2014/main" xmlns="" id="{D6668FE6-0948-48AF-BC08-40C09B59040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59">
                <a:extLst>
                  <a:ext uri="{FF2B5EF4-FFF2-40B4-BE49-F238E27FC236}">
                    <a16:creationId xmlns:a16="http://schemas.microsoft.com/office/drawing/2014/main" xmlns="" id="{458E2F19-7C07-48E3-8EB4-72A37D16C90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60">
                <a:extLst>
                  <a:ext uri="{FF2B5EF4-FFF2-40B4-BE49-F238E27FC236}">
                    <a16:creationId xmlns:a16="http://schemas.microsoft.com/office/drawing/2014/main" xmlns="" id="{050C264A-50A3-4BBD-BA80-CC47B23CF12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61">
                <a:extLst>
                  <a:ext uri="{FF2B5EF4-FFF2-40B4-BE49-F238E27FC236}">
                    <a16:creationId xmlns:a16="http://schemas.microsoft.com/office/drawing/2014/main" xmlns="" id="{65998567-F5E3-4BBB-8ED5-112F962CA78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62">
                <a:extLst>
                  <a:ext uri="{FF2B5EF4-FFF2-40B4-BE49-F238E27FC236}">
                    <a16:creationId xmlns:a16="http://schemas.microsoft.com/office/drawing/2014/main" xmlns="" id="{8128CE8F-1A5C-46C3-8621-4778EC41540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63">
                <a:extLst>
                  <a:ext uri="{FF2B5EF4-FFF2-40B4-BE49-F238E27FC236}">
                    <a16:creationId xmlns:a16="http://schemas.microsoft.com/office/drawing/2014/main" xmlns="" id="{7730940F-C4F4-4C0F-962B-D63AF321558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64">
                <a:extLst>
                  <a:ext uri="{FF2B5EF4-FFF2-40B4-BE49-F238E27FC236}">
                    <a16:creationId xmlns:a16="http://schemas.microsoft.com/office/drawing/2014/main" xmlns="" id="{8F4874A5-5E4C-4F52-8D74-586223AA2D9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65">
                <a:extLst>
                  <a:ext uri="{FF2B5EF4-FFF2-40B4-BE49-F238E27FC236}">
                    <a16:creationId xmlns:a16="http://schemas.microsoft.com/office/drawing/2014/main" xmlns="" id="{7E383394-E9B9-4315-BCC7-A62D9705E50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44">
                <a:extLst>
                  <a:ext uri="{FF2B5EF4-FFF2-40B4-BE49-F238E27FC236}">
                    <a16:creationId xmlns:a16="http://schemas.microsoft.com/office/drawing/2014/main" xmlns="" id="{CF1749E4-2D6F-4ECC-BFB9-22A79B3D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43">
                <a:extLst>
                  <a:ext uri="{FF2B5EF4-FFF2-40B4-BE49-F238E27FC236}">
                    <a16:creationId xmlns:a16="http://schemas.microsoft.com/office/drawing/2014/main" xmlns="" id="{A0317130-E516-451B-B19D-DE56D19A80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195804312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final slide dark blue">
    <p:bg bwMode="gray">
      <p:bgPr>
        <a:solidFill>
          <a:srgbClr val="0F1941"/>
        </a:solidFill>
        <a:effectLst/>
      </p:bgPr>
    </p:bg>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xmlns="" id="{891C919E-0DB6-4556-BA4C-9A73B9B10762}"/>
              </a:ext>
            </a:extLst>
          </p:cNvPr>
          <p:cNvGrpSpPr>
            <a:grpSpLocks noChangeAspect="1"/>
          </p:cNvGrpSpPr>
          <p:nvPr userDrawn="1"/>
        </p:nvGrpSpPr>
        <p:grpSpPr bwMode="gray">
          <a:xfrm>
            <a:off x="765177" y="911262"/>
            <a:ext cx="10658475" cy="5026025"/>
            <a:chOff x="482" y="574"/>
            <a:chExt cx="6714" cy="3166"/>
          </a:xfrm>
        </p:grpSpPr>
        <p:sp>
          <p:nvSpPr>
            <p:cNvPr id="11" name="Freeform 6">
              <a:extLst>
                <a:ext uri="{FF2B5EF4-FFF2-40B4-BE49-F238E27FC236}">
                  <a16:creationId xmlns:a16="http://schemas.microsoft.com/office/drawing/2014/main" xmlns="" id="{AA6E5838-42F3-42D9-886B-7FACE2C104A4}"/>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 name="Freeform 7">
              <a:extLst>
                <a:ext uri="{FF2B5EF4-FFF2-40B4-BE49-F238E27FC236}">
                  <a16:creationId xmlns:a16="http://schemas.microsoft.com/office/drawing/2014/main" xmlns="" id="{61D4052F-43C9-4A36-A4AB-5C24996BB94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 name="Freeform 8">
              <a:extLst>
                <a:ext uri="{FF2B5EF4-FFF2-40B4-BE49-F238E27FC236}">
                  <a16:creationId xmlns:a16="http://schemas.microsoft.com/office/drawing/2014/main" xmlns="" id="{C7AE75AB-FF06-4779-A9A7-DD6AC686A337}"/>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 name="Freeform 9">
              <a:extLst>
                <a:ext uri="{FF2B5EF4-FFF2-40B4-BE49-F238E27FC236}">
                  <a16:creationId xmlns:a16="http://schemas.microsoft.com/office/drawing/2014/main" xmlns="" id="{89D4D19B-6028-4242-9898-6D4B6B35E051}"/>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 name="Freeform 10">
              <a:extLst>
                <a:ext uri="{FF2B5EF4-FFF2-40B4-BE49-F238E27FC236}">
                  <a16:creationId xmlns:a16="http://schemas.microsoft.com/office/drawing/2014/main" xmlns="" id="{CCD5607A-763E-4632-9AE0-FF0EC6B050D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6" name="Freeform 11">
              <a:extLst>
                <a:ext uri="{FF2B5EF4-FFF2-40B4-BE49-F238E27FC236}">
                  <a16:creationId xmlns:a16="http://schemas.microsoft.com/office/drawing/2014/main" xmlns="" id="{371FF234-A85C-4672-9F3F-08EBE287E032}"/>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7" name="Freeform 12">
              <a:extLst>
                <a:ext uri="{FF2B5EF4-FFF2-40B4-BE49-F238E27FC236}">
                  <a16:creationId xmlns:a16="http://schemas.microsoft.com/office/drawing/2014/main" xmlns="" id="{C1C00ABD-5730-4E6E-822F-E947C3E0B335}"/>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8" name="Freeform 13">
              <a:extLst>
                <a:ext uri="{FF2B5EF4-FFF2-40B4-BE49-F238E27FC236}">
                  <a16:creationId xmlns:a16="http://schemas.microsoft.com/office/drawing/2014/main" xmlns="" id="{B03AE2A9-3D7F-4AE4-90A0-0FA84EEAB916}"/>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9" name="Freeform 14">
              <a:extLst>
                <a:ext uri="{FF2B5EF4-FFF2-40B4-BE49-F238E27FC236}">
                  <a16:creationId xmlns:a16="http://schemas.microsoft.com/office/drawing/2014/main" xmlns="" id="{D7BD20AC-3B43-4BCF-A574-E8D940F8F1DE}"/>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0" name="Freeform 15">
              <a:extLst>
                <a:ext uri="{FF2B5EF4-FFF2-40B4-BE49-F238E27FC236}">
                  <a16:creationId xmlns:a16="http://schemas.microsoft.com/office/drawing/2014/main" xmlns="" id="{F4FB4824-5CB4-4E58-80AA-9BD0123BFD6F}"/>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1" name="Freeform 16">
              <a:extLst>
                <a:ext uri="{FF2B5EF4-FFF2-40B4-BE49-F238E27FC236}">
                  <a16:creationId xmlns:a16="http://schemas.microsoft.com/office/drawing/2014/main" xmlns="" id="{5BA84E44-086F-442A-906C-07D40A291EF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2" name="Freeform 17">
              <a:extLst>
                <a:ext uri="{FF2B5EF4-FFF2-40B4-BE49-F238E27FC236}">
                  <a16:creationId xmlns:a16="http://schemas.microsoft.com/office/drawing/2014/main" xmlns="" id="{38AAF21C-1433-44B4-9AB5-487B354CB66E}"/>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3" name="Freeform 18">
              <a:extLst>
                <a:ext uri="{FF2B5EF4-FFF2-40B4-BE49-F238E27FC236}">
                  <a16:creationId xmlns:a16="http://schemas.microsoft.com/office/drawing/2014/main" xmlns="" id="{57C5D29C-6188-4ADA-A8DE-F44E9245154C}"/>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4" name="Freeform 19">
              <a:extLst>
                <a:ext uri="{FF2B5EF4-FFF2-40B4-BE49-F238E27FC236}">
                  <a16:creationId xmlns:a16="http://schemas.microsoft.com/office/drawing/2014/main" xmlns="" id="{69010570-A587-45DC-AACF-2233C578EC67}"/>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5" name="Freeform 20">
              <a:extLst>
                <a:ext uri="{FF2B5EF4-FFF2-40B4-BE49-F238E27FC236}">
                  <a16:creationId xmlns:a16="http://schemas.microsoft.com/office/drawing/2014/main" xmlns="" id="{57F9753C-4247-48FC-8170-88564761BC7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6" name="Freeform 21">
              <a:extLst>
                <a:ext uri="{FF2B5EF4-FFF2-40B4-BE49-F238E27FC236}">
                  <a16:creationId xmlns:a16="http://schemas.microsoft.com/office/drawing/2014/main" xmlns="" id="{7DD4183E-E288-4FAE-8A35-76077C2DF050}"/>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7" name="Freeform 22">
              <a:extLst>
                <a:ext uri="{FF2B5EF4-FFF2-40B4-BE49-F238E27FC236}">
                  <a16:creationId xmlns:a16="http://schemas.microsoft.com/office/drawing/2014/main" xmlns="" id="{EEE1A537-1C36-4B70-8EA1-F6E9836B8E92}"/>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8" name="Freeform 23">
              <a:extLst>
                <a:ext uri="{FF2B5EF4-FFF2-40B4-BE49-F238E27FC236}">
                  <a16:creationId xmlns:a16="http://schemas.microsoft.com/office/drawing/2014/main" xmlns="" id="{039A4EF8-C222-4F5F-BF60-A8A4D37C82A7}"/>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9" name="Freeform 24">
              <a:extLst>
                <a:ext uri="{FF2B5EF4-FFF2-40B4-BE49-F238E27FC236}">
                  <a16:creationId xmlns:a16="http://schemas.microsoft.com/office/drawing/2014/main" xmlns="" id="{E7141EAF-B161-402F-AD4F-4D69B538117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0" name="Freeform 25">
              <a:extLst>
                <a:ext uri="{FF2B5EF4-FFF2-40B4-BE49-F238E27FC236}">
                  <a16:creationId xmlns:a16="http://schemas.microsoft.com/office/drawing/2014/main" xmlns="" id="{7AD12296-FC20-4873-A044-3972C1D4382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1" name="Oval 26">
              <a:extLst>
                <a:ext uri="{FF2B5EF4-FFF2-40B4-BE49-F238E27FC236}">
                  <a16:creationId xmlns:a16="http://schemas.microsoft.com/office/drawing/2014/main" xmlns="" id="{0A718FDD-2A90-4CD2-82C5-C1D841661B0B}"/>
                </a:ext>
              </a:extLst>
            </p:cNvPr>
            <p:cNvSpPr>
              <a:spLocks noChangeArrowheads="1"/>
            </p:cNvSpPr>
            <p:nvPr userDrawn="1"/>
          </p:nvSpPr>
          <p:spPr bwMode="gray">
            <a:xfrm>
              <a:off x="7102" y="2186"/>
              <a:ext cx="94" cy="94"/>
            </a:xfrm>
            <a:prstGeom prst="ellipse">
              <a:avLst/>
            </a:pr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Freeform 27">
              <a:extLst>
                <a:ext uri="{FF2B5EF4-FFF2-40B4-BE49-F238E27FC236}">
                  <a16:creationId xmlns:a16="http://schemas.microsoft.com/office/drawing/2014/main" xmlns="" id="{60CC6BD7-F789-4249-840C-E3DD0AAB710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Freeform 28">
              <a:extLst>
                <a:ext uri="{FF2B5EF4-FFF2-40B4-BE49-F238E27FC236}">
                  <a16:creationId xmlns:a16="http://schemas.microsoft.com/office/drawing/2014/main" xmlns="" id="{16AE0BF9-B260-4012-8E63-B97D436FA0D7}"/>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4" name="Group 33">
            <a:extLst>
              <a:ext uri="{FF2B5EF4-FFF2-40B4-BE49-F238E27FC236}">
                <a16:creationId xmlns:a16="http://schemas.microsoft.com/office/drawing/2014/main" xmlns="" id="{6887760F-5A09-4871-9AAA-739C04130C64}"/>
              </a:ext>
            </a:extLst>
          </p:cNvPr>
          <p:cNvGrpSpPr/>
          <p:nvPr userDrawn="1"/>
        </p:nvGrpSpPr>
        <p:grpSpPr>
          <a:xfrm>
            <a:off x="-294300" y="-297472"/>
            <a:ext cx="12780600" cy="7449775"/>
            <a:chOff x="-294300" y="-297475"/>
            <a:chExt cx="12780600" cy="7449775"/>
          </a:xfrm>
        </p:grpSpPr>
        <p:grpSp>
          <p:nvGrpSpPr>
            <p:cNvPr id="35" name="Group 21">
              <a:extLst>
                <a:ext uri="{FF2B5EF4-FFF2-40B4-BE49-F238E27FC236}">
                  <a16:creationId xmlns:a16="http://schemas.microsoft.com/office/drawing/2014/main" xmlns="" id="{ED74E9D6-BCBD-43BB-97ED-0AB860C2FE93}"/>
                </a:ext>
              </a:extLst>
            </p:cNvPr>
            <p:cNvGrpSpPr>
              <a:grpSpLocks/>
            </p:cNvGrpSpPr>
            <p:nvPr userDrawn="1"/>
          </p:nvGrpSpPr>
          <p:grpSpPr bwMode="auto">
            <a:xfrm>
              <a:off x="-294300" y="0"/>
              <a:ext cx="180000" cy="6858000"/>
              <a:chOff x="-232" y="0"/>
              <a:chExt cx="232" cy="4320"/>
            </a:xfrm>
          </p:grpSpPr>
          <p:sp>
            <p:nvSpPr>
              <p:cNvPr id="107" name="Line 22">
                <a:extLst>
                  <a:ext uri="{FF2B5EF4-FFF2-40B4-BE49-F238E27FC236}">
                    <a16:creationId xmlns:a16="http://schemas.microsoft.com/office/drawing/2014/main" xmlns="" id="{5F3C556C-8885-48F1-8E39-7D7DC2608B7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0E787345-8F76-4750-BD32-5FA5D45C4AD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C4041E5F-3943-479E-8EC4-937433A86B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09074CBE-AE3F-4F64-A016-0587EEE5942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2305E7F2-64AB-4D26-8680-D2B4F17E831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F3DD34A9-E64E-44D2-9336-251152DF78F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24706558-AF3F-44E4-9DC3-7979B8773F8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4B29E9FE-8D68-4B6A-9605-2E3B18C6E1B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C0583EBA-7CBB-41E6-AB13-D4E79118030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4F6E2BA9-CD9E-4860-A63F-B5C32D4E8A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DDEFE069-3D31-4651-9071-1713911744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566B4443-EF46-4EAB-BA2C-442908EE12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2284C0B2-FF8B-4C6D-BA8E-5A6828037F5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C0A5A0E8-706E-4209-AB86-790D473801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263EBE0D-8BD0-48D7-911A-78323CA9F04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56EED64C-CA31-465C-8D9C-EF5FA29D02C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6" name="Group 21">
              <a:extLst>
                <a:ext uri="{FF2B5EF4-FFF2-40B4-BE49-F238E27FC236}">
                  <a16:creationId xmlns:a16="http://schemas.microsoft.com/office/drawing/2014/main" xmlns="" id="{E8B6B780-7768-46F5-971F-B9816AFEF1EA}"/>
                </a:ext>
              </a:extLst>
            </p:cNvPr>
            <p:cNvGrpSpPr>
              <a:grpSpLocks/>
            </p:cNvGrpSpPr>
            <p:nvPr userDrawn="1"/>
          </p:nvGrpSpPr>
          <p:grpSpPr bwMode="auto">
            <a:xfrm>
              <a:off x="12306300" y="0"/>
              <a:ext cx="180000" cy="6858000"/>
              <a:chOff x="-232" y="0"/>
              <a:chExt cx="232" cy="4320"/>
            </a:xfrm>
          </p:grpSpPr>
          <p:sp>
            <p:nvSpPr>
              <p:cNvPr id="91" name="Line 22">
                <a:extLst>
                  <a:ext uri="{FF2B5EF4-FFF2-40B4-BE49-F238E27FC236}">
                    <a16:creationId xmlns:a16="http://schemas.microsoft.com/office/drawing/2014/main" xmlns="" id="{28B561F1-F2D9-4956-A990-264BA1CB72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23">
                <a:extLst>
                  <a:ext uri="{FF2B5EF4-FFF2-40B4-BE49-F238E27FC236}">
                    <a16:creationId xmlns:a16="http://schemas.microsoft.com/office/drawing/2014/main" xmlns="" id="{CB9490EC-5D7A-4BD8-8CF8-7738CE2D234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24">
                <a:extLst>
                  <a:ext uri="{FF2B5EF4-FFF2-40B4-BE49-F238E27FC236}">
                    <a16:creationId xmlns:a16="http://schemas.microsoft.com/office/drawing/2014/main" xmlns="" id="{C5F919EE-4C94-4DA0-8E8E-7E0A2426FDB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25">
                <a:extLst>
                  <a:ext uri="{FF2B5EF4-FFF2-40B4-BE49-F238E27FC236}">
                    <a16:creationId xmlns:a16="http://schemas.microsoft.com/office/drawing/2014/main" xmlns="" id="{07CEB01F-10BA-4FD5-8C07-848FA45490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26">
                <a:extLst>
                  <a:ext uri="{FF2B5EF4-FFF2-40B4-BE49-F238E27FC236}">
                    <a16:creationId xmlns:a16="http://schemas.microsoft.com/office/drawing/2014/main" xmlns="" id="{15AD412C-42F9-4FF0-A7B3-007382D7A08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27">
                <a:extLst>
                  <a:ext uri="{FF2B5EF4-FFF2-40B4-BE49-F238E27FC236}">
                    <a16:creationId xmlns:a16="http://schemas.microsoft.com/office/drawing/2014/main" xmlns="" id="{82E98CD7-2D6C-4E70-BE7A-A8776EB5421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28">
                <a:extLst>
                  <a:ext uri="{FF2B5EF4-FFF2-40B4-BE49-F238E27FC236}">
                    <a16:creationId xmlns:a16="http://schemas.microsoft.com/office/drawing/2014/main" xmlns="" id="{09990407-AB71-44E2-96B4-A2ED4DC7142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31">
                <a:extLst>
                  <a:ext uri="{FF2B5EF4-FFF2-40B4-BE49-F238E27FC236}">
                    <a16:creationId xmlns:a16="http://schemas.microsoft.com/office/drawing/2014/main" xmlns="" id="{1A62304A-1B4C-4F73-B8AB-89F60BCFAA9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32">
                <a:extLst>
                  <a:ext uri="{FF2B5EF4-FFF2-40B4-BE49-F238E27FC236}">
                    <a16:creationId xmlns:a16="http://schemas.microsoft.com/office/drawing/2014/main" xmlns="" id="{71EFD5A7-2743-4418-ADB5-DF0D6833E5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33">
                <a:extLst>
                  <a:ext uri="{FF2B5EF4-FFF2-40B4-BE49-F238E27FC236}">
                    <a16:creationId xmlns:a16="http://schemas.microsoft.com/office/drawing/2014/main" xmlns="" id="{BF925A8B-E36F-4376-9043-56EDBA76638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34">
                <a:extLst>
                  <a:ext uri="{FF2B5EF4-FFF2-40B4-BE49-F238E27FC236}">
                    <a16:creationId xmlns:a16="http://schemas.microsoft.com/office/drawing/2014/main" xmlns="" id="{4FF65C02-250B-4C91-B0BB-276245F0AE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35">
                <a:extLst>
                  <a:ext uri="{FF2B5EF4-FFF2-40B4-BE49-F238E27FC236}">
                    <a16:creationId xmlns:a16="http://schemas.microsoft.com/office/drawing/2014/main" xmlns="" id="{69DFA17A-02D1-44C2-99B5-704D22BDAE3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36">
                <a:extLst>
                  <a:ext uri="{FF2B5EF4-FFF2-40B4-BE49-F238E27FC236}">
                    <a16:creationId xmlns:a16="http://schemas.microsoft.com/office/drawing/2014/main" xmlns="" id="{0AD82D74-4C9A-4D1D-88C9-CFE829ED1D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37">
                <a:extLst>
                  <a:ext uri="{FF2B5EF4-FFF2-40B4-BE49-F238E27FC236}">
                    <a16:creationId xmlns:a16="http://schemas.microsoft.com/office/drawing/2014/main" xmlns="" id="{5E95323C-BD02-4743-9EAF-CF089A69776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38">
                <a:extLst>
                  <a:ext uri="{FF2B5EF4-FFF2-40B4-BE49-F238E27FC236}">
                    <a16:creationId xmlns:a16="http://schemas.microsoft.com/office/drawing/2014/main" xmlns="" id="{6EDA863F-4655-43B2-9255-A48E84C0655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38">
                <a:extLst>
                  <a:ext uri="{FF2B5EF4-FFF2-40B4-BE49-F238E27FC236}">
                    <a16:creationId xmlns:a16="http://schemas.microsoft.com/office/drawing/2014/main" xmlns="" id="{6F8740F2-818C-438D-8670-B349B7E521F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7" name="Group 41">
              <a:extLst>
                <a:ext uri="{FF2B5EF4-FFF2-40B4-BE49-F238E27FC236}">
                  <a16:creationId xmlns:a16="http://schemas.microsoft.com/office/drawing/2014/main" xmlns="" id="{25880BAE-D654-4B38-B42C-4FDF47D32C39}"/>
                </a:ext>
              </a:extLst>
            </p:cNvPr>
            <p:cNvGrpSpPr>
              <a:grpSpLocks/>
            </p:cNvGrpSpPr>
            <p:nvPr userDrawn="1"/>
          </p:nvGrpSpPr>
          <p:grpSpPr bwMode="auto">
            <a:xfrm>
              <a:off x="1" y="-297475"/>
              <a:ext cx="12191999" cy="180000"/>
              <a:chOff x="0" y="-689"/>
              <a:chExt cx="7680" cy="232"/>
            </a:xfrm>
          </p:grpSpPr>
          <p:sp>
            <p:nvSpPr>
              <p:cNvPr id="65" name="Line 42">
                <a:extLst>
                  <a:ext uri="{FF2B5EF4-FFF2-40B4-BE49-F238E27FC236}">
                    <a16:creationId xmlns:a16="http://schemas.microsoft.com/office/drawing/2014/main" xmlns="" id="{F2DD1EFC-0D6A-408E-8DDC-A2D853ADDBE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43">
                <a:extLst>
                  <a:ext uri="{FF2B5EF4-FFF2-40B4-BE49-F238E27FC236}">
                    <a16:creationId xmlns:a16="http://schemas.microsoft.com/office/drawing/2014/main" xmlns="" id="{6FBFD846-7A12-4C95-9CB2-48AB891694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44">
                <a:extLst>
                  <a:ext uri="{FF2B5EF4-FFF2-40B4-BE49-F238E27FC236}">
                    <a16:creationId xmlns:a16="http://schemas.microsoft.com/office/drawing/2014/main" xmlns="" id="{474632FD-E12D-4D88-BEFB-92FA82D158E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68" name="Line 45">
                <a:extLst>
                  <a:ext uri="{FF2B5EF4-FFF2-40B4-BE49-F238E27FC236}">
                    <a16:creationId xmlns:a16="http://schemas.microsoft.com/office/drawing/2014/main" xmlns="" id="{0986CA4D-B3A1-4327-B5D6-B5BD042553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46">
                <a:extLst>
                  <a:ext uri="{FF2B5EF4-FFF2-40B4-BE49-F238E27FC236}">
                    <a16:creationId xmlns:a16="http://schemas.microsoft.com/office/drawing/2014/main" xmlns="" id="{E2983F5E-62C4-46BC-A576-F4A936CA493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47">
                <a:extLst>
                  <a:ext uri="{FF2B5EF4-FFF2-40B4-BE49-F238E27FC236}">
                    <a16:creationId xmlns:a16="http://schemas.microsoft.com/office/drawing/2014/main" xmlns="" id="{45DBCB6F-3F5C-4289-8170-91BBEC976AA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48">
                <a:extLst>
                  <a:ext uri="{FF2B5EF4-FFF2-40B4-BE49-F238E27FC236}">
                    <a16:creationId xmlns:a16="http://schemas.microsoft.com/office/drawing/2014/main" xmlns="" id="{876CB556-12A4-4AB4-82A3-F492F916B6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49">
                <a:extLst>
                  <a:ext uri="{FF2B5EF4-FFF2-40B4-BE49-F238E27FC236}">
                    <a16:creationId xmlns:a16="http://schemas.microsoft.com/office/drawing/2014/main" xmlns="" id="{B8E9DB14-43C5-4D52-9BEB-31BF3088CDA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50">
                <a:extLst>
                  <a:ext uri="{FF2B5EF4-FFF2-40B4-BE49-F238E27FC236}">
                    <a16:creationId xmlns:a16="http://schemas.microsoft.com/office/drawing/2014/main" xmlns="" id="{6422FA88-1427-43B2-B654-A1B0DC33953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51">
                <a:extLst>
                  <a:ext uri="{FF2B5EF4-FFF2-40B4-BE49-F238E27FC236}">
                    <a16:creationId xmlns:a16="http://schemas.microsoft.com/office/drawing/2014/main" xmlns="" id="{726B10BD-B136-4831-BFBD-CD91EC1BA37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52">
                <a:extLst>
                  <a:ext uri="{FF2B5EF4-FFF2-40B4-BE49-F238E27FC236}">
                    <a16:creationId xmlns:a16="http://schemas.microsoft.com/office/drawing/2014/main" xmlns="" id="{7ED8B453-8A36-44AB-969B-883769BB468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53">
                <a:extLst>
                  <a:ext uri="{FF2B5EF4-FFF2-40B4-BE49-F238E27FC236}">
                    <a16:creationId xmlns:a16="http://schemas.microsoft.com/office/drawing/2014/main" xmlns="" id="{917E09CF-4322-46C3-8323-9E5B30870AF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54">
                <a:extLst>
                  <a:ext uri="{FF2B5EF4-FFF2-40B4-BE49-F238E27FC236}">
                    <a16:creationId xmlns:a16="http://schemas.microsoft.com/office/drawing/2014/main" xmlns="" id="{13E86AF4-1A23-4107-B68C-73CFCAD7AE5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55">
                <a:extLst>
                  <a:ext uri="{FF2B5EF4-FFF2-40B4-BE49-F238E27FC236}">
                    <a16:creationId xmlns:a16="http://schemas.microsoft.com/office/drawing/2014/main" xmlns="" id="{3026F9D9-925D-410D-8EAD-87B5DC00F0A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56">
                <a:extLst>
                  <a:ext uri="{FF2B5EF4-FFF2-40B4-BE49-F238E27FC236}">
                    <a16:creationId xmlns:a16="http://schemas.microsoft.com/office/drawing/2014/main" xmlns="" id="{542159F8-B9AF-4FB7-9A02-C13E674F9B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57">
                <a:extLst>
                  <a:ext uri="{FF2B5EF4-FFF2-40B4-BE49-F238E27FC236}">
                    <a16:creationId xmlns:a16="http://schemas.microsoft.com/office/drawing/2014/main" xmlns="" id="{F76E9FCB-6F4A-429C-9317-6179BAB650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1" name="Line 58">
                <a:extLst>
                  <a:ext uri="{FF2B5EF4-FFF2-40B4-BE49-F238E27FC236}">
                    <a16:creationId xmlns:a16="http://schemas.microsoft.com/office/drawing/2014/main" xmlns="" id="{9E5E51CC-81E2-4515-8AE0-F4EBC931306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59">
                <a:extLst>
                  <a:ext uri="{FF2B5EF4-FFF2-40B4-BE49-F238E27FC236}">
                    <a16:creationId xmlns:a16="http://schemas.microsoft.com/office/drawing/2014/main" xmlns="" id="{F0A68277-3267-440A-8B67-EC9FBA9F789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60">
                <a:extLst>
                  <a:ext uri="{FF2B5EF4-FFF2-40B4-BE49-F238E27FC236}">
                    <a16:creationId xmlns:a16="http://schemas.microsoft.com/office/drawing/2014/main" xmlns="" id="{E3BA2D71-D553-4DF4-9159-752E827DBE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4" name="Line 61">
                <a:extLst>
                  <a:ext uri="{FF2B5EF4-FFF2-40B4-BE49-F238E27FC236}">
                    <a16:creationId xmlns:a16="http://schemas.microsoft.com/office/drawing/2014/main" xmlns="" id="{E8DDD957-B0C8-4621-BDAF-1DFD76148AE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62">
                <a:extLst>
                  <a:ext uri="{FF2B5EF4-FFF2-40B4-BE49-F238E27FC236}">
                    <a16:creationId xmlns:a16="http://schemas.microsoft.com/office/drawing/2014/main" xmlns="" id="{40F8CE22-D37B-42BD-A4EF-6FDC240CEE7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63">
                <a:extLst>
                  <a:ext uri="{FF2B5EF4-FFF2-40B4-BE49-F238E27FC236}">
                    <a16:creationId xmlns:a16="http://schemas.microsoft.com/office/drawing/2014/main" xmlns="" id="{E812A4D5-1220-44AB-B8BE-D4219DE2635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64">
                <a:extLst>
                  <a:ext uri="{FF2B5EF4-FFF2-40B4-BE49-F238E27FC236}">
                    <a16:creationId xmlns:a16="http://schemas.microsoft.com/office/drawing/2014/main" xmlns="" id="{9D0F695A-996B-4B66-BEB2-A2CB145653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65">
                <a:extLst>
                  <a:ext uri="{FF2B5EF4-FFF2-40B4-BE49-F238E27FC236}">
                    <a16:creationId xmlns:a16="http://schemas.microsoft.com/office/drawing/2014/main" xmlns="" id="{0FF516A2-EFF2-476A-B925-CF2BD01BD5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44">
                <a:extLst>
                  <a:ext uri="{FF2B5EF4-FFF2-40B4-BE49-F238E27FC236}">
                    <a16:creationId xmlns:a16="http://schemas.microsoft.com/office/drawing/2014/main" xmlns="" id="{9ACBC58D-5BB5-45C8-829B-4756FD3F7CE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90" name="Line 43">
                <a:extLst>
                  <a:ext uri="{FF2B5EF4-FFF2-40B4-BE49-F238E27FC236}">
                    <a16:creationId xmlns:a16="http://schemas.microsoft.com/office/drawing/2014/main" xmlns="" id="{90666D2C-4B36-42DA-92C0-4B12CB91995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8" name="Group 41">
              <a:extLst>
                <a:ext uri="{FF2B5EF4-FFF2-40B4-BE49-F238E27FC236}">
                  <a16:creationId xmlns:a16="http://schemas.microsoft.com/office/drawing/2014/main" xmlns="" id="{AA1FD842-CB81-461E-BD99-6B3DCA2DFEE7}"/>
                </a:ext>
              </a:extLst>
            </p:cNvPr>
            <p:cNvGrpSpPr>
              <a:grpSpLocks/>
            </p:cNvGrpSpPr>
            <p:nvPr userDrawn="1"/>
          </p:nvGrpSpPr>
          <p:grpSpPr bwMode="auto">
            <a:xfrm>
              <a:off x="6351" y="6972300"/>
              <a:ext cx="12195174" cy="180000"/>
              <a:chOff x="4" y="-689"/>
              <a:chExt cx="7682" cy="232"/>
            </a:xfrm>
          </p:grpSpPr>
          <p:sp>
            <p:nvSpPr>
              <p:cNvPr id="39" name="Line 42">
                <a:extLst>
                  <a:ext uri="{FF2B5EF4-FFF2-40B4-BE49-F238E27FC236}">
                    <a16:creationId xmlns:a16="http://schemas.microsoft.com/office/drawing/2014/main" xmlns="" id="{B5B94033-AD0D-453E-90B3-766F1EC91CD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Line 43">
                <a:extLst>
                  <a:ext uri="{FF2B5EF4-FFF2-40B4-BE49-F238E27FC236}">
                    <a16:creationId xmlns:a16="http://schemas.microsoft.com/office/drawing/2014/main" xmlns="" id="{2D716751-B6D4-4F06-A98D-0DD4C00D9B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Line 44">
                <a:extLst>
                  <a:ext uri="{FF2B5EF4-FFF2-40B4-BE49-F238E27FC236}">
                    <a16:creationId xmlns:a16="http://schemas.microsoft.com/office/drawing/2014/main" xmlns="" id="{6863B976-E359-4790-8228-7E5EF9C5A0C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Line 45">
                <a:extLst>
                  <a:ext uri="{FF2B5EF4-FFF2-40B4-BE49-F238E27FC236}">
                    <a16:creationId xmlns:a16="http://schemas.microsoft.com/office/drawing/2014/main" xmlns="" id="{4AB9784A-B0CB-4F15-9BD4-BBD96544932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Line 46">
                <a:extLst>
                  <a:ext uri="{FF2B5EF4-FFF2-40B4-BE49-F238E27FC236}">
                    <a16:creationId xmlns:a16="http://schemas.microsoft.com/office/drawing/2014/main" xmlns="" id="{74408F6E-CEA6-4CD2-A7BF-5598625F9BA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Line 47">
                <a:extLst>
                  <a:ext uri="{FF2B5EF4-FFF2-40B4-BE49-F238E27FC236}">
                    <a16:creationId xmlns:a16="http://schemas.microsoft.com/office/drawing/2014/main" xmlns="" id="{FD467F98-1E6E-406E-8991-4179F228AF0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Line 48">
                <a:extLst>
                  <a:ext uri="{FF2B5EF4-FFF2-40B4-BE49-F238E27FC236}">
                    <a16:creationId xmlns:a16="http://schemas.microsoft.com/office/drawing/2014/main" xmlns="" id="{D3519E5B-E82B-438B-8A73-D1208E462C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Line 49">
                <a:extLst>
                  <a:ext uri="{FF2B5EF4-FFF2-40B4-BE49-F238E27FC236}">
                    <a16:creationId xmlns:a16="http://schemas.microsoft.com/office/drawing/2014/main" xmlns="" id="{8ED5E0D7-4345-476C-B2E7-D4DC722E98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Line 50">
                <a:extLst>
                  <a:ext uri="{FF2B5EF4-FFF2-40B4-BE49-F238E27FC236}">
                    <a16:creationId xmlns:a16="http://schemas.microsoft.com/office/drawing/2014/main" xmlns="" id="{533BED6D-1283-44FD-AB9B-FF3F65DF488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Line 51">
                <a:extLst>
                  <a:ext uri="{FF2B5EF4-FFF2-40B4-BE49-F238E27FC236}">
                    <a16:creationId xmlns:a16="http://schemas.microsoft.com/office/drawing/2014/main" xmlns="" id="{2F514D16-2636-4247-9485-42D7EB1A23C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Line 52">
                <a:extLst>
                  <a:ext uri="{FF2B5EF4-FFF2-40B4-BE49-F238E27FC236}">
                    <a16:creationId xmlns:a16="http://schemas.microsoft.com/office/drawing/2014/main" xmlns="" id="{D84C8873-E007-4836-8495-6EFE8FFB29D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Line 53">
                <a:extLst>
                  <a:ext uri="{FF2B5EF4-FFF2-40B4-BE49-F238E27FC236}">
                    <a16:creationId xmlns:a16="http://schemas.microsoft.com/office/drawing/2014/main" xmlns="" id="{7F8F1983-9664-4AA2-B399-50FFBBE328C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Line 54">
                <a:extLst>
                  <a:ext uri="{FF2B5EF4-FFF2-40B4-BE49-F238E27FC236}">
                    <a16:creationId xmlns:a16="http://schemas.microsoft.com/office/drawing/2014/main" xmlns="" id="{C2F8ED76-1038-4AD5-9133-5A287E5095A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Line 55">
                <a:extLst>
                  <a:ext uri="{FF2B5EF4-FFF2-40B4-BE49-F238E27FC236}">
                    <a16:creationId xmlns:a16="http://schemas.microsoft.com/office/drawing/2014/main" xmlns="" id="{C1472E2B-7895-46CC-AED5-C007146024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Line 56">
                <a:extLst>
                  <a:ext uri="{FF2B5EF4-FFF2-40B4-BE49-F238E27FC236}">
                    <a16:creationId xmlns:a16="http://schemas.microsoft.com/office/drawing/2014/main" xmlns="" id="{09DDB5F1-11E0-46B4-A88E-6740F0EC329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Line 57">
                <a:extLst>
                  <a:ext uri="{FF2B5EF4-FFF2-40B4-BE49-F238E27FC236}">
                    <a16:creationId xmlns:a16="http://schemas.microsoft.com/office/drawing/2014/main" xmlns="" id="{77D69364-110A-4791-9879-536A989F5FC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Line 58">
                <a:extLst>
                  <a:ext uri="{FF2B5EF4-FFF2-40B4-BE49-F238E27FC236}">
                    <a16:creationId xmlns:a16="http://schemas.microsoft.com/office/drawing/2014/main" xmlns="" id="{0E44A8E7-7F7B-4E61-9E9C-33FC3CC756C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Line 59">
                <a:extLst>
                  <a:ext uri="{FF2B5EF4-FFF2-40B4-BE49-F238E27FC236}">
                    <a16:creationId xmlns:a16="http://schemas.microsoft.com/office/drawing/2014/main" xmlns="" id="{DB429037-5108-439F-A2FF-108FEC790F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Line 60">
                <a:extLst>
                  <a:ext uri="{FF2B5EF4-FFF2-40B4-BE49-F238E27FC236}">
                    <a16:creationId xmlns:a16="http://schemas.microsoft.com/office/drawing/2014/main" xmlns="" id="{B0276835-8BA8-42D7-BD2A-2FB5911030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61">
                <a:extLst>
                  <a:ext uri="{FF2B5EF4-FFF2-40B4-BE49-F238E27FC236}">
                    <a16:creationId xmlns:a16="http://schemas.microsoft.com/office/drawing/2014/main" xmlns="" id="{D0CBEF86-48B1-45A7-8074-EAAECFFADDB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62">
                <a:extLst>
                  <a:ext uri="{FF2B5EF4-FFF2-40B4-BE49-F238E27FC236}">
                    <a16:creationId xmlns:a16="http://schemas.microsoft.com/office/drawing/2014/main" xmlns="" id="{78BBB9F4-C503-467C-95CF-1E4658B4E12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63">
                <a:extLst>
                  <a:ext uri="{FF2B5EF4-FFF2-40B4-BE49-F238E27FC236}">
                    <a16:creationId xmlns:a16="http://schemas.microsoft.com/office/drawing/2014/main" xmlns="" id="{99B43505-ABAE-472C-9985-61FBB967D85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64">
                <a:extLst>
                  <a:ext uri="{FF2B5EF4-FFF2-40B4-BE49-F238E27FC236}">
                    <a16:creationId xmlns:a16="http://schemas.microsoft.com/office/drawing/2014/main" xmlns="" id="{EC952336-02F3-4EC7-B427-0667BFA1F7A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65">
                <a:extLst>
                  <a:ext uri="{FF2B5EF4-FFF2-40B4-BE49-F238E27FC236}">
                    <a16:creationId xmlns:a16="http://schemas.microsoft.com/office/drawing/2014/main" xmlns="" id="{6002D42C-6CB4-428E-8347-B1E2480670C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44">
                <a:extLst>
                  <a:ext uri="{FF2B5EF4-FFF2-40B4-BE49-F238E27FC236}">
                    <a16:creationId xmlns:a16="http://schemas.microsoft.com/office/drawing/2014/main" xmlns="" id="{2CFA0A83-FA1A-4129-9DB1-C40C8114FB8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43">
                <a:extLst>
                  <a:ext uri="{FF2B5EF4-FFF2-40B4-BE49-F238E27FC236}">
                    <a16:creationId xmlns:a16="http://schemas.microsoft.com/office/drawing/2014/main" xmlns="" id="{908A37CD-927C-4AA6-A91C-B829A974908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365438230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final slide turquoise">
    <p:bg bwMode="gray">
      <p:bgPr>
        <a:solidFill>
          <a:srgbClr val="6BA5B4"/>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C2D7655-8521-494B-8E87-78AE3467EEC4}"/>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0862175D-204F-4B10-8682-5EA8CFB27EE3}"/>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Freeform 7">
              <a:extLst>
                <a:ext uri="{FF2B5EF4-FFF2-40B4-BE49-F238E27FC236}">
                  <a16:creationId xmlns:a16="http://schemas.microsoft.com/office/drawing/2014/main" xmlns="" id="{83BB6EFD-71E7-4F96-BD1B-C27922C954C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Freeform 8">
              <a:extLst>
                <a:ext uri="{FF2B5EF4-FFF2-40B4-BE49-F238E27FC236}">
                  <a16:creationId xmlns:a16="http://schemas.microsoft.com/office/drawing/2014/main" xmlns="" id="{6A72C7EE-ADD9-4231-A385-9DCFE41E2B5E}"/>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Freeform 9">
              <a:extLst>
                <a:ext uri="{FF2B5EF4-FFF2-40B4-BE49-F238E27FC236}">
                  <a16:creationId xmlns:a16="http://schemas.microsoft.com/office/drawing/2014/main" xmlns="" id="{F405631C-988B-4D1F-A20D-55D825EA1A8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Freeform 10">
              <a:extLst>
                <a:ext uri="{FF2B5EF4-FFF2-40B4-BE49-F238E27FC236}">
                  <a16:creationId xmlns:a16="http://schemas.microsoft.com/office/drawing/2014/main" xmlns="" id="{02463400-87DA-4AA4-9446-0214F4B71BE5}"/>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Freeform 11">
              <a:extLst>
                <a:ext uri="{FF2B5EF4-FFF2-40B4-BE49-F238E27FC236}">
                  <a16:creationId xmlns:a16="http://schemas.microsoft.com/office/drawing/2014/main" xmlns="" id="{FFAF80A6-25B6-4E3D-B4E6-E804E9559C80}"/>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Freeform 12">
              <a:extLst>
                <a:ext uri="{FF2B5EF4-FFF2-40B4-BE49-F238E27FC236}">
                  <a16:creationId xmlns:a16="http://schemas.microsoft.com/office/drawing/2014/main" xmlns="" id="{EC2232B0-56F2-462F-852C-C5DCBBE1B5A8}"/>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Freeform 13">
              <a:extLst>
                <a:ext uri="{FF2B5EF4-FFF2-40B4-BE49-F238E27FC236}">
                  <a16:creationId xmlns:a16="http://schemas.microsoft.com/office/drawing/2014/main" xmlns="" id="{47D7ACAD-616B-41A7-BBF2-602E5909FAF8}"/>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Freeform 14">
              <a:extLst>
                <a:ext uri="{FF2B5EF4-FFF2-40B4-BE49-F238E27FC236}">
                  <a16:creationId xmlns:a16="http://schemas.microsoft.com/office/drawing/2014/main" xmlns="" id="{88A0044D-5467-4F70-8F6D-DA57AA5634C9}"/>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Freeform 15">
              <a:extLst>
                <a:ext uri="{FF2B5EF4-FFF2-40B4-BE49-F238E27FC236}">
                  <a16:creationId xmlns:a16="http://schemas.microsoft.com/office/drawing/2014/main" xmlns="" id="{5B50D5DA-3E62-404B-B272-6E1A573C5054}"/>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Freeform 16">
              <a:extLst>
                <a:ext uri="{FF2B5EF4-FFF2-40B4-BE49-F238E27FC236}">
                  <a16:creationId xmlns:a16="http://schemas.microsoft.com/office/drawing/2014/main" xmlns="" id="{109D782B-88F1-4D77-8250-E1812CC33EE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Freeform 17">
              <a:extLst>
                <a:ext uri="{FF2B5EF4-FFF2-40B4-BE49-F238E27FC236}">
                  <a16:creationId xmlns:a16="http://schemas.microsoft.com/office/drawing/2014/main" xmlns="" id="{70A36EB7-B546-4C0E-9ADF-018FC49F2310}"/>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Freeform 18">
              <a:extLst>
                <a:ext uri="{FF2B5EF4-FFF2-40B4-BE49-F238E27FC236}">
                  <a16:creationId xmlns:a16="http://schemas.microsoft.com/office/drawing/2014/main" xmlns="" id="{EC0143EC-1F5C-4E61-AD0A-671FBF8367AF}"/>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Freeform 19">
              <a:extLst>
                <a:ext uri="{FF2B5EF4-FFF2-40B4-BE49-F238E27FC236}">
                  <a16:creationId xmlns:a16="http://schemas.microsoft.com/office/drawing/2014/main" xmlns="" id="{A859700C-AFE3-48B4-A16C-1456674CEF5B}"/>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Freeform 20">
              <a:extLst>
                <a:ext uri="{FF2B5EF4-FFF2-40B4-BE49-F238E27FC236}">
                  <a16:creationId xmlns:a16="http://schemas.microsoft.com/office/drawing/2014/main" xmlns="" id="{CBAB59C1-498C-4877-8C36-8C212F7F2D00}"/>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Freeform 21">
              <a:extLst>
                <a:ext uri="{FF2B5EF4-FFF2-40B4-BE49-F238E27FC236}">
                  <a16:creationId xmlns:a16="http://schemas.microsoft.com/office/drawing/2014/main" xmlns="" id="{AB632D47-D0D5-4A53-B3FF-0C8D045D9F4E}"/>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Freeform 22">
              <a:extLst>
                <a:ext uri="{FF2B5EF4-FFF2-40B4-BE49-F238E27FC236}">
                  <a16:creationId xmlns:a16="http://schemas.microsoft.com/office/drawing/2014/main" xmlns="" id="{89D6E456-9B38-4A10-9D0E-BFF9B501AFCE}"/>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Freeform 23">
              <a:extLst>
                <a:ext uri="{FF2B5EF4-FFF2-40B4-BE49-F238E27FC236}">
                  <a16:creationId xmlns:a16="http://schemas.microsoft.com/office/drawing/2014/main" xmlns="" id="{1CE6F52F-F8F5-47F4-971B-9C2603A870E9}"/>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Freeform 24">
              <a:extLst>
                <a:ext uri="{FF2B5EF4-FFF2-40B4-BE49-F238E27FC236}">
                  <a16:creationId xmlns:a16="http://schemas.microsoft.com/office/drawing/2014/main" xmlns="" id="{982F3078-F97F-4FEE-B28C-9A5812B2BFBC}"/>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Freeform 25">
              <a:extLst>
                <a:ext uri="{FF2B5EF4-FFF2-40B4-BE49-F238E27FC236}">
                  <a16:creationId xmlns:a16="http://schemas.microsoft.com/office/drawing/2014/main" xmlns="" id="{BACC6C8A-5FB6-4CC9-820D-3F5F56AC2E8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Oval 26">
              <a:extLst>
                <a:ext uri="{FF2B5EF4-FFF2-40B4-BE49-F238E27FC236}">
                  <a16:creationId xmlns:a16="http://schemas.microsoft.com/office/drawing/2014/main" xmlns="" id="{F96CAE18-3434-45C5-8C53-60EB261BAC2B}"/>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Freeform 27">
              <a:extLst>
                <a:ext uri="{FF2B5EF4-FFF2-40B4-BE49-F238E27FC236}">
                  <a16:creationId xmlns:a16="http://schemas.microsoft.com/office/drawing/2014/main" xmlns="" id="{4522E1A0-B2E7-4035-916D-D3D4D5A35C1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Freeform 28">
              <a:extLst>
                <a:ext uri="{FF2B5EF4-FFF2-40B4-BE49-F238E27FC236}">
                  <a16:creationId xmlns:a16="http://schemas.microsoft.com/office/drawing/2014/main" xmlns="" id="{ACFCB3F0-5EFF-40CF-8EB1-EF3E3C655BB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6" name="Group 25">
            <a:extLst>
              <a:ext uri="{FF2B5EF4-FFF2-40B4-BE49-F238E27FC236}">
                <a16:creationId xmlns:a16="http://schemas.microsoft.com/office/drawing/2014/main" xmlns="" id="{B512E478-DB41-46E1-8189-B9EBB22C41C6}"/>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4B4BF36-AA22-43C5-A6C9-F0818CA749E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F1BF5C46-F408-43E6-8E48-CC91F9D913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23">
                <a:extLst>
                  <a:ext uri="{FF2B5EF4-FFF2-40B4-BE49-F238E27FC236}">
                    <a16:creationId xmlns:a16="http://schemas.microsoft.com/office/drawing/2014/main" xmlns="" id="{AD24ECC1-9574-4DCF-B91C-09EB7D2BE63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24">
                <a:extLst>
                  <a:ext uri="{FF2B5EF4-FFF2-40B4-BE49-F238E27FC236}">
                    <a16:creationId xmlns:a16="http://schemas.microsoft.com/office/drawing/2014/main" xmlns="" id="{2E2F1A45-9209-4E6C-8B7B-48773A34691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25">
                <a:extLst>
                  <a:ext uri="{FF2B5EF4-FFF2-40B4-BE49-F238E27FC236}">
                    <a16:creationId xmlns:a16="http://schemas.microsoft.com/office/drawing/2014/main" xmlns="" id="{967D6D62-AEA1-499F-A34B-9C68BF2E155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26">
                <a:extLst>
                  <a:ext uri="{FF2B5EF4-FFF2-40B4-BE49-F238E27FC236}">
                    <a16:creationId xmlns:a16="http://schemas.microsoft.com/office/drawing/2014/main" xmlns="" id="{33C1B241-0E76-4E09-A452-8EA29277182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27">
                <a:extLst>
                  <a:ext uri="{FF2B5EF4-FFF2-40B4-BE49-F238E27FC236}">
                    <a16:creationId xmlns:a16="http://schemas.microsoft.com/office/drawing/2014/main" xmlns="" id="{2D378E8F-BCFC-4286-AC63-4A460FDD333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28">
                <a:extLst>
                  <a:ext uri="{FF2B5EF4-FFF2-40B4-BE49-F238E27FC236}">
                    <a16:creationId xmlns:a16="http://schemas.microsoft.com/office/drawing/2014/main" xmlns="" id="{545F6C1C-BB2B-43B1-8B3D-0BEB7587578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31">
                <a:extLst>
                  <a:ext uri="{FF2B5EF4-FFF2-40B4-BE49-F238E27FC236}">
                    <a16:creationId xmlns:a16="http://schemas.microsoft.com/office/drawing/2014/main" xmlns="" id="{BAF96032-272B-4F1F-A861-6817A002B2C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32">
                <a:extLst>
                  <a:ext uri="{FF2B5EF4-FFF2-40B4-BE49-F238E27FC236}">
                    <a16:creationId xmlns:a16="http://schemas.microsoft.com/office/drawing/2014/main" xmlns="" id="{8F661BCC-26F1-4ACD-B68B-B069124423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33">
                <a:extLst>
                  <a:ext uri="{FF2B5EF4-FFF2-40B4-BE49-F238E27FC236}">
                    <a16:creationId xmlns:a16="http://schemas.microsoft.com/office/drawing/2014/main" xmlns="" id="{70FE77F0-6F6C-42AA-A462-FF4A822AE19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34">
                <a:extLst>
                  <a:ext uri="{FF2B5EF4-FFF2-40B4-BE49-F238E27FC236}">
                    <a16:creationId xmlns:a16="http://schemas.microsoft.com/office/drawing/2014/main" xmlns="" id="{01CC4CC0-6D8F-4D54-BB14-C69B989ECF5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35">
                <a:extLst>
                  <a:ext uri="{FF2B5EF4-FFF2-40B4-BE49-F238E27FC236}">
                    <a16:creationId xmlns:a16="http://schemas.microsoft.com/office/drawing/2014/main" xmlns="" id="{F3EC2E02-78CA-44FE-A12B-69468429D10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36">
                <a:extLst>
                  <a:ext uri="{FF2B5EF4-FFF2-40B4-BE49-F238E27FC236}">
                    <a16:creationId xmlns:a16="http://schemas.microsoft.com/office/drawing/2014/main" xmlns="" id="{DB2220DD-4759-4025-B3C5-FA43552189D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37">
                <a:extLst>
                  <a:ext uri="{FF2B5EF4-FFF2-40B4-BE49-F238E27FC236}">
                    <a16:creationId xmlns:a16="http://schemas.microsoft.com/office/drawing/2014/main" xmlns="" id="{550ABED3-F536-41D3-B913-21B3B210D80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38">
                <a:extLst>
                  <a:ext uri="{FF2B5EF4-FFF2-40B4-BE49-F238E27FC236}">
                    <a16:creationId xmlns:a16="http://schemas.microsoft.com/office/drawing/2014/main" xmlns="" id="{5FE2AFDC-4665-4A6F-84A9-A4DCEFDC795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38">
                <a:extLst>
                  <a:ext uri="{FF2B5EF4-FFF2-40B4-BE49-F238E27FC236}">
                    <a16:creationId xmlns:a16="http://schemas.microsoft.com/office/drawing/2014/main" xmlns="" id="{67449C17-9570-497D-AF16-D4D0EC84F9B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8" name="Group 21">
              <a:extLst>
                <a:ext uri="{FF2B5EF4-FFF2-40B4-BE49-F238E27FC236}">
                  <a16:creationId xmlns:a16="http://schemas.microsoft.com/office/drawing/2014/main" xmlns="" id="{0AA8D3F9-5A28-4CDB-933C-94F3672F0F91}"/>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F65F7380-1A73-4B58-9C3F-B4FCCD6FC5A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0F715898-71E6-4696-BC6C-2E8B845628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97448121-0B4F-47BB-AE4E-AE83224228F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0A685B29-0806-467C-9453-8E73605EDE4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7398CF1A-924B-48D6-8E81-CF1D731AD1B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21D7BDEF-0BEC-485D-BF22-4A054158DE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3500AE10-5C65-402D-9241-62D16EF69A1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2D9EDF3F-4794-48F9-85AF-915B9D00C09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715D4912-DE85-4A87-B921-836C72ADF91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5D0CA0B4-64C3-4F4F-9532-2AF6FCC34670}"/>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CD1C272E-CC34-4106-B145-20CA2F99AF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60AF7685-1B5B-4A75-B0FE-C6FA67AE29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9F2DD2B0-98F9-41EA-BB61-B264F7919EC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906A9795-FD90-4F8B-940F-1AF93F3E77F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92719D96-BC1F-4974-9A85-72995EA6999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0BEA71DC-233F-4183-9C7B-83583B1AF8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9" name="Group 41">
              <a:extLst>
                <a:ext uri="{FF2B5EF4-FFF2-40B4-BE49-F238E27FC236}">
                  <a16:creationId xmlns:a16="http://schemas.microsoft.com/office/drawing/2014/main" xmlns="" id="{6897D3AB-E48C-4A6B-B902-6AB495CE5309}"/>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A1A73A59-DD34-425E-9451-3947F797A01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43">
                <a:extLst>
                  <a:ext uri="{FF2B5EF4-FFF2-40B4-BE49-F238E27FC236}">
                    <a16:creationId xmlns:a16="http://schemas.microsoft.com/office/drawing/2014/main" xmlns="" id="{E09E2C76-1EB8-4839-8D5C-0CA79181305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44">
                <a:extLst>
                  <a:ext uri="{FF2B5EF4-FFF2-40B4-BE49-F238E27FC236}">
                    <a16:creationId xmlns:a16="http://schemas.microsoft.com/office/drawing/2014/main" xmlns="" id="{2F46CB9D-193F-42EF-9AF9-F129E94924A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84" name="Line 45">
                <a:extLst>
                  <a:ext uri="{FF2B5EF4-FFF2-40B4-BE49-F238E27FC236}">
                    <a16:creationId xmlns:a16="http://schemas.microsoft.com/office/drawing/2014/main" xmlns="" id="{E9A4851E-6DD4-4F6D-8476-24D5D2A2E8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46">
                <a:extLst>
                  <a:ext uri="{FF2B5EF4-FFF2-40B4-BE49-F238E27FC236}">
                    <a16:creationId xmlns:a16="http://schemas.microsoft.com/office/drawing/2014/main" xmlns="" id="{2A989C9D-2FC4-4CDF-9E2D-260E96A44E2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47">
                <a:extLst>
                  <a:ext uri="{FF2B5EF4-FFF2-40B4-BE49-F238E27FC236}">
                    <a16:creationId xmlns:a16="http://schemas.microsoft.com/office/drawing/2014/main" xmlns="" id="{D2E28A27-884F-4BE1-B085-6D366752445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48">
                <a:extLst>
                  <a:ext uri="{FF2B5EF4-FFF2-40B4-BE49-F238E27FC236}">
                    <a16:creationId xmlns:a16="http://schemas.microsoft.com/office/drawing/2014/main" xmlns="" id="{DEF0D1FB-F464-4885-9334-52DEF40F34B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49">
                <a:extLst>
                  <a:ext uri="{FF2B5EF4-FFF2-40B4-BE49-F238E27FC236}">
                    <a16:creationId xmlns:a16="http://schemas.microsoft.com/office/drawing/2014/main" xmlns="" id="{7643E7C4-3A45-4611-B1F5-68494260083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50">
                <a:extLst>
                  <a:ext uri="{FF2B5EF4-FFF2-40B4-BE49-F238E27FC236}">
                    <a16:creationId xmlns:a16="http://schemas.microsoft.com/office/drawing/2014/main" xmlns="" id="{7B6CF185-07D6-484A-AB5C-BED7C7D4CFF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0" name="Line 51">
                <a:extLst>
                  <a:ext uri="{FF2B5EF4-FFF2-40B4-BE49-F238E27FC236}">
                    <a16:creationId xmlns:a16="http://schemas.microsoft.com/office/drawing/2014/main" xmlns="" id="{79AFA028-A9E7-434B-B633-170FE7FAEDB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52">
                <a:extLst>
                  <a:ext uri="{FF2B5EF4-FFF2-40B4-BE49-F238E27FC236}">
                    <a16:creationId xmlns:a16="http://schemas.microsoft.com/office/drawing/2014/main" xmlns="" id="{7712A904-78B8-46F8-A85D-6E675F438A6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53">
                <a:extLst>
                  <a:ext uri="{FF2B5EF4-FFF2-40B4-BE49-F238E27FC236}">
                    <a16:creationId xmlns:a16="http://schemas.microsoft.com/office/drawing/2014/main" xmlns="" id="{C8586F47-C9B1-4A4F-B25F-38001F1D413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54">
                <a:extLst>
                  <a:ext uri="{FF2B5EF4-FFF2-40B4-BE49-F238E27FC236}">
                    <a16:creationId xmlns:a16="http://schemas.microsoft.com/office/drawing/2014/main" xmlns="" id="{10E5E52F-1DA2-4608-BF84-42C77AF87E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55">
                <a:extLst>
                  <a:ext uri="{FF2B5EF4-FFF2-40B4-BE49-F238E27FC236}">
                    <a16:creationId xmlns:a16="http://schemas.microsoft.com/office/drawing/2014/main" xmlns="" id="{2E417186-E3A6-45AD-9404-371C6D9B759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56">
                <a:extLst>
                  <a:ext uri="{FF2B5EF4-FFF2-40B4-BE49-F238E27FC236}">
                    <a16:creationId xmlns:a16="http://schemas.microsoft.com/office/drawing/2014/main" xmlns="" id="{18A9AE2E-8C02-45DD-B754-978D9EED184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57">
                <a:extLst>
                  <a:ext uri="{FF2B5EF4-FFF2-40B4-BE49-F238E27FC236}">
                    <a16:creationId xmlns:a16="http://schemas.microsoft.com/office/drawing/2014/main" xmlns="" id="{2D70B276-095B-4C8F-B961-118F2EC5B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58">
                <a:extLst>
                  <a:ext uri="{FF2B5EF4-FFF2-40B4-BE49-F238E27FC236}">
                    <a16:creationId xmlns:a16="http://schemas.microsoft.com/office/drawing/2014/main" xmlns="" id="{077B5EF5-04B7-4875-88AA-5B777C94079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59">
                <a:extLst>
                  <a:ext uri="{FF2B5EF4-FFF2-40B4-BE49-F238E27FC236}">
                    <a16:creationId xmlns:a16="http://schemas.microsoft.com/office/drawing/2014/main" xmlns="" id="{4A418574-FDA4-484A-BCE6-55C82FC8D21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60">
                <a:extLst>
                  <a:ext uri="{FF2B5EF4-FFF2-40B4-BE49-F238E27FC236}">
                    <a16:creationId xmlns:a16="http://schemas.microsoft.com/office/drawing/2014/main" xmlns="" id="{0B248F9C-3E22-439A-9811-F06C5DD82B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61">
                <a:extLst>
                  <a:ext uri="{FF2B5EF4-FFF2-40B4-BE49-F238E27FC236}">
                    <a16:creationId xmlns:a16="http://schemas.microsoft.com/office/drawing/2014/main" xmlns="" id="{BA55C329-8B5E-48EB-8323-404FECCD8E5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62">
                <a:extLst>
                  <a:ext uri="{FF2B5EF4-FFF2-40B4-BE49-F238E27FC236}">
                    <a16:creationId xmlns:a16="http://schemas.microsoft.com/office/drawing/2014/main" xmlns="" id="{3B54ABE2-90C1-480E-ADA8-C5E4085031E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63">
                <a:extLst>
                  <a:ext uri="{FF2B5EF4-FFF2-40B4-BE49-F238E27FC236}">
                    <a16:creationId xmlns:a16="http://schemas.microsoft.com/office/drawing/2014/main" xmlns="" id="{D0FD70DD-B8B9-4280-9D36-B8C09BC48E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64">
                <a:extLst>
                  <a:ext uri="{FF2B5EF4-FFF2-40B4-BE49-F238E27FC236}">
                    <a16:creationId xmlns:a16="http://schemas.microsoft.com/office/drawing/2014/main" xmlns="" id="{35A4872D-646B-489F-B0A7-5FA4B34BA70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65">
                <a:extLst>
                  <a:ext uri="{FF2B5EF4-FFF2-40B4-BE49-F238E27FC236}">
                    <a16:creationId xmlns:a16="http://schemas.microsoft.com/office/drawing/2014/main" xmlns="" id="{4865454E-9E90-4F95-954B-765C11E797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2B37BCB6-BE44-4799-B90B-FF9707FBCD6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06" name="Line 43">
                <a:extLst>
                  <a:ext uri="{FF2B5EF4-FFF2-40B4-BE49-F238E27FC236}">
                    <a16:creationId xmlns:a16="http://schemas.microsoft.com/office/drawing/2014/main" xmlns="" id="{933CF16E-1B0B-447A-A109-B32CF53E200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0" name="Group 41">
              <a:extLst>
                <a:ext uri="{FF2B5EF4-FFF2-40B4-BE49-F238E27FC236}">
                  <a16:creationId xmlns:a16="http://schemas.microsoft.com/office/drawing/2014/main" xmlns="" id="{0B843D7C-78EF-4C06-BD9F-BB0372CB453B}"/>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BD63CBD-C414-4D3B-9374-7B38A5A5AD6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43">
                <a:extLst>
                  <a:ext uri="{FF2B5EF4-FFF2-40B4-BE49-F238E27FC236}">
                    <a16:creationId xmlns:a16="http://schemas.microsoft.com/office/drawing/2014/main" xmlns="" id="{0B48CD8C-A3B0-41D8-A3C5-4B6D3141AA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44">
                <a:extLst>
                  <a:ext uri="{FF2B5EF4-FFF2-40B4-BE49-F238E27FC236}">
                    <a16:creationId xmlns:a16="http://schemas.microsoft.com/office/drawing/2014/main" xmlns="" id="{4A5D6A9C-AFF7-46E0-BC53-B7382B17B3F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45">
                <a:extLst>
                  <a:ext uri="{FF2B5EF4-FFF2-40B4-BE49-F238E27FC236}">
                    <a16:creationId xmlns:a16="http://schemas.microsoft.com/office/drawing/2014/main" xmlns="" id="{6B03746D-6748-4016-8530-12923E4121F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46">
                <a:extLst>
                  <a:ext uri="{FF2B5EF4-FFF2-40B4-BE49-F238E27FC236}">
                    <a16:creationId xmlns:a16="http://schemas.microsoft.com/office/drawing/2014/main" xmlns="" id="{6C32F4D6-5511-4C98-A03D-6AE3A098F8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47">
                <a:extLst>
                  <a:ext uri="{FF2B5EF4-FFF2-40B4-BE49-F238E27FC236}">
                    <a16:creationId xmlns:a16="http://schemas.microsoft.com/office/drawing/2014/main" xmlns="" id="{999679E8-E623-4B59-9539-BA323CCAEB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48">
                <a:extLst>
                  <a:ext uri="{FF2B5EF4-FFF2-40B4-BE49-F238E27FC236}">
                    <a16:creationId xmlns:a16="http://schemas.microsoft.com/office/drawing/2014/main" xmlns="" id="{0DDDCE8A-93AE-4AA8-9700-F516D0AC5D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49">
                <a:extLst>
                  <a:ext uri="{FF2B5EF4-FFF2-40B4-BE49-F238E27FC236}">
                    <a16:creationId xmlns:a16="http://schemas.microsoft.com/office/drawing/2014/main" xmlns="" id="{DFC4E7B1-2CED-4E39-9397-779115AE83B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50">
                <a:extLst>
                  <a:ext uri="{FF2B5EF4-FFF2-40B4-BE49-F238E27FC236}">
                    <a16:creationId xmlns:a16="http://schemas.microsoft.com/office/drawing/2014/main" xmlns="" id="{31D15137-1558-4188-9CBF-CDC2E903DD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51">
                <a:extLst>
                  <a:ext uri="{FF2B5EF4-FFF2-40B4-BE49-F238E27FC236}">
                    <a16:creationId xmlns:a16="http://schemas.microsoft.com/office/drawing/2014/main" xmlns="" id="{C42C1A6B-E8EF-4E7B-92AC-F4F5AFDC535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5" name="Line 52">
                <a:extLst>
                  <a:ext uri="{FF2B5EF4-FFF2-40B4-BE49-F238E27FC236}">
                    <a16:creationId xmlns:a16="http://schemas.microsoft.com/office/drawing/2014/main" xmlns="" id="{6307BCDD-BCD7-4565-85F2-26509A18035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53">
                <a:extLst>
                  <a:ext uri="{FF2B5EF4-FFF2-40B4-BE49-F238E27FC236}">
                    <a16:creationId xmlns:a16="http://schemas.microsoft.com/office/drawing/2014/main" xmlns="" id="{E0C5A4D2-2A36-4AFF-B626-DDCCEF4C17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54">
                <a:extLst>
                  <a:ext uri="{FF2B5EF4-FFF2-40B4-BE49-F238E27FC236}">
                    <a16:creationId xmlns:a16="http://schemas.microsoft.com/office/drawing/2014/main" xmlns="" id="{29270D0B-8763-4352-9AD3-C8E283BAED4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55">
                <a:extLst>
                  <a:ext uri="{FF2B5EF4-FFF2-40B4-BE49-F238E27FC236}">
                    <a16:creationId xmlns:a16="http://schemas.microsoft.com/office/drawing/2014/main" xmlns="" id="{F5812637-DB52-4D75-8E51-2B29670517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56">
                <a:extLst>
                  <a:ext uri="{FF2B5EF4-FFF2-40B4-BE49-F238E27FC236}">
                    <a16:creationId xmlns:a16="http://schemas.microsoft.com/office/drawing/2014/main" xmlns="" id="{FF36F360-BDFD-40BF-9557-98F7D514071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57">
                <a:extLst>
                  <a:ext uri="{FF2B5EF4-FFF2-40B4-BE49-F238E27FC236}">
                    <a16:creationId xmlns:a16="http://schemas.microsoft.com/office/drawing/2014/main" xmlns="" id="{2547237C-1292-4917-89AF-A2FA90BB368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58">
                <a:extLst>
                  <a:ext uri="{FF2B5EF4-FFF2-40B4-BE49-F238E27FC236}">
                    <a16:creationId xmlns:a16="http://schemas.microsoft.com/office/drawing/2014/main" xmlns="" id="{4ABF4B7C-2DCD-4111-A25C-2A097AD6CDD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59">
                <a:extLst>
                  <a:ext uri="{FF2B5EF4-FFF2-40B4-BE49-F238E27FC236}">
                    <a16:creationId xmlns:a16="http://schemas.microsoft.com/office/drawing/2014/main" xmlns="" id="{CD30D9B8-5A72-4DC8-A748-A0245A0E453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60">
                <a:extLst>
                  <a:ext uri="{FF2B5EF4-FFF2-40B4-BE49-F238E27FC236}">
                    <a16:creationId xmlns:a16="http://schemas.microsoft.com/office/drawing/2014/main" xmlns="" id="{3F652794-D0A0-49A8-879A-280639A1102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61">
                <a:extLst>
                  <a:ext uri="{FF2B5EF4-FFF2-40B4-BE49-F238E27FC236}">
                    <a16:creationId xmlns:a16="http://schemas.microsoft.com/office/drawing/2014/main" xmlns="" id="{1CF38F48-84D7-4319-B5E4-C74C3514266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62">
                <a:extLst>
                  <a:ext uri="{FF2B5EF4-FFF2-40B4-BE49-F238E27FC236}">
                    <a16:creationId xmlns:a16="http://schemas.microsoft.com/office/drawing/2014/main" xmlns="" id="{9C8CAC67-00A4-4FCC-904B-896787EB5A0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63">
                <a:extLst>
                  <a:ext uri="{FF2B5EF4-FFF2-40B4-BE49-F238E27FC236}">
                    <a16:creationId xmlns:a16="http://schemas.microsoft.com/office/drawing/2014/main" xmlns="" id="{7EFF96D5-07B6-491F-AB62-301E1899BAC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64">
                <a:extLst>
                  <a:ext uri="{FF2B5EF4-FFF2-40B4-BE49-F238E27FC236}">
                    <a16:creationId xmlns:a16="http://schemas.microsoft.com/office/drawing/2014/main" xmlns="" id="{ED5A210A-C07C-4C97-8A14-23E875E506E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65">
                <a:extLst>
                  <a:ext uri="{FF2B5EF4-FFF2-40B4-BE49-F238E27FC236}">
                    <a16:creationId xmlns:a16="http://schemas.microsoft.com/office/drawing/2014/main" xmlns="" id="{9384EDCB-49D5-4E1E-9E3F-E05A54C535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44">
                <a:extLst>
                  <a:ext uri="{FF2B5EF4-FFF2-40B4-BE49-F238E27FC236}">
                    <a16:creationId xmlns:a16="http://schemas.microsoft.com/office/drawing/2014/main" xmlns="" id="{83726EB7-23F4-4A87-A9D9-75047E7A783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43">
                <a:extLst>
                  <a:ext uri="{FF2B5EF4-FFF2-40B4-BE49-F238E27FC236}">
                    <a16:creationId xmlns:a16="http://schemas.microsoft.com/office/drawing/2014/main" xmlns="" id="{80ECB506-0674-448C-B130-A8B8DAA7CA22}"/>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88511502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final slide cream">
    <p:bg bwMode="gray">
      <p:bgPr>
        <a:solidFill>
          <a:srgbClr val="F7F5F0"/>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D8ABC7A-2845-4B14-AD2E-99803B943803}"/>
              </a:ext>
            </a:extLst>
          </p:cNvPr>
          <p:cNvGrpSpPr>
            <a:grpSpLocks noChangeAspect="1"/>
          </p:cNvGrpSpPr>
          <p:nvPr userDrawn="1"/>
        </p:nvGrpSpPr>
        <p:grpSpPr bwMode="gray">
          <a:xfrm>
            <a:off x="765177" y="911262"/>
            <a:ext cx="10658475" cy="5026025"/>
            <a:chOff x="482" y="574"/>
            <a:chExt cx="6714" cy="3166"/>
          </a:xfrm>
          <a:solidFill>
            <a:srgbClr val="2175D9"/>
          </a:solidFill>
        </p:grpSpPr>
        <p:sp>
          <p:nvSpPr>
            <p:cNvPr id="35" name="Freeform 6">
              <a:extLst>
                <a:ext uri="{FF2B5EF4-FFF2-40B4-BE49-F238E27FC236}">
                  <a16:creationId xmlns:a16="http://schemas.microsoft.com/office/drawing/2014/main" xmlns="" id="{B75946E8-6C94-4DC4-914C-B087074F41CD}"/>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Freeform 7">
              <a:extLst>
                <a:ext uri="{FF2B5EF4-FFF2-40B4-BE49-F238E27FC236}">
                  <a16:creationId xmlns:a16="http://schemas.microsoft.com/office/drawing/2014/main" xmlns="" id="{7FE1D10E-9FCE-42D8-AB6E-EA6F4657028B}"/>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Freeform 8">
              <a:extLst>
                <a:ext uri="{FF2B5EF4-FFF2-40B4-BE49-F238E27FC236}">
                  <a16:creationId xmlns:a16="http://schemas.microsoft.com/office/drawing/2014/main" xmlns="" id="{8CD7EF8A-4935-4E18-8EAD-77E7D7137316}"/>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Freeform 9">
              <a:extLst>
                <a:ext uri="{FF2B5EF4-FFF2-40B4-BE49-F238E27FC236}">
                  <a16:creationId xmlns:a16="http://schemas.microsoft.com/office/drawing/2014/main" xmlns="" id="{01ADED37-238B-4918-A513-967BC071F9DA}"/>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Freeform 10">
              <a:extLst>
                <a:ext uri="{FF2B5EF4-FFF2-40B4-BE49-F238E27FC236}">
                  <a16:creationId xmlns:a16="http://schemas.microsoft.com/office/drawing/2014/main" xmlns="" id="{66E13C4D-6579-4CB2-AF6B-3BFAF4D72471}"/>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Freeform 11">
              <a:extLst>
                <a:ext uri="{FF2B5EF4-FFF2-40B4-BE49-F238E27FC236}">
                  <a16:creationId xmlns:a16="http://schemas.microsoft.com/office/drawing/2014/main" xmlns="" id="{2094456E-EBBE-472A-B238-EC7F66AFFFF6}"/>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Freeform 12">
              <a:extLst>
                <a:ext uri="{FF2B5EF4-FFF2-40B4-BE49-F238E27FC236}">
                  <a16:creationId xmlns:a16="http://schemas.microsoft.com/office/drawing/2014/main" xmlns="" id="{746EADAC-8124-42F1-93A7-47C0CA998C93}"/>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Freeform 13">
              <a:extLst>
                <a:ext uri="{FF2B5EF4-FFF2-40B4-BE49-F238E27FC236}">
                  <a16:creationId xmlns:a16="http://schemas.microsoft.com/office/drawing/2014/main" xmlns="" id="{B746546F-609F-47CF-B25D-2D7DD77EC663}"/>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Freeform 14">
              <a:extLst>
                <a:ext uri="{FF2B5EF4-FFF2-40B4-BE49-F238E27FC236}">
                  <a16:creationId xmlns:a16="http://schemas.microsoft.com/office/drawing/2014/main" xmlns="" id="{9EFD9946-C43B-456C-9963-6A1A621F2861}"/>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Freeform 15">
              <a:extLst>
                <a:ext uri="{FF2B5EF4-FFF2-40B4-BE49-F238E27FC236}">
                  <a16:creationId xmlns:a16="http://schemas.microsoft.com/office/drawing/2014/main" xmlns="" id="{578B077A-5AE9-4B8E-ACFA-CC477CECA99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Freeform 16">
              <a:extLst>
                <a:ext uri="{FF2B5EF4-FFF2-40B4-BE49-F238E27FC236}">
                  <a16:creationId xmlns:a16="http://schemas.microsoft.com/office/drawing/2014/main" xmlns="" id="{CD4110CC-8193-4506-AF95-A981D32C417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Freeform 17">
              <a:extLst>
                <a:ext uri="{FF2B5EF4-FFF2-40B4-BE49-F238E27FC236}">
                  <a16:creationId xmlns:a16="http://schemas.microsoft.com/office/drawing/2014/main" xmlns="" id="{22CEF7EC-8A15-4CBA-BC1E-7C559F657247}"/>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Freeform 18">
              <a:extLst>
                <a:ext uri="{FF2B5EF4-FFF2-40B4-BE49-F238E27FC236}">
                  <a16:creationId xmlns:a16="http://schemas.microsoft.com/office/drawing/2014/main" xmlns="" id="{834300FC-C58F-4062-9323-3B9BAF2434D5}"/>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Freeform 19">
              <a:extLst>
                <a:ext uri="{FF2B5EF4-FFF2-40B4-BE49-F238E27FC236}">
                  <a16:creationId xmlns:a16="http://schemas.microsoft.com/office/drawing/2014/main" xmlns="" id="{F2C4A952-0FDF-4244-8F17-C468F32CC8E5}"/>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Freeform 20">
              <a:extLst>
                <a:ext uri="{FF2B5EF4-FFF2-40B4-BE49-F238E27FC236}">
                  <a16:creationId xmlns:a16="http://schemas.microsoft.com/office/drawing/2014/main" xmlns="" id="{C9812C7D-2701-48A1-BBDF-604D02ADB051}"/>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Freeform 21">
              <a:extLst>
                <a:ext uri="{FF2B5EF4-FFF2-40B4-BE49-F238E27FC236}">
                  <a16:creationId xmlns:a16="http://schemas.microsoft.com/office/drawing/2014/main" xmlns="" id="{5B1445D4-3F82-4565-AC15-6F4D4D053785}"/>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Freeform 22">
              <a:extLst>
                <a:ext uri="{FF2B5EF4-FFF2-40B4-BE49-F238E27FC236}">
                  <a16:creationId xmlns:a16="http://schemas.microsoft.com/office/drawing/2014/main" xmlns="" id="{F4F490AC-C9CE-4ED0-AED2-FEC2E3D2C7EB}"/>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Freeform 23">
              <a:extLst>
                <a:ext uri="{FF2B5EF4-FFF2-40B4-BE49-F238E27FC236}">
                  <a16:creationId xmlns:a16="http://schemas.microsoft.com/office/drawing/2014/main" xmlns="" id="{9B76A8E0-5EF1-4B91-A64F-5BA75723CC1C}"/>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Freeform 24">
              <a:extLst>
                <a:ext uri="{FF2B5EF4-FFF2-40B4-BE49-F238E27FC236}">
                  <a16:creationId xmlns:a16="http://schemas.microsoft.com/office/drawing/2014/main" xmlns="" id="{71A1B051-E269-4594-87FC-30C835EC571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Freeform 25">
              <a:extLst>
                <a:ext uri="{FF2B5EF4-FFF2-40B4-BE49-F238E27FC236}">
                  <a16:creationId xmlns:a16="http://schemas.microsoft.com/office/drawing/2014/main" xmlns="" id="{0B2AFE7F-2CD1-4F55-91BF-00160C651A17}"/>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Oval 26">
              <a:extLst>
                <a:ext uri="{FF2B5EF4-FFF2-40B4-BE49-F238E27FC236}">
                  <a16:creationId xmlns:a16="http://schemas.microsoft.com/office/drawing/2014/main" xmlns="" id="{CF7FB48F-FEC7-48A6-B84C-E94DB656D605}"/>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Freeform 27">
              <a:extLst>
                <a:ext uri="{FF2B5EF4-FFF2-40B4-BE49-F238E27FC236}">
                  <a16:creationId xmlns:a16="http://schemas.microsoft.com/office/drawing/2014/main" xmlns="" id="{E4B010CC-7685-4215-8FB5-C3E97147A29C}"/>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Freeform 28">
              <a:extLst>
                <a:ext uri="{FF2B5EF4-FFF2-40B4-BE49-F238E27FC236}">
                  <a16:creationId xmlns:a16="http://schemas.microsoft.com/office/drawing/2014/main" xmlns="" id="{7C60CE59-D62A-4105-98FA-C7129B08C57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6" name="Group 25">
            <a:extLst>
              <a:ext uri="{FF2B5EF4-FFF2-40B4-BE49-F238E27FC236}">
                <a16:creationId xmlns:a16="http://schemas.microsoft.com/office/drawing/2014/main" xmlns="" id="{5FB259D8-17A9-4FCA-86C8-07B060F37D6A}"/>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356E6CEE-4F68-4619-A77C-49253C0E8F01}"/>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673DE64E-C689-4991-A344-9D951BB93C9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23">
                <a:extLst>
                  <a:ext uri="{FF2B5EF4-FFF2-40B4-BE49-F238E27FC236}">
                    <a16:creationId xmlns:a16="http://schemas.microsoft.com/office/drawing/2014/main" xmlns="" id="{11BF769C-6781-45C5-8BDB-7C58DE82D16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24">
                <a:extLst>
                  <a:ext uri="{FF2B5EF4-FFF2-40B4-BE49-F238E27FC236}">
                    <a16:creationId xmlns:a16="http://schemas.microsoft.com/office/drawing/2014/main" xmlns="" id="{57786344-9D59-4A00-976B-F4AE27AC4C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25">
                <a:extLst>
                  <a:ext uri="{FF2B5EF4-FFF2-40B4-BE49-F238E27FC236}">
                    <a16:creationId xmlns:a16="http://schemas.microsoft.com/office/drawing/2014/main" xmlns="" id="{21D394D2-BEB6-4F6E-884A-856F8AE0986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26">
                <a:extLst>
                  <a:ext uri="{FF2B5EF4-FFF2-40B4-BE49-F238E27FC236}">
                    <a16:creationId xmlns:a16="http://schemas.microsoft.com/office/drawing/2014/main" xmlns="" id="{2964AF1A-4913-499E-9E7E-E86F76FA43A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27">
                <a:extLst>
                  <a:ext uri="{FF2B5EF4-FFF2-40B4-BE49-F238E27FC236}">
                    <a16:creationId xmlns:a16="http://schemas.microsoft.com/office/drawing/2014/main" xmlns="" id="{A9E8D728-6283-47FC-9C6F-877410A6452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28">
                <a:extLst>
                  <a:ext uri="{FF2B5EF4-FFF2-40B4-BE49-F238E27FC236}">
                    <a16:creationId xmlns:a16="http://schemas.microsoft.com/office/drawing/2014/main" xmlns="" id="{7B2B2A2A-AB9B-4B94-AF0A-0B936DB03E0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31">
                <a:extLst>
                  <a:ext uri="{FF2B5EF4-FFF2-40B4-BE49-F238E27FC236}">
                    <a16:creationId xmlns:a16="http://schemas.microsoft.com/office/drawing/2014/main" xmlns="" id="{54D856DE-AD89-4168-8151-3F1F52DCF6B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32">
                <a:extLst>
                  <a:ext uri="{FF2B5EF4-FFF2-40B4-BE49-F238E27FC236}">
                    <a16:creationId xmlns:a16="http://schemas.microsoft.com/office/drawing/2014/main" xmlns="" id="{8409BE3F-8EEE-4CFC-970C-BC4705EB009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33">
                <a:extLst>
                  <a:ext uri="{FF2B5EF4-FFF2-40B4-BE49-F238E27FC236}">
                    <a16:creationId xmlns:a16="http://schemas.microsoft.com/office/drawing/2014/main" xmlns="" id="{BA4C80E4-5185-42D8-B8CD-81BB813D5A1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34">
                <a:extLst>
                  <a:ext uri="{FF2B5EF4-FFF2-40B4-BE49-F238E27FC236}">
                    <a16:creationId xmlns:a16="http://schemas.microsoft.com/office/drawing/2014/main" xmlns="" id="{68B3700A-D82B-4667-8509-E2937EF2E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35">
                <a:extLst>
                  <a:ext uri="{FF2B5EF4-FFF2-40B4-BE49-F238E27FC236}">
                    <a16:creationId xmlns:a16="http://schemas.microsoft.com/office/drawing/2014/main" xmlns="" id="{CC77C352-DDF4-4347-ABA8-61FCB7553F4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36">
                <a:extLst>
                  <a:ext uri="{FF2B5EF4-FFF2-40B4-BE49-F238E27FC236}">
                    <a16:creationId xmlns:a16="http://schemas.microsoft.com/office/drawing/2014/main" xmlns="" id="{1E53D194-DBBC-4A33-99A5-0C7655ABAE0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37">
                <a:extLst>
                  <a:ext uri="{FF2B5EF4-FFF2-40B4-BE49-F238E27FC236}">
                    <a16:creationId xmlns:a16="http://schemas.microsoft.com/office/drawing/2014/main" xmlns="" id="{B0956B40-B4A4-46E8-9548-B9B81847C55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38">
                <a:extLst>
                  <a:ext uri="{FF2B5EF4-FFF2-40B4-BE49-F238E27FC236}">
                    <a16:creationId xmlns:a16="http://schemas.microsoft.com/office/drawing/2014/main" xmlns="" id="{15F19038-DC3D-4209-9E1C-48271A83D01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38">
                <a:extLst>
                  <a:ext uri="{FF2B5EF4-FFF2-40B4-BE49-F238E27FC236}">
                    <a16:creationId xmlns:a16="http://schemas.microsoft.com/office/drawing/2014/main" xmlns="" id="{4B42F2DA-4642-4FED-9FA3-1B37E45A13F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8" name="Group 21">
              <a:extLst>
                <a:ext uri="{FF2B5EF4-FFF2-40B4-BE49-F238E27FC236}">
                  <a16:creationId xmlns:a16="http://schemas.microsoft.com/office/drawing/2014/main" xmlns="" id="{C744F439-66CF-4286-9787-18EBCCBC9CB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EEDA277E-A52E-4DFA-BABD-923D35A345F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8574C11B-910C-463F-AA0B-FE5F771CCAC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0A53E746-B80C-4227-B40A-AE77593D560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426CAD57-9A00-4DE5-9A99-79FED092750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9A40937F-7AED-437B-8144-46A637B162F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2D9B03EC-3D57-4CD0-AD96-95826211C95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3ED2FB86-7C0F-4F90-8057-647610E47CB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9FFC8B8B-E5AC-43B2-98EF-B32C189A4D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5FB520E5-CB21-491F-9479-DED25DE2A6D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BF3641C8-8A89-4B20-B313-2BDB8C5A53A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10E01679-8493-4B80-8A40-0494958D23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2B5530A7-39DF-463A-B218-B17F8B60CCB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2EF33386-0260-4A89-AA77-F8D695FC23C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0254C934-9A5C-4427-9676-624383ED3E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5413A56B-2598-493F-96A3-C32C5D8C65B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D4F19F1A-376A-4316-8036-BC4BAD773F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9" name="Group 41">
              <a:extLst>
                <a:ext uri="{FF2B5EF4-FFF2-40B4-BE49-F238E27FC236}">
                  <a16:creationId xmlns:a16="http://schemas.microsoft.com/office/drawing/2014/main" xmlns="" id="{645A60CC-AB83-4974-B6B9-A8E0B9A1DA1E}"/>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9563D67-03FC-4F34-8842-5A5A2A8CBF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43">
                <a:extLst>
                  <a:ext uri="{FF2B5EF4-FFF2-40B4-BE49-F238E27FC236}">
                    <a16:creationId xmlns:a16="http://schemas.microsoft.com/office/drawing/2014/main" xmlns="" id="{A0D1ADB8-646D-4D70-8799-E46647F8FD7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44">
                <a:extLst>
                  <a:ext uri="{FF2B5EF4-FFF2-40B4-BE49-F238E27FC236}">
                    <a16:creationId xmlns:a16="http://schemas.microsoft.com/office/drawing/2014/main" xmlns="" id="{9C293241-3773-4C0F-8D44-1B99EA5AE74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84" name="Line 45">
                <a:extLst>
                  <a:ext uri="{FF2B5EF4-FFF2-40B4-BE49-F238E27FC236}">
                    <a16:creationId xmlns:a16="http://schemas.microsoft.com/office/drawing/2014/main" xmlns="" id="{E5989473-D9FA-462B-B98A-A9EF66DC7E8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46">
                <a:extLst>
                  <a:ext uri="{FF2B5EF4-FFF2-40B4-BE49-F238E27FC236}">
                    <a16:creationId xmlns:a16="http://schemas.microsoft.com/office/drawing/2014/main" xmlns="" id="{C63E63B7-4175-44DF-A827-69974D50FD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47">
                <a:extLst>
                  <a:ext uri="{FF2B5EF4-FFF2-40B4-BE49-F238E27FC236}">
                    <a16:creationId xmlns:a16="http://schemas.microsoft.com/office/drawing/2014/main" xmlns="" id="{37B6AA57-FFB0-4AF2-A45D-DC5C4F0BE2C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48">
                <a:extLst>
                  <a:ext uri="{FF2B5EF4-FFF2-40B4-BE49-F238E27FC236}">
                    <a16:creationId xmlns:a16="http://schemas.microsoft.com/office/drawing/2014/main" xmlns="" id="{620F60AE-3FCD-46D9-ADB6-5A73FB5EBCC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49">
                <a:extLst>
                  <a:ext uri="{FF2B5EF4-FFF2-40B4-BE49-F238E27FC236}">
                    <a16:creationId xmlns:a16="http://schemas.microsoft.com/office/drawing/2014/main" xmlns="" id="{D1A6D1B9-9A61-43FD-A4D9-3A3D657DD63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50">
                <a:extLst>
                  <a:ext uri="{FF2B5EF4-FFF2-40B4-BE49-F238E27FC236}">
                    <a16:creationId xmlns:a16="http://schemas.microsoft.com/office/drawing/2014/main" xmlns="" id="{4AC6487E-52BF-498C-ADCA-9D6EB99453E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0" name="Line 51">
                <a:extLst>
                  <a:ext uri="{FF2B5EF4-FFF2-40B4-BE49-F238E27FC236}">
                    <a16:creationId xmlns:a16="http://schemas.microsoft.com/office/drawing/2014/main" xmlns="" id="{58E6E6F0-66C9-4EB9-9644-365B1AA17B7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52">
                <a:extLst>
                  <a:ext uri="{FF2B5EF4-FFF2-40B4-BE49-F238E27FC236}">
                    <a16:creationId xmlns:a16="http://schemas.microsoft.com/office/drawing/2014/main" xmlns="" id="{93FC7BF0-D754-42DD-ABE1-27833357B4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53">
                <a:extLst>
                  <a:ext uri="{FF2B5EF4-FFF2-40B4-BE49-F238E27FC236}">
                    <a16:creationId xmlns:a16="http://schemas.microsoft.com/office/drawing/2014/main" xmlns="" id="{C2472617-564C-4E17-977C-CFE37CA86C2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54">
                <a:extLst>
                  <a:ext uri="{FF2B5EF4-FFF2-40B4-BE49-F238E27FC236}">
                    <a16:creationId xmlns:a16="http://schemas.microsoft.com/office/drawing/2014/main" xmlns="" id="{EC62B2DC-ECFA-4F00-ADF7-3E39510F170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55">
                <a:extLst>
                  <a:ext uri="{FF2B5EF4-FFF2-40B4-BE49-F238E27FC236}">
                    <a16:creationId xmlns:a16="http://schemas.microsoft.com/office/drawing/2014/main" xmlns="" id="{C2A4CE4E-0DA8-47D2-B30E-0AE1E4C833F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56">
                <a:extLst>
                  <a:ext uri="{FF2B5EF4-FFF2-40B4-BE49-F238E27FC236}">
                    <a16:creationId xmlns:a16="http://schemas.microsoft.com/office/drawing/2014/main" xmlns="" id="{5ADDB2CB-C732-45D3-9080-41A9888AD61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57">
                <a:extLst>
                  <a:ext uri="{FF2B5EF4-FFF2-40B4-BE49-F238E27FC236}">
                    <a16:creationId xmlns:a16="http://schemas.microsoft.com/office/drawing/2014/main" xmlns="" id="{68C0E83C-91FC-4FCC-813F-3815479FF77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58">
                <a:extLst>
                  <a:ext uri="{FF2B5EF4-FFF2-40B4-BE49-F238E27FC236}">
                    <a16:creationId xmlns:a16="http://schemas.microsoft.com/office/drawing/2014/main" xmlns="" id="{FABF3137-96A7-4A30-B86A-5FE0AAA08F3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59">
                <a:extLst>
                  <a:ext uri="{FF2B5EF4-FFF2-40B4-BE49-F238E27FC236}">
                    <a16:creationId xmlns:a16="http://schemas.microsoft.com/office/drawing/2014/main" xmlns="" id="{CAD0E6DA-EF2E-4651-93B6-4F802749327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60">
                <a:extLst>
                  <a:ext uri="{FF2B5EF4-FFF2-40B4-BE49-F238E27FC236}">
                    <a16:creationId xmlns:a16="http://schemas.microsoft.com/office/drawing/2014/main" xmlns="" id="{EE324E98-B42C-4EEE-B362-A5C9882545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61">
                <a:extLst>
                  <a:ext uri="{FF2B5EF4-FFF2-40B4-BE49-F238E27FC236}">
                    <a16:creationId xmlns:a16="http://schemas.microsoft.com/office/drawing/2014/main" xmlns="" id="{1537BEA0-44F9-486A-AB5D-F1498B69869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62">
                <a:extLst>
                  <a:ext uri="{FF2B5EF4-FFF2-40B4-BE49-F238E27FC236}">
                    <a16:creationId xmlns:a16="http://schemas.microsoft.com/office/drawing/2014/main" xmlns="" id="{7C9371C3-6AE0-4AAF-B847-0505F717CD5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63">
                <a:extLst>
                  <a:ext uri="{FF2B5EF4-FFF2-40B4-BE49-F238E27FC236}">
                    <a16:creationId xmlns:a16="http://schemas.microsoft.com/office/drawing/2014/main" xmlns="" id="{FD98E9D7-8BC8-413E-94FF-7FC775F3FBC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64">
                <a:extLst>
                  <a:ext uri="{FF2B5EF4-FFF2-40B4-BE49-F238E27FC236}">
                    <a16:creationId xmlns:a16="http://schemas.microsoft.com/office/drawing/2014/main" xmlns="" id="{21637A0A-2A6E-4E4D-AEC7-EB202DA33E0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65">
                <a:extLst>
                  <a:ext uri="{FF2B5EF4-FFF2-40B4-BE49-F238E27FC236}">
                    <a16:creationId xmlns:a16="http://schemas.microsoft.com/office/drawing/2014/main" xmlns="" id="{5421642D-7A58-4516-AE83-2A2D98A613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FB052426-6F17-42CC-AE4B-2DA0AB53298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06" name="Line 43">
                <a:extLst>
                  <a:ext uri="{FF2B5EF4-FFF2-40B4-BE49-F238E27FC236}">
                    <a16:creationId xmlns:a16="http://schemas.microsoft.com/office/drawing/2014/main" xmlns="" id="{0FB49744-6519-4671-A596-40B2CDDF8B6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0" name="Group 41">
              <a:extLst>
                <a:ext uri="{FF2B5EF4-FFF2-40B4-BE49-F238E27FC236}">
                  <a16:creationId xmlns:a16="http://schemas.microsoft.com/office/drawing/2014/main" xmlns="" id="{11A7DFF4-5D4D-4203-86D4-F7A2F0E7214F}"/>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DDF0E2C-0E74-40DC-B767-CAC4D8A9514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43">
                <a:extLst>
                  <a:ext uri="{FF2B5EF4-FFF2-40B4-BE49-F238E27FC236}">
                    <a16:creationId xmlns:a16="http://schemas.microsoft.com/office/drawing/2014/main" xmlns="" id="{1F0B09F7-36CF-4464-9C13-03F94BAC91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44">
                <a:extLst>
                  <a:ext uri="{FF2B5EF4-FFF2-40B4-BE49-F238E27FC236}">
                    <a16:creationId xmlns:a16="http://schemas.microsoft.com/office/drawing/2014/main" xmlns="" id="{01C60BF8-61DD-49B0-A9C3-BDFD1090EF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45">
                <a:extLst>
                  <a:ext uri="{FF2B5EF4-FFF2-40B4-BE49-F238E27FC236}">
                    <a16:creationId xmlns:a16="http://schemas.microsoft.com/office/drawing/2014/main" xmlns="" id="{C17F1D40-80C7-4D4C-8919-6E23CB031E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46">
                <a:extLst>
                  <a:ext uri="{FF2B5EF4-FFF2-40B4-BE49-F238E27FC236}">
                    <a16:creationId xmlns:a16="http://schemas.microsoft.com/office/drawing/2014/main" xmlns="" id="{D1EA7F56-876C-4515-BA61-9AF25A35AEC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47">
                <a:extLst>
                  <a:ext uri="{FF2B5EF4-FFF2-40B4-BE49-F238E27FC236}">
                    <a16:creationId xmlns:a16="http://schemas.microsoft.com/office/drawing/2014/main" xmlns="" id="{62869FBC-58B5-4570-A8F7-89B11F71E15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48">
                <a:extLst>
                  <a:ext uri="{FF2B5EF4-FFF2-40B4-BE49-F238E27FC236}">
                    <a16:creationId xmlns:a16="http://schemas.microsoft.com/office/drawing/2014/main" xmlns="" id="{21B13D20-E2B5-4013-892E-F29C471D363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49">
                <a:extLst>
                  <a:ext uri="{FF2B5EF4-FFF2-40B4-BE49-F238E27FC236}">
                    <a16:creationId xmlns:a16="http://schemas.microsoft.com/office/drawing/2014/main" xmlns="" id="{7ED71FE3-AE09-4844-8B24-330CD0A323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50">
                <a:extLst>
                  <a:ext uri="{FF2B5EF4-FFF2-40B4-BE49-F238E27FC236}">
                    <a16:creationId xmlns:a16="http://schemas.microsoft.com/office/drawing/2014/main" xmlns="" id="{0ED02F50-20FB-45E7-9C62-0305B90EF67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51">
                <a:extLst>
                  <a:ext uri="{FF2B5EF4-FFF2-40B4-BE49-F238E27FC236}">
                    <a16:creationId xmlns:a16="http://schemas.microsoft.com/office/drawing/2014/main" xmlns="" id="{42FDE018-F05D-4429-B61F-18E2D18CDA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5" name="Line 52">
                <a:extLst>
                  <a:ext uri="{FF2B5EF4-FFF2-40B4-BE49-F238E27FC236}">
                    <a16:creationId xmlns:a16="http://schemas.microsoft.com/office/drawing/2014/main" xmlns="" id="{FCDC1DC8-88AF-49B0-BF9B-118031CDF2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53">
                <a:extLst>
                  <a:ext uri="{FF2B5EF4-FFF2-40B4-BE49-F238E27FC236}">
                    <a16:creationId xmlns:a16="http://schemas.microsoft.com/office/drawing/2014/main" xmlns="" id="{1EE89DF3-2C3E-4D14-8ECA-50C0B83CA7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54">
                <a:extLst>
                  <a:ext uri="{FF2B5EF4-FFF2-40B4-BE49-F238E27FC236}">
                    <a16:creationId xmlns:a16="http://schemas.microsoft.com/office/drawing/2014/main" xmlns="" id="{0B76CCD8-B1B6-4A09-85C6-D322018F5F5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55">
                <a:extLst>
                  <a:ext uri="{FF2B5EF4-FFF2-40B4-BE49-F238E27FC236}">
                    <a16:creationId xmlns:a16="http://schemas.microsoft.com/office/drawing/2014/main" xmlns="" id="{BA4425B3-099B-48B6-892D-F80A2334AB1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56">
                <a:extLst>
                  <a:ext uri="{FF2B5EF4-FFF2-40B4-BE49-F238E27FC236}">
                    <a16:creationId xmlns:a16="http://schemas.microsoft.com/office/drawing/2014/main" xmlns="" id="{1DDB4676-E28E-4978-8DBB-5253146E756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57">
                <a:extLst>
                  <a:ext uri="{FF2B5EF4-FFF2-40B4-BE49-F238E27FC236}">
                    <a16:creationId xmlns:a16="http://schemas.microsoft.com/office/drawing/2014/main" xmlns="" id="{4A01CB6F-45A7-4E51-8F6E-F6F0FE7E73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58">
                <a:extLst>
                  <a:ext uri="{FF2B5EF4-FFF2-40B4-BE49-F238E27FC236}">
                    <a16:creationId xmlns:a16="http://schemas.microsoft.com/office/drawing/2014/main" xmlns="" id="{857E558D-B736-4729-ADAB-C40E7D18AB3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59">
                <a:extLst>
                  <a:ext uri="{FF2B5EF4-FFF2-40B4-BE49-F238E27FC236}">
                    <a16:creationId xmlns:a16="http://schemas.microsoft.com/office/drawing/2014/main" xmlns="" id="{0C49D48F-1D73-407D-9DF8-8186A5CB34F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60">
                <a:extLst>
                  <a:ext uri="{FF2B5EF4-FFF2-40B4-BE49-F238E27FC236}">
                    <a16:creationId xmlns:a16="http://schemas.microsoft.com/office/drawing/2014/main" xmlns="" id="{E4B331C2-88F2-4352-B439-20D7E538464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61">
                <a:extLst>
                  <a:ext uri="{FF2B5EF4-FFF2-40B4-BE49-F238E27FC236}">
                    <a16:creationId xmlns:a16="http://schemas.microsoft.com/office/drawing/2014/main" xmlns="" id="{15DE4B32-040D-479B-8251-F2F5EE8F9F1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62">
                <a:extLst>
                  <a:ext uri="{FF2B5EF4-FFF2-40B4-BE49-F238E27FC236}">
                    <a16:creationId xmlns:a16="http://schemas.microsoft.com/office/drawing/2014/main" xmlns="" id="{933F0C34-90D0-4DD4-B3D8-56F48CF0FE7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63">
                <a:extLst>
                  <a:ext uri="{FF2B5EF4-FFF2-40B4-BE49-F238E27FC236}">
                    <a16:creationId xmlns:a16="http://schemas.microsoft.com/office/drawing/2014/main" xmlns="" id="{EBB84CD7-8C6D-4604-85CB-6E555075C55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64">
                <a:extLst>
                  <a:ext uri="{FF2B5EF4-FFF2-40B4-BE49-F238E27FC236}">
                    <a16:creationId xmlns:a16="http://schemas.microsoft.com/office/drawing/2014/main" xmlns="" id="{6407F0B4-2940-4D39-80F3-C239749CE6B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65">
                <a:extLst>
                  <a:ext uri="{FF2B5EF4-FFF2-40B4-BE49-F238E27FC236}">
                    <a16:creationId xmlns:a16="http://schemas.microsoft.com/office/drawing/2014/main" xmlns="" id="{20ED03F3-31C2-4A63-BA82-D92B2C4E7A8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44">
                <a:extLst>
                  <a:ext uri="{FF2B5EF4-FFF2-40B4-BE49-F238E27FC236}">
                    <a16:creationId xmlns:a16="http://schemas.microsoft.com/office/drawing/2014/main" xmlns="" id="{0BF47F11-85A5-4AD5-B347-8E4DAA2C486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43">
                <a:extLst>
                  <a:ext uri="{FF2B5EF4-FFF2-40B4-BE49-F238E27FC236}">
                    <a16:creationId xmlns:a16="http://schemas.microsoft.com/office/drawing/2014/main" xmlns="" id="{31503D40-0D3D-4469-82ED-4B1280E4D21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412314532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final slide red">
    <p:bg bwMode="gray">
      <p:bgPr>
        <a:solidFill>
          <a:srgbClr val="E74536"/>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10E6C5DA-EB74-4B4C-8A5A-241F5D91230B}"/>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3E6C6BDF-0A85-4850-9188-007A748FB269}"/>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Freeform 7">
              <a:extLst>
                <a:ext uri="{FF2B5EF4-FFF2-40B4-BE49-F238E27FC236}">
                  <a16:creationId xmlns:a16="http://schemas.microsoft.com/office/drawing/2014/main" xmlns="" id="{0F9E19DD-EC20-4FB4-9810-6915733BC2D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Freeform 8">
              <a:extLst>
                <a:ext uri="{FF2B5EF4-FFF2-40B4-BE49-F238E27FC236}">
                  <a16:creationId xmlns:a16="http://schemas.microsoft.com/office/drawing/2014/main" xmlns="" id="{DFF4CC2D-CA02-41DC-9D42-F23EC38D8A3A}"/>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Freeform 9">
              <a:extLst>
                <a:ext uri="{FF2B5EF4-FFF2-40B4-BE49-F238E27FC236}">
                  <a16:creationId xmlns:a16="http://schemas.microsoft.com/office/drawing/2014/main" xmlns="" id="{27CC7A74-6B1D-40F3-8C58-CA04B622F64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Freeform 10">
              <a:extLst>
                <a:ext uri="{FF2B5EF4-FFF2-40B4-BE49-F238E27FC236}">
                  <a16:creationId xmlns:a16="http://schemas.microsoft.com/office/drawing/2014/main" xmlns="" id="{8405AB6B-D3BE-41A3-A6D8-89D369FBFE7B}"/>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Freeform 11">
              <a:extLst>
                <a:ext uri="{FF2B5EF4-FFF2-40B4-BE49-F238E27FC236}">
                  <a16:creationId xmlns:a16="http://schemas.microsoft.com/office/drawing/2014/main" xmlns="" id="{94B258A0-20E0-4D1A-BE72-E2891E244B2F}"/>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Freeform 12">
              <a:extLst>
                <a:ext uri="{FF2B5EF4-FFF2-40B4-BE49-F238E27FC236}">
                  <a16:creationId xmlns:a16="http://schemas.microsoft.com/office/drawing/2014/main" xmlns="" id="{FE8FFD45-D309-4F15-9E1B-D4821E3293EE}"/>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Freeform 13">
              <a:extLst>
                <a:ext uri="{FF2B5EF4-FFF2-40B4-BE49-F238E27FC236}">
                  <a16:creationId xmlns:a16="http://schemas.microsoft.com/office/drawing/2014/main" xmlns="" id="{3A343EA5-9092-4FA2-9CAF-5CB688DE6B9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Freeform 14">
              <a:extLst>
                <a:ext uri="{FF2B5EF4-FFF2-40B4-BE49-F238E27FC236}">
                  <a16:creationId xmlns:a16="http://schemas.microsoft.com/office/drawing/2014/main" xmlns="" id="{757B78F8-3CC8-4353-B8DA-0A7EA939D805}"/>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Freeform 15">
              <a:extLst>
                <a:ext uri="{FF2B5EF4-FFF2-40B4-BE49-F238E27FC236}">
                  <a16:creationId xmlns:a16="http://schemas.microsoft.com/office/drawing/2014/main" xmlns="" id="{B0AC3388-3C41-4767-892F-4606E2D0946C}"/>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Freeform 16">
              <a:extLst>
                <a:ext uri="{FF2B5EF4-FFF2-40B4-BE49-F238E27FC236}">
                  <a16:creationId xmlns:a16="http://schemas.microsoft.com/office/drawing/2014/main" xmlns="" id="{E825D04F-6606-4B7D-8B61-CF2F0A46E11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Freeform 17">
              <a:extLst>
                <a:ext uri="{FF2B5EF4-FFF2-40B4-BE49-F238E27FC236}">
                  <a16:creationId xmlns:a16="http://schemas.microsoft.com/office/drawing/2014/main" xmlns="" id="{BB6B4529-C6EC-4991-B38C-E832B930BBA8}"/>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Freeform 18">
              <a:extLst>
                <a:ext uri="{FF2B5EF4-FFF2-40B4-BE49-F238E27FC236}">
                  <a16:creationId xmlns:a16="http://schemas.microsoft.com/office/drawing/2014/main" xmlns="" id="{09F64ABE-9942-4B13-9ABE-62471E91417B}"/>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Freeform 19">
              <a:extLst>
                <a:ext uri="{FF2B5EF4-FFF2-40B4-BE49-F238E27FC236}">
                  <a16:creationId xmlns:a16="http://schemas.microsoft.com/office/drawing/2014/main" xmlns="" id="{CECB3490-4CBB-4570-9000-BB39D3D92ED8}"/>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Freeform 20">
              <a:extLst>
                <a:ext uri="{FF2B5EF4-FFF2-40B4-BE49-F238E27FC236}">
                  <a16:creationId xmlns:a16="http://schemas.microsoft.com/office/drawing/2014/main" xmlns="" id="{3F781D2D-56EF-4B49-A53B-F20DD577358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Freeform 21">
              <a:extLst>
                <a:ext uri="{FF2B5EF4-FFF2-40B4-BE49-F238E27FC236}">
                  <a16:creationId xmlns:a16="http://schemas.microsoft.com/office/drawing/2014/main" xmlns="" id="{30AA8E46-F7DB-49E9-BC34-9BAE4F6A9EA3}"/>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Freeform 22">
              <a:extLst>
                <a:ext uri="{FF2B5EF4-FFF2-40B4-BE49-F238E27FC236}">
                  <a16:creationId xmlns:a16="http://schemas.microsoft.com/office/drawing/2014/main" xmlns="" id="{F039AD17-8CAF-41CB-8DF2-81CA76B4AF6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Freeform 23">
              <a:extLst>
                <a:ext uri="{FF2B5EF4-FFF2-40B4-BE49-F238E27FC236}">
                  <a16:creationId xmlns:a16="http://schemas.microsoft.com/office/drawing/2014/main" xmlns="" id="{492A5CDD-48B7-432D-A9DA-C4D04CB07950}"/>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Freeform 24">
              <a:extLst>
                <a:ext uri="{FF2B5EF4-FFF2-40B4-BE49-F238E27FC236}">
                  <a16:creationId xmlns:a16="http://schemas.microsoft.com/office/drawing/2014/main" xmlns="" id="{18E61700-D3A1-49F0-8807-0F2659148AA2}"/>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Freeform 25">
              <a:extLst>
                <a:ext uri="{FF2B5EF4-FFF2-40B4-BE49-F238E27FC236}">
                  <a16:creationId xmlns:a16="http://schemas.microsoft.com/office/drawing/2014/main" xmlns="" id="{1960E3A6-C641-4532-A939-FDDAB391EFCD}"/>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Oval 26">
              <a:extLst>
                <a:ext uri="{FF2B5EF4-FFF2-40B4-BE49-F238E27FC236}">
                  <a16:creationId xmlns:a16="http://schemas.microsoft.com/office/drawing/2014/main" xmlns="" id="{DE39035B-2E31-414D-9C0E-5AB714B54C28}"/>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Freeform 27">
              <a:extLst>
                <a:ext uri="{FF2B5EF4-FFF2-40B4-BE49-F238E27FC236}">
                  <a16:creationId xmlns:a16="http://schemas.microsoft.com/office/drawing/2014/main" xmlns="" id="{DD758458-E190-4859-A29C-D41D966F9522}"/>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Freeform 28">
              <a:extLst>
                <a:ext uri="{FF2B5EF4-FFF2-40B4-BE49-F238E27FC236}">
                  <a16:creationId xmlns:a16="http://schemas.microsoft.com/office/drawing/2014/main" xmlns="" id="{44F3A9FF-FE2B-4949-A00E-22CF8DAFE1C3}"/>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6" name="Group 25">
            <a:extLst>
              <a:ext uri="{FF2B5EF4-FFF2-40B4-BE49-F238E27FC236}">
                <a16:creationId xmlns:a16="http://schemas.microsoft.com/office/drawing/2014/main" xmlns="" id="{D6B35205-7C65-415D-9225-7758FB883F3C}"/>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B5D212C9-9B5C-4F57-9923-B2DF840C2BA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30F3D9CE-4D49-49E1-96A9-4E8D130407A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23">
                <a:extLst>
                  <a:ext uri="{FF2B5EF4-FFF2-40B4-BE49-F238E27FC236}">
                    <a16:creationId xmlns:a16="http://schemas.microsoft.com/office/drawing/2014/main" xmlns="" id="{3E917922-D0E4-429A-AF56-02F9D23385C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24">
                <a:extLst>
                  <a:ext uri="{FF2B5EF4-FFF2-40B4-BE49-F238E27FC236}">
                    <a16:creationId xmlns:a16="http://schemas.microsoft.com/office/drawing/2014/main" xmlns="" id="{FE62DB9B-3556-4CB3-A026-3AEC61F0F97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25">
                <a:extLst>
                  <a:ext uri="{FF2B5EF4-FFF2-40B4-BE49-F238E27FC236}">
                    <a16:creationId xmlns:a16="http://schemas.microsoft.com/office/drawing/2014/main" xmlns="" id="{C52452C0-3AE8-451D-96F8-BA5F25A1422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26">
                <a:extLst>
                  <a:ext uri="{FF2B5EF4-FFF2-40B4-BE49-F238E27FC236}">
                    <a16:creationId xmlns:a16="http://schemas.microsoft.com/office/drawing/2014/main" xmlns="" id="{9C425410-15C4-401E-B4E6-820FCE017FA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27">
                <a:extLst>
                  <a:ext uri="{FF2B5EF4-FFF2-40B4-BE49-F238E27FC236}">
                    <a16:creationId xmlns:a16="http://schemas.microsoft.com/office/drawing/2014/main" xmlns="" id="{4116EB11-89AD-465F-91BB-CB01254BC5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28">
                <a:extLst>
                  <a:ext uri="{FF2B5EF4-FFF2-40B4-BE49-F238E27FC236}">
                    <a16:creationId xmlns:a16="http://schemas.microsoft.com/office/drawing/2014/main" xmlns="" id="{4553616C-21D6-4EF5-A9DB-AEFCB3D46A5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31">
                <a:extLst>
                  <a:ext uri="{FF2B5EF4-FFF2-40B4-BE49-F238E27FC236}">
                    <a16:creationId xmlns:a16="http://schemas.microsoft.com/office/drawing/2014/main" xmlns="" id="{422B9757-09ED-4C6F-8F9C-4605A4E62B9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32">
                <a:extLst>
                  <a:ext uri="{FF2B5EF4-FFF2-40B4-BE49-F238E27FC236}">
                    <a16:creationId xmlns:a16="http://schemas.microsoft.com/office/drawing/2014/main" xmlns="" id="{6E864337-3916-473E-BE6F-E5A9C4CA61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33">
                <a:extLst>
                  <a:ext uri="{FF2B5EF4-FFF2-40B4-BE49-F238E27FC236}">
                    <a16:creationId xmlns:a16="http://schemas.microsoft.com/office/drawing/2014/main" xmlns="" id="{7490D6E5-20C4-471F-8CC1-31FCAA568EC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34">
                <a:extLst>
                  <a:ext uri="{FF2B5EF4-FFF2-40B4-BE49-F238E27FC236}">
                    <a16:creationId xmlns:a16="http://schemas.microsoft.com/office/drawing/2014/main" xmlns="" id="{5DE7BB3A-52E1-44A4-B3AC-4B30CAF9FE6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35">
                <a:extLst>
                  <a:ext uri="{FF2B5EF4-FFF2-40B4-BE49-F238E27FC236}">
                    <a16:creationId xmlns:a16="http://schemas.microsoft.com/office/drawing/2014/main" xmlns="" id="{8DFC1FF1-77F0-4186-A83A-59FA22FE78C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36">
                <a:extLst>
                  <a:ext uri="{FF2B5EF4-FFF2-40B4-BE49-F238E27FC236}">
                    <a16:creationId xmlns:a16="http://schemas.microsoft.com/office/drawing/2014/main" xmlns="" id="{AF6ACB47-FD04-446E-82C7-11D33974BD3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37">
                <a:extLst>
                  <a:ext uri="{FF2B5EF4-FFF2-40B4-BE49-F238E27FC236}">
                    <a16:creationId xmlns:a16="http://schemas.microsoft.com/office/drawing/2014/main" xmlns="" id="{42A2878E-7190-46CF-BDF6-F9407CE57D1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38">
                <a:extLst>
                  <a:ext uri="{FF2B5EF4-FFF2-40B4-BE49-F238E27FC236}">
                    <a16:creationId xmlns:a16="http://schemas.microsoft.com/office/drawing/2014/main" xmlns="" id="{7263E28A-9E37-4DEA-B90B-565CE3E4890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38">
                <a:extLst>
                  <a:ext uri="{FF2B5EF4-FFF2-40B4-BE49-F238E27FC236}">
                    <a16:creationId xmlns:a16="http://schemas.microsoft.com/office/drawing/2014/main" xmlns="" id="{9A3F4383-60AE-4004-89FD-B790B7AC5E8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8" name="Group 21">
              <a:extLst>
                <a:ext uri="{FF2B5EF4-FFF2-40B4-BE49-F238E27FC236}">
                  <a16:creationId xmlns:a16="http://schemas.microsoft.com/office/drawing/2014/main" xmlns="" id="{9B37412B-2311-402A-9F21-CCFAB3271F99}"/>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CB950EA0-0878-41D7-BE80-B5769F93D15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324E9324-4787-4CB6-8E90-0684EA45A0C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BBBDACB3-DB1F-424E-B728-FBA66370C1A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B3E5DBC8-A83E-445B-8C96-35C7370FCC8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F41B4519-D3EF-4FF4-9B76-C9430EFEBCC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65664216-B989-4DD2-A80F-1349123290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A5A66089-8E95-424D-9181-FF63F385197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6FC429C4-B259-4E69-838F-706BE149BF9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26C51BB1-E688-4AEF-AC09-0B5EBD476A6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309AA6B5-75D3-4CF8-8C6F-897BB171E4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4F66DEAA-D806-46FD-9573-632E89DC1D5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8CC79EED-E332-47E4-965D-EAD7E22F451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B3FF6BDA-3D4B-4AF1-AB82-EA5E64F22E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DA7D2D4A-2197-4E86-B665-35EF762E4A6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179E8857-82CC-45FC-8DA9-D2EFF75D8D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17AA144E-FF2B-4664-8F65-E9DC70CC71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9" name="Group 41">
              <a:extLst>
                <a:ext uri="{FF2B5EF4-FFF2-40B4-BE49-F238E27FC236}">
                  <a16:creationId xmlns:a16="http://schemas.microsoft.com/office/drawing/2014/main" xmlns="" id="{92C7C2E6-F9DE-4F70-895C-81332C6D3D20}"/>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84AC823-CB94-40D5-BFCF-20493D8EB7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43">
                <a:extLst>
                  <a:ext uri="{FF2B5EF4-FFF2-40B4-BE49-F238E27FC236}">
                    <a16:creationId xmlns:a16="http://schemas.microsoft.com/office/drawing/2014/main" xmlns="" id="{F5B56A2B-D742-462F-8CD6-F58DDC790B1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44">
                <a:extLst>
                  <a:ext uri="{FF2B5EF4-FFF2-40B4-BE49-F238E27FC236}">
                    <a16:creationId xmlns:a16="http://schemas.microsoft.com/office/drawing/2014/main" xmlns="" id="{6A773019-0E76-45AF-B579-3BB6878FBD2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84" name="Line 45">
                <a:extLst>
                  <a:ext uri="{FF2B5EF4-FFF2-40B4-BE49-F238E27FC236}">
                    <a16:creationId xmlns:a16="http://schemas.microsoft.com/office/drawing/2014/main" xmlns="" id="{17FAE67D-1053-422C-8FD1-4C42E5CCC40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46">
                <a:extLst>
                  <a:ext uri="{FF2B5EF4-FFF2-40B4-BE49-F238E27FC236}">
                    <a16:creationId xmlns:a16="http://schemas.microsoft.com/office/drawing/2014/main" xmlns="" id="{D8F2E1CB-092A-46D2-AB5E-78DD0ADF34D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47">
                <a:extLst>
                  <a:ext uri="{FF2B5EF4-FFF2-40B4-BE49-F238E27FC236}">
                    <a16:creationId xmlns:a16="http://schemas.microsoft.com/office/drawing/2014/main" xmlns="" id="{D9721739-3417-40D8-8F58-03B74BE3F7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48">
                <a:extLst>
                  <a:ext uri="{FF2B5EF4-FFF2-40B4-BE49-F238E27FC236}">
                    <a16:creationId xmlns:a16="http://schemas.microsoft.com/office/drawing/2014/main" xmlns="" id="{24BDF81F-6EC7-433F-9359-67D25281401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49">
                <a:extLst>
                  <a:ext uri="{FF2B5EF4-FFF2-40B4-BE49-F238E27FC236}">
                    <a16:creationId xmlns:a16="http://schemas.microsoft.com/office/drawing/2014/main" xmlns="" id="{04F161B9-7310-42CD-9EEF-B09A6F00C16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50">
                <a:extLst>
                  <a:ext uri="{FF2B5EF4-FFF2-40B4-BE49-F238E27FC236}">
                    <a16:creationId xmlns:a16="http://schemas.microsoft.com/office/drawing/2014/main" xmlns="" id="{0D7EBFD2-EDFF-4CDB-BD5B-6E9B6E9C35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0" name="Line 51">
                <a:extLst>
                  <a:ext uri="{FF2B5EF4-FFF2-40B4-BE49-F238E27FC236}">
                    <a16:creationId xmlns:a16="http://schemas.microsoft.com/office/drawing/2014/main" xmlns="" id="{01420DED-E166-4847-864C-DA8CEBBF318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52">
                <a:extLst>
                  <a:ext uri="{FF2B5EF4-FFF2-40B4-BE49-F238E27FC236}">
                    <a16:creationId xmlns:a16="http://schemas.microsoft.com/office/drawing/2014/main" xmlns="" id="{69BBBF67-8199-4B44-AD8D-CCC8879133E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53">
                <a:extLst>
                  <a:ext uri="{FF2B5EF4-FFF2-40B4-BE49-F238E27FC236}">
                    <a16:creationId xmlns:a16="http://schemas.microsoft.com/office/drawing/2014/main" xmlns="" id="{4A1F7FBF-6404-4659-B0B2-D97EC74EC9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54">
                <a:extLst>
                  <a:ext uri="{FF2B5EF4-FFF2-40B4-BE49-F238E27FC236}">
                    <a16:creationId xmlns:a16="http://schemas.microsoft.com/office/drawing/2014/main" xmlns="" id="{3EFD22DD-AF0B-45DF-AC85-4F9E390A291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55">
                <a:extLst>
                  <a:ext uri="{FF2B5EF4-FFF2-40B4-BE49-F238E27FC236}">
                    <a16:creationId xmlns:a16="http://schemas.microsoft.com/office/drawing/2014/main" xmlns="" id="{8267F59C-FF48-4C95-9B4A-6EB5EC7491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56">
                <a:extLst>
                  <a:ext uri="{FF2B5EF4-FFF2-40B4-BE49-F238E27FC236}">
                    <a16:creationId xmlns:a16="http://schemas.microsoft.com/office/drawing/2014/main" xmlns="" id="{8B481DB8-0EB5-49DC-B348-B6D5D4A32B5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57">
                <a:extLst>
                  <a:ext uri="{FF2B5EF4-FFF2-40B4-BE49-F238E27FC236}">
                    <a16:creationId xmlns:a16="http://schemas.microsoft.com/office/drawing/2014/main" xmlns="" id="{E11D79A8-E930-4215-922D-3257D73AF54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58">
                <a:extLst>
                  <a:ext uri="{FF2B5EF4-FFF2-40B4-BE49-F238E27FC236}">
                    <a16:creationId xmlns:a16="http://schemas.microsoft.com/office/drawing/2014/main" xmlns="" id="{20A8E390-9985-4C87-9166-D8B3E07123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59">
                <a:extLst>
                  <a:ext uri="{FF2B5EF4-FFF2-40B4-BE49-F238E27FC236}">
                    <a16:creationId xmlns:a16="http://schemas.microsoft.com/office/drawing/2014/main" xmlns="" id="{21C02AA3-A2E8-40F5-B422-A13D9B48F99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60">
                <a:extLst>
                  <a:ext uri="{FF2B5EF4-FFF2-40B4-BE49-F238E27FC236}">
                    <a16:creationId xmlns:a16="http://schemas.microsoft.com/office/drawing/2014/main" xmlns="" id="{7AA8E5AB-869D-41E6-B895-75D4184795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61">
                <a:extLst>
                  <a:ext uri="{FF2B5EF4-FFF2-40B4-BE49-F238E27FC236}">
                    <a16:creationId xmlns:a16="http://schemas.microsoft.com/office/drawing/2014/main" xmlns="" id="{9AE52D1E-535D-407E-B71E-6D98AA98FFD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62">
                <a:extLst>
                  <a:ext uri="{FF2B5EF4-FFF2-40B4-BE49-F238E27FC236}">
                    <a16:creationId xmlns:a16="http://schemas.microsoft.com/office/drawing/2014/main" xmlns="" id="{2154D6F1-DEA4-49FD-B441-59AA18DFC66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63">
                <a:extLst>
                  <a:ext uri="{FF2B5EF4-FFF2-40B4-BE49-F238E27FC236}">
                    <a16:creationId xmlns:a16="http://schemas.microsoft.com/office/drawing/2014/main" xmlns="" id="{CDFAFA00-1195-47A6-8130-8068BFE41F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64">
                <a:extLst>
                  <a:ext uri="{FF2B5EF4-FFF2-40B4-BE49-F238E27FC236}">
                    <a16:creationId xmlns:a16="http://schemas.microsoft.com/office/drawing/2014/main" xmlns="" id="{D680E6D8-65AD-4A49-AB03-D968B2D996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65">
                <a:extLst>
                  <a:ext uri="{FF2B5EF4-FFF2-40B4-BE49-F238E27FC236}">
                    <a16:creationId xmlns:a16="http://schemas.microsoft.com/office/drawing/2014/main" xmlns="" id="{840235BF-8629-4313-BD34-2C2033FB37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E6770076-2ABA-4C9E-B5D3-C6DFA62BA4F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06" name="Line 43">
                <a:extLst>
                  <a:ext uri="{FF2B5EF4-FFF2-40B4-BE49-F238E27FC236}">
                    <a16:creationId xmlns:a16="http://schemas.microsoft.com/office/drawing/2014/main" xmlns="" id="{43D31107-373F-471A-81E6-D439CAFACCB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0" name="Group 41">
              <a:extLst>
                <a:ext uri="{FF2B5EF4-FFF2-40B4-BE49-F238E27FC236}">
                  <a16:creationId xmlns:a16="http://schemas.microsoft.com/office/drawing/2014/main" xmlns="" id="{0E3F8BD7-C56C-4771-9218-3B62BB196DE7}"/>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03A96893-7A0B-4249-959C-3E7F079AFA1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43">
                <a:extLst>
                  <a:ext uri="{FF2B5EF4-FFF2-40B4-BE49-F238E27FC236}">
                    <a16:creationId xmlns:a16="http://schemas.microsoft.com/office/drawing/2014/main" xmlns="" id="{3401640D-4F06-4815-A2F6-F6D66308251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44">
                <a:extLst>
                  <a:ext uri="{FF2B5EF4-FFF2-40B4-BE49-F238E27FC236}">
                    <a16:creationId xmlns:a16="http://schemas.microsoft.com/office/drawing/2014/main" xmlns="" id="{98D491F7-7C7E-44B2-B468-6F91ECB5419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45">
                <a:extLst>
                  <a:ext uri="{FF2B5EF4-FFF2-40B4-BE49-F238E27FC236}">
                    <a16:creationId xmlns:a16="http://schemas.microsoft.com/office/drawing/2014/main" xmlns="" id="{F92CC1BE-D654-45F6-8112-FBBCAF0296C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46">
                <a:extLst>
                  <a:ext uri="{FF2B5EF4-FFF2-40B4-BE49-F238E27FC236}">
                    <a16:creationId xmlns:a16="http://schemas.microsoft.com/office/drawing/2014/main" xmlns="" id="{DE58090E-21D3-4AB2-A3FA-591C4797689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47">
                <a:extLst>
                  <a:ext uri="{FF2B5EF4-FFF2-40B4-BE49-F238E27FC236}">
                    <a16:creationId xmlns:a16="http://schemas.microsoft.com/office/drawing/2014/main" xmlns="" id="{E384816A-69D3-4B1D-982D-7A588B86092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48">
                <a:extLst>
                  <a:ext uri="{FF2B5EF4-FFF2-40B4-BE49-F238E27FC236}">
                    <a16:creationId xmlns:a16="http://schemas.microsoft.com/office/drawing/2014/main" xmlns="" id="{B7D0B1C0-D539-421B-A278-46C7303C3D8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49">
                <a:extLst>
                  <a:ext uri="{FF2B5EF4-FFF2-40B4-BE49-F238E27FC236}">
                    <a16:creationId xmlns:a16="http://schemas.microsoft.com/office/drawing/2014/main" xmlns="" id="{55D1F9E0-73EE-4613-9780-02B4BC2564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50">
                <a:extLst>
                  <a:ext uri="{FF2B5EF4-FFF2-40B4-BE49-F238E27FC236}">
                    <a16:creationId xmlns:a16="http://schemas.microsoft.com/office/drawing/2014/main" xmlns="" id="{8A855DA3-1EDE-45B7-A9BF-AE1B93508AD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51">
                <a:extLst>
                  <a:ext uri="{FF2B5EF4-FFF2-40B4-BE49-F238E27FC236}">
                    <a16:creationId xmlns:a16="http://schemas.microsoft.com/office/drawing/2014/main" xmlns="" id="{C1333078-FDBB-4CE7-A469-D6A4B6EFFAC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5" name="Line 52">
                <a:extLst>
                  <a:ext uri="{FF2B5EF4-FFF2-40B4-BE49-F238E27FC236}">
                    <a16:creationId xmlns:a16="http://schemas.microsoft.com/office/drawing/2014/main" xmlns="" id="{139F6A28-FDE2-4AA6-BE86-CFC475D055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53">
                <a:extLst>
                  <a:ext uri="{FF2B5EF4-FFF2-40B4-BE49-F238E27FC236}">
                    <a16:creationId xmlns:a16="http://schemas.microsoft.com/office/drawing/2014/main" xmlns="" id="{B156F48A-42DC-46B4-8DF0-E024073553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54">
                <a:extLst>
                  <a:ext uri="{FF2B5EF4-FFF2-40B4-BE49-F238E27FC236}">
                    <a16:creationId xmlns:a16="http://schemas.microsoft.com/office/drawing/2014/main" xmlns="" id="{3D4097E8-9857-4213-ADB6-D9EF523D574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55">
                <a:extLst>
                  <a:ext uri="{FF2B5EF4-FFF2-40B4-BE49-F238E27FC236}">
                    <a16:creationId xmlns:a16="http://schemas.microsoft.com/office/drawing/2014/main" xmlns="" id="{FD2AD914-BCD6-4298-BC2E-0546082E9DE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56">
                <a:extLst>
                  <a:ext uri="{FF2B5EF4-FFF2-40B4-BE49-F238E27FC236}">
                    <a16:creationId xmlns:a16="http://schemas.microsoft.com/office/drawing/2014/main" xmlns="" id="{B94EFB44-E91D-47C9-9491-A20FABA452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57">
                <a:extLst>
                  <a:ext uri="{FF2B5EF4-FFF2-40B4-BE49-F238E27FC236}">
                    <a16:creationId xmlns:a16="http://schemas.microsoft.com/office/drawing/2014/main" xmlns="" id="{74F9E62C-796F-4E5C-AC9D-46303A41DA4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58">
                <a:extLst>
                  <a:ext uri="{FF2B5EF4-FFF2-40B4-BE49-F238E27FC236}">
                    <a16:creationId xmlns:a16="http://schemas.microsoft.com/office/drawing/2014/main" xmlns="" id="{963A5E5F-FA4C-44A7-9AFE-570CB3224A0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59">
                <a:extLst>
                  <a:ext uri="{FF2B5EF4-FFF2-40B4-BE49-F238E27FC236}">
                    <a16:creationId xmlns:a16="http://schemas.microsoft.com/office/drawing/2014/main" xmlns="" id="{953D14BC-33E3-4304-8195-ED5AA7BCA77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60">
                <a:extLst>
                  <a:ext uri="{FF2B5EF4-FFF2-40B4-BE49-F238E27FC236}">
                    <a16:creationId xmlns:a16="http://schemas.microsoft.com/office/drawing/2014/main" xmlns="" id="{E66FD04A-194A-4DEE-B6FA-4ED54D5D2E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61">
                <a:extLst>
                  <a:ext uri="{FF2B5EF4-FFF2-40B4-BE49-F238E27FC236}">
                    <a16:creationId xmlns:a16="http://schemas.microsoft.com/office/drawing/2014/main" xmlns="" id="{BBF1EF35-788D-4F00-A7C4-A988AB82A5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62">
                <a:extLst>
                  <a:ext uri="{FF2B5EF4-FFF2-40B4-BE49-F238E27FC236}">
                    <a16:creationId xmlns:a16="http://schemas.microsoft.com/office/drawing/2014/main" xmlns="" id="{02C2D367-F1E3-4CEE-B8EC-E7EB0AC960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63">
                <a:extLst>
                  <a:ext uri="{FF2B5EF4-FFF2-40B4-BE49-F238E27FC236}">
                    <a16:creationId xmlns:a16="http://schemas.microsoft.com/office/drawing/2014/main" xmlns="" id="{E4BF9B7E-FA26-4F73-B3B7-26D5DFFF0F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64">
                <a:extLst>
                  <a:ext uri="{FF2B5EF4-FFF2-40B4-BE49-F238E27FC236}">
                    <a16:creationId xmlns:a16="http://schemas.microsoft.com/office/drawing/2014/main" xmlns="" id="{C9B5D454-99D6-4C54-9C60-1B4CC09E7A1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65">
                <a:extLst>
                  <a:ext uri="{FF2B5EF4-FFF2-40B4-BE49-F238E27FC236}">
                    <a16:creationId xmlns:a16="http://schemas.microsoft.com/office/drawing/2014/main" xmlns="" id="{47A27E33-BA60-48D7-9FA4-88F9C1A4299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44">
                <a:extLst>
                  <a:ext uri="{FF2B5EF4-FFF2-40B4-BE49-F238E27FC236}">
                    <a16:creationId xmlns:a16="http://schemas.microsoft.com/office/drawing/2014/main" xmlns="" id="{D2EB37CF-BB98-47F4-80AE-AD5A784EB39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43">
                <a:extLst>
                  <a:ext uri="{FF2B5EF4-FFF2-40B4-BE49-F238E27FC236}">
                    <a16:creationId xmlns:a16="http://schemas.microsoft.com/office/drawing/2014/main" xmlns="" id="{28711479-19C8-455F-A281-CEF24C9DE49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46948215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final slide yellow">
    <p:bg bwMode="gray">
      <p:bgPr>
        <a:solidFill>
          <a:srgbClr val="FFB511"/>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EA8DDAE1-CA87-4E20-8391-CBD8CAEE0DB8}"/>
              </a:ext>
            </a:extLst>
          </p:cNvPr>
          <p:cNvGrpSpPr>
            <a:grpSpLocks noChangeAspect="1"/>
          </p:cNvGrpSpPr>
          <p:nvPr userDrawn="1"/>
        </p:nvGrpSpPr>
        <p:grpSpPr bwMode="gray">
          <a:xfrm>
            <a:off x="765177" y="911262"/>
            <a:ext cx="10658475" cy="5026025"/>
            <a:chOff x="482" y="574"/>
            <a:chExt cx="6714" cy="3166"/>
          </a:xfrm>
        </p:grpSpPr>
        <p:sp>
          <p:nvSpPr>
            <p:cNvPr id="35" name="Freeform 6">
              <a:extLst>
                <a:ext uri="{FF2B5EF4-FFF2-40B4-BE49-F238E27FC236}">
                  <a16:creationId xmlns:a16="http://schemas.microsoft.com/office/drawing/2014/main" xmlns="" id="{F151DA5D-18F8-4F3A-9BC1-2912067B22BF}"/>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Freeform 7">
              <a:extLst>
                <a:ext uri="{FF2B5EF4-FFF2-40B4-BE49-F238E27FC236}">
                  <a16:creationId xmlns:a16="http://schemas.microsoft.com/office/drawing/2014/main" xmlns="" id="{FDDD283A-3C38-4DB0-A146-9487FBF0A0A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Freeform 8">
              <a:extLst>
                <a:ext uri="{FF2B5EF4-FFF2-40B4-BE49-F238E27FC236}">
                  <a16:creationId xmlns:a16="http://schemas.microsoft.com/office/drawing/2014/main" xmlns="" id="{6DE7E2E7-2C23-4BBE-A91A-FF3F7540FD1C}"/>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Freeform 9">
              <a:extLst>
                <a:ext uri="{FF2B5EF4-FFF2-40B4-BE49-F238E27FC236}">
                  <a16:creationId xmlns:a16="http://schemas.microsoft.com/office/drawing/2014/main" xmlns="" id="{D6E3A3EE-B342-4FEE-9559-0D639472FE7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Freeform 10">
              <a:extLst>
                <a:ext uri="{FF2B5EF4-FFF2-40B4-BE49-F238E27FC236}">
                  <a16:creationId xmlns:a16="http://schemas.microsoft.com/office/drawing/2014/main" xmlns="" id="{C7859057-4BA9-40BD-AD92-1FD9857A32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Freeform 11">
              <a:extLst>
                <a:ext uri="{FF2B5EF4-FFF2-40B4-BE49-F238E27FC236}">
                  <a16:creationId xmlns:a16="http://schemas.microsoft.com/office/drawing/2014/main" xmlns="" id="{0C52EBEA-FE01-4C7E-8867-AE1B83C4D7E1}"/>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Freeform 12">
              <a:extLst>
                <a:ext uri="{FF2B5EF4-FFF2-40B4-BE49-F238E27FC236}">
                  <a16:creationId xmlns:a16="http://schemas.microsoft.com/office/drawing/2014/main" xmlns="" id="{061DFF38-9633-418C-8EEF-9547FDB137C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Freeform 13">
              <a:extLst>
                <a:ext uri="{FF2B5EF4-FFF2-40B4-BE49-F238E27FC236}">
                  <a16:creationId xmlns:a16="http://schemas.microsoft.com/office/drawing/2014/main" xmlns="" id="{4C763887-70CE-42B4-AEA2-1F32784487CE}"/>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3" name="Freeform 14">
              <a:extLst>
                <a:ext uri="{FF2B5EF4-FFF2-40B4-BE49-F238E27FC236}">
                  <a16:creationId xmlns:a16="http://schemas.microsoft.com/office/drawing/2014/main" xmlns="" id="{5461D563-8EC0-40C7-8F18-A2F8F1459BF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4" name="Freeform 15">
              <a:extLst>
                <a:ext uri="{FF2B5EF4-FFF2-40B4-BE49-F238E27FC236}">
                  <a16:creationId xmlns:a16="http://schemas.microsoft.com/office/drawing/2014/main" xmlns="" id="{223F17FE-E35A-46A2-9FA2-412101E8A942}"/>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5" name="Freeform 16">
              <a:extLst>
                <a:ext uri="{FF2B5EF4-FFF2-40B4-BE49-F238E27FC236}">
                  <a16:creationId xmlns:a16="http://schemas.microsoft.com/office/drawing/2014/main" xmlns="" id="{EFE791B3-1EBA-425C-8AF7-3352F382B050}"/>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6" name="Freeform 17">
              <a:extLst>
                <a:ext uri="{FF2B5EF4-FFF2-40B4-BE49-F238E27FC236}">
                  <a16:creationId xmlns:a16="http://schemas.microsoft.com/office/drawing/2014/main" xmlns="" id="{DB01FD50-BC23-43E1-8E57-69D0B22D839C}"/>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7" name="Freeform 18">
              <a:extLst>
                <a:ext uri="{FF2B5EF4-FFF2-40B4-BE49-F238E27FC236}">
                  <a16:creationId xmlns:a16="http://schemas.microsoft.com/office/drawing/2014/main" xmlns="" id="{2C7312A6-F8C3-4663-9FA7-897778B8D938}"/>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8" name="Freeform 19">
              <a:extLst>
                <a:ext uri="{FF2B5EF4-FFF2-40B4-BE49-F238E27FC236}">
                  <a16:creationId xmlns:a16="http://schemas.microsoft.com/office/drawing/2014/main" xmlns="" id="{CD608BB7-87D4-43CD-8D9A-0601671D3691}"/>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9" name="Freeform 20">
              <a:extLst>
                <a:ext uri="{FF2B5EF4-FFF2-40B4-BE49-F238E27FC236}">
                  <a16:creationId xmlns:a16="http://schemas.microsoft.com/office/drawing/2014/main" xmlns="" id="{D3CCE303-A0AE-431E-BF97-68DD53557A96}"/>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0" name="Freeform 21">
              <a:extLst>
                <a:ext uri="{FF2B5EF4-FFF2-40B4-BE49-F238E27FC236}">
                  <a16:creationId xmlns:a16="http://schemas.microsoft.com/office/drawing/2014/main" xmlns="" id="{1571C56C-8E28-4644-973D-D161BD60B6E8}"/>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1" name="Freeform 22">
              <a:extLst>
                <a:ext uri="{FF2B5EF4-FFF2-40B4-BE49-F238E27FC236}">
                  <a16:creationId xmlns:a16="http://schemas.microsoft.com/office/drawing/2014/main" xmlns="" id="{C51FF6FB-4706-41BB-93BF-DB612706B3E3}"/>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2" name="Freeform 23">
              <a:extLst>
                <a:ext uri="{FF2B5EF4-FFF2-40B4-BE49-F238E27FC236}">
                  <a16:creationId xmlns:a16="http://schemas.microsoft.com/office/drawing/2014/main" xmlns="" id="{FCDA8B14-A57F-4413-8B2D-6DFA09BE973E}"/>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3" name="Freeform 24">
              <a:extLst>
                <a:ext uri="{FF2B5EF4-FFF2-40B4-BE49-F238E27FC236}">
                  <a16:creationId xmlns:a16="http://schemas.microsoft.com/office/drawing/2014/main" xmlns="" id="{F617ECFC-99D0-4C1E-9463-30FACBF3F003}"/>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4" name="Freeform 25">
              <a:extLst>
                <a:ext uri="{FF2B5EF4-FFF2-40B4-BE49-F238E27FC236}">
                  <a16:creationId xmlns:a16="http://schemas.microsoft.com/office/drawing/2014/main" xmlns="" id="{1BA7685D-C4DF-4925-ACF7-53B94A282B9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5" name="Oval 26">
              <a:extLst>
                <a:ext uri="{FF2B5EF4-FFF2-40B4-BE49-F238E27FC236}">
                  <a16:creationId xmlns:a16="http://schemas.microsoft.com/office/drawing/2014/main" xmlns="" id="{CC0D39BE-1B46-422F-B1EC-9D4670968E3C}"/>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6" name="Freeform 27">
              <a:extLst>
                <a:ext uri="{FF2B5EF4-FFF2-40B4-BE49-F238E27FC236}">
                  <a16:creationId xmlns:a16="http://schemas.microsoft.com/office/drawing/2014/main" xmlns="" id="{9C5AE197-DBA1-4926-9D82-A7AB6D5D5091}"/>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7" name="Freeform 28">
              <a:extLst>
                <a:ext uri="{FF2B5EF4-FFF2-40B4-BE49-F238E27FC236}">
                  <a16:creationId xmlns:a16="http://schemas.microsoft.com/office/drawing/2014/main" xmlns="" id="{1CB9D2DD-6AFE-44D8-9070-590C141A10DC}"/>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6" name="Group 25">
            <a:extLst>
              <a:ext uri="{FF2B5EF4-FFF2-40B4-BE49-F238E27FC236}">
                <a16:creationId xmlns:a16="http://schemas.microsoft.com/office/drawing/2014/main" xmlns="" id="{0C1B877D-6E3B-42C3-B35A-973BAB400C21}"/>
              </a:ext>
            </a:extLst>
          </p:cNvPr>
          <p:cNvGrpSpPr/>
          <p:nvPr userDrawn="1"/>
        </p:nvGrpSpPr>
        <p:grpSpPr>
          <a:xfrm>
            <a:off x="-294300" y="-297472"/>
            <a:ext cx="12780600" cy="7449775"/>
            <a:chOff x="-294300" y="-297475"/>
            <a:chExt cx="12780600" cy="7449775"/>
          </a:xfrm>
        </p:grpSpPr>
        <p:grpSp>
          <p:nvGrpSpPr>
            <p:cNvPr id="27" name="Group 21">
              <a:extLst>
                <a:ext uri="{FF2B5EF4-FFF2-40B4-BE49-F238E27FC236}">
                  <a16:creationId xmlns:a16="http://schemas.microsoft.com/office/drawing/2014/main" xmlns="" id="{16F85223-E90C-4BB1-A05B-08BA834E95FE}"/>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5A84181A-BE87-4D42-A8E0-78895B0658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23">
                <a:extLst>
                  <a:ext uri="{FF2B5EF4-FFF2-40B4-BE49-F238E27FC236}">
                    <a16:creationId xmlns:a16="http://schemas.microsoft.com/office/drawing/2014/main" xmlns="" id="{FD01D6C3-6B1D-4F62-AD2E-CD1CD409610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24">
                <a:extLst>
                  <a:ext uri="{FF2B5EF4-FFF2-40B4-BE49-F238E27FC236}">
                    <a16:creationId xmlns:a16="http://schemas.microsoft.com/office/drawing/2014/main" xmlns="" id="{425746B3-B7E6-4192-B021-45A38E88CAD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25">
                <a:extLst>
                  <a:ext uri="{FF2B5EF4-FFF2-40B4-BE49-F238E27FC236}">
                    <a16:creationId xmlns:a16="http://schemas.microsoft.com/office/drawing/2014/main" xmlns="" id="{06654377-E5B5-444A-A6F0-C76B34C21A5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26">
                <a:extLst>
                  <a:ext uri="{FF2B5EF4-FFF2-40B4-BE49-F238E27FC236}">
                    <a16:creationId xmlns:a16="http://schemas.microsoft.com/office/drawing/2014/main" xmlns="" id="{25A694F4-DC88-46D9-B537-19885955C74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8" name="Line 27">
                <a:extLst>
                  <a:ext uri="{FF2B5EF4-FFF2-40B4-BE49-F238E27FC236}">
                    <a16:creationId xmlns:a16="http://schemas.microsoft.com/office/drawing/2014/main" xmlns="" id="{3387ACBD-7F0B-4591-B778-75D715F721A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9" name="Line 28">
                <a:extLst>
                  <a:ext uri="{FF2B5EF4-FFF2-40B4-BE49-F238E27FC236}">
                    <a16:creationId xmlns:a16="http://schemas.microsoft.com/office/drawing/2014/main" xmlns="" id="{44E270BE-0B44-416E-BAF7-30173A4A990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31">
                <a:extLst>
                  <a:ext uri="{FF2B5EF4-FFF2-40B4-BE49-F238E27FC236}">
                    <a16:creationId xmlns:a16="http://schemas.microsoft.com/office/drawing/2014/main" xmlns="" id="{7DD248C1-6F70-4697-BE32-2E53367AF9A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32">
                <a:extLst>
                  <a:ext uri="{FF2B5EF4-FFF2-40B4-BE49-F238E27FC236}">
                    <a16:creationId xmlns:a16="http://schemas.microsoft.com/office/drawing/2014/main" xmlns="" id="{34D8F3BE-BED7-425F-A080-369537634E6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33">
                <a:extLst>
                  <a:ext uri="{FF2B5EF4-FFF2-40B4-BE49-F238E27FC236}">
                    <a16:creationId xmlns:a16="http://schemas.microsoft.com/office/drawing/2014/main" xmlns="" id="{52F75B78-FF65-4F95-A485-2D630CB6EF8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34">
                <a:extLst>
                  <a:ext uri="{FF2B5EF4-FFF2-40B4-BE49-F238E27FC236}">
                    <a16:creationId xmlns:a16="http://schemas.microsoft.com/office/drawing/2014/main" xmlns="" id="{DD05C8B5-F2D8-4F42-9A4F-1A39F12202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35">
                <a:extLst>
                  <a:ext uri="{FF2B5EF4-FFF2-40B4-BE49-F238E27FC236}">
                    <a16:creationId xmlns:a16="http://schemas.microsoft.com/office/drawing/2014/main" xmlns="" id="{1A1C5488-F37A-4ED6-905F-1F9584361ED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36">
                <a:extLst>
                  <a:ext uri="{FF2B5EF4-FFF2-40B4-BE49-F238E27FC236}">
                    <a16:creationId xmlns:a16="http://schemas.microsoft.com/office/drawing/2014/main" xmlns="" id="{CD1F77B5-E055-4524-8D57-6C38D599CD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37">
                <a:extLst>
                  <a:ext uri="{FF2B5EF4-FFF2-40B4-BE49-F238E27FC236}">
                    <a16:creationId xmlns:a16="http://schemas.microsoft.com/office/drawing/2014/main" xmlns="" id="{ABCE6EB8-1C8F-448E-8C67-DA8BC0CFB16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38">
                <a:extLst>
                  <a:ext uri="{FF2B5EF4-FFF2-40B4-BE49-F238E27FC236}">
                    <a16:creationId xmlns:a16="http://schemas.microsoft.com/office/drawing/2014/main" xmlns="" id="{49844037-330E-4E35-891A-BAA780244CB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38">
                <a:extLst>
                  <a:ext uri="{FF2B5EF4-FFF2-40B4-BE49-F238E27FC236}">
                    <a16:creationId xmlns:a16="http://schemas.microsoft.com/office/drawing/2014/main" xmlns="" id="{4D57D78F-BF06-4F14-BB64-8AC7D4A106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8" name="Group 21">
              <a:extLst>
                <a:ext uri="{FF2B5EF4-FFF2-40B4-BE49-F238E27FC236}">
                  <a16:creationId xmlns:a16="http://schemas.microsoft.com/office/drawing/2014/main" xmlns="" id="{C9E30373-0AA8-4AA2-8F11-CEAAEA211A3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586B034E-9EF7-411F-A7D1-62F38FEC9CD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23">
                <a:extLst>
                  <a:ext uri="{FF2B5EF4-FFF2-40B4-BE49-F238E27FC236}">
                    <a16:creationId xmlns:a16="http://schemas.microsoft.com/office/drawing/2014/main" xmlns="" id="{9ACEF877-527D-4AC7-81AE-0049AE7A72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9" name="Line 24">
                <a:extLst>
                  <a:ext uri="{FF2B5EF4-FFF2-40B4-BE49-F238E27FC236}">
                    <a16:creationId xmlns:a16="http://schemas.microsoft.com/office/drawing/2014/main" xmlns="" id="{20991A3A-5460-4233-9C52-FDF77DA108D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0" name="Line 25">
                <a:extLst>
                  <a:ext uri="{FF2B5EF4-FFF2-40B4-BE49-F238E27FC236}">
                    <a16:creationId xmlns:a16="http://schemas.microsoft.com/office/drawing/2014/main" xmlns="" id="{35227305-5D4C-4EE5-8493-3B94264DD46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1" name="Line 26">
                <a:extLst>
                  <a:ext uri="{FF2B5EF4-FFF2-40B4-BE49-F238E27FC236}">
                    <a16:creationId xmlns:a16="http://schemas.microsoft.com/office/drawing/2014/main" xmlns="" id="{7008E21F-1EE3-43D8-9124-457AEBC435C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2" name="Line 27">
                <a:extLst>
                  <a:ext uri="{FF2B5EF4-FFF2-40B4-BE49-F238E27FC236}">
                    <a16:creationId xmlns:a16="http://schemas.microsoft.com/office/drawing/2014/main" xmlns="" id="{29A6D549-CE28-43A1-ACB1-67A7AA3EA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28">
                <a:extLst>
                  <a:ext uri="{FF2B5EF4-FFF2-40B4-BE49-F238E27FC236}">
                    <a16:creationId xmlns:a16="http://schemas.microsoft.com/office/drawing/2014/main" xmlns="" id="{2B23AB33-C4E9-4ED6-AAA8-F88D76160C3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31">
                <a:extLst>
                  <a:ext uri="{FF2B5EF4-FFF2-40B4-BE49-F238E27FC236}">
                    <a16:creationId xmlns:a16="http://schemas.microsoft.com/office/drawing/2014/main" xmlns="" id="{61C6E6B7-F609-460B-825C-A30D85FF936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5" name="Line 32">
                <a:extLst>
                  <a:ext uri="{FF2B5EF4-FFF2-40B4-BE49-F238E27FC236}">
                    <a16:creationId xmlns:a16="http://schemas.microsoft.com/office/drawing/2014/main" xmlns="" id="{AC944947-9A26-45E7-BD5A-14219FF53F0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6" name="Line 33">
                <a:extLst>
                  <a:ext uri="{FF2B5EF4-FFF2-40B4-BE49-F238E27FC236}">
                    <a16:creationId xmlns:a16="http://schemas.microsoft.com/office/drawing/2014/main" xmlns="" id="{45FC7B34-C7DF-4724-9A3C-03CCCC540F9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7" name="Line 34">
                <a:extLst>
                  <a:ext uri="{FF2B5EF4-FFF2-40B4-BE49-F238E27FC236}">
                    <a16:creationId xmlns:a16="http://schemas.microsoft.com/office/drawing/2014/main" xmlns="" id="{45B34C28-B338-412B-A84A-39D22F45400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8" name="Line 35">
                <a:extLst>
                  <a:ext uri="{FF2B5EF4-FFF2-40B4-BE49-F238E27FC236}">
                    <a16:creationId xmlns:a16="http://schemas.microsoft.com/office/drawing/2014/main" xmlns="" id="{CDD6CF10-11A9-458C-8E8F-569C639DD0D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36">
                <a:extLst>
                  <a:ext uri="{FF2B5EF4-FFF2-40B4-BE49-F238E27FC236}">
                    <a16:creationId xmlns:a16="http://schemas.microsoft.com/office/drawing/2014/main" xmlns="" id="{0A8A9BBA-1AEB-4B86-B8CE-D1EAEE27E7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37">
                <a:extLst>
                  <a:ext uri="{FF2B5EF4-FFF2-40B4-BE49-F238E27FC236}">
                    <a16:creationId xmlns:a16="http://schemas.microsoft.com/office/drawing/2014/main" xmlns="" id="{400F56C1-A113-41F8-8C6A-C9382D7D919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38">
                <a:extLst>
                  <a:ext uri="{FF2B5EF4-FFF2-40B4-BE49-F238E27FC236}">
                    <a16:creationId xmlns:a16="http://schemas.microsoft.com/office/drawing/2014/main" xmlns="" id="{E6F59C8F-5C9E-43CC-AFF6-FF031362C8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38">
                <a:extLst>
                  <a:ext uri="{FF2B5EF4-FFF2-40B4-BE49-F238E27FC236}">
                    <a16:creationId xmlns:a16="http://schemas.microsoft.com/office/drawing/2014/main" xmlns="" id="{6217BE5C-A83B-4D85-B5CD-3DA9647C6C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29" name="Group 41">
              <a:extLst>
                <a:ext uri="{FF2B5EF4-FFF2-40B4-BE49-F238E27FC236}">
                  <a16:creationId xmlns:a16="http://schemas.microsoft.com/office/drawing/2014/main" xmlns="" id="{FAB88ED4-B8E9-4108-B5B4-ADC7A3317F4C}"/>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B66F533-1AB7-47A4-B482-C5043F48646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2" name="Line 43">
                <a:extLst>
                  <a:ext uri="{FF2B5EF4-FFF2-40B4-BE49-F238E27FC236}">
                    <a16:creationId xmlns:a16="http://schemas.microsoft.com/office/drawing/2014/main" xmlns="" id="{B202639D-CD9B-46BA-A8A8-A6C501A0CEA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3" name="Line 44">
                <a:extLst>
                  <a:ext uri="{FF2B5EF4-FFF2-40B4-BE49-F238E27FC236}">
                    <a16:creationId xmlns:a16="http://schemas.microsoft.com/office/drawing/2014/main" xmlns="" id="{F4E45D57-94C3-4F1F-97CE-CDEF0B7F49D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84" name="Line 45">
                <a:extLst>
                  <a:ext uri="{FF2B5EF4-FFF2-40B4-BE49-F238E27FC236}">
                    <a16:creationId xmlns:a16="http://schemas.microsoft.com/office/drawing/2014/main" xmlns="" id="{9B9976B8-92D0-499F-A415-7A05E918900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5" name="Line 46">
                <a:extLst>
                  <a:ext uri="{FF2B5EF4-FFF2-40B4-BE49-F238E27FC236}">
                    <a16:creationId xmlns:a16="http://schemas.microsoft.com/office/drawing/2014/main" xmlns="" id="{D5ABC9C7-9C86-4BF3-B603-E8D843639E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6" name="Line 47">
                <a:extLst>
                  <a:ext uri="{FF2B5EF4-FFF2-40B4-BE49-F238E27FC236}">
                    <a16:creationId xmlns:a16="http://schemas.microsoft.com/office/drawing/2014/main" xmlns="" id="{650F8455-4520-406F-8554-97C7AF7D18E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7" name="Line 48">
                <a:extLst>
                  <a:ext uri="{FF2B5EF4-FFF2-40B4-BE49-F238E27FC236}">
                    <a16:creationId xmlns:a16="http://schemas.microsoft.com/office/drawing/2014/main" xmlns="" id="{F2FD6758-3CE1-47B4-99BA-1ADDB3A5727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8" name="Line 49">
                <a:extLst>
                  <a:ext uri="{FF2B5EF4-FFF2-40B4-BE49-F238E27FC236}">
                    <a16:creationId xmlns:a16="http://schemas.microsoft.com/office/drawing/2014/main" xmlns="" id="{540BE23D-563C-4F35-BFE6-70430E56349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9" name="Line 50">
                <a:extLst>
                  <a:ext uri="{FF2B5EF4-FFF2-40B4-BE49-F238E27FC236}">
                    <a16:creationId xmlns:a16="http://schemas.microsoft.com/office/drawing/2014/main" xmlns="" id="{D57ADFD3-119C-4533-8B1C-0FE9E147C13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0" name="Line 51">
                <a:extLst>
                  <a:ext uri="{FF2B5EF4-FFF2-40B4-BE49-F238E27FC236}">
                    <a16:creationId xmlns:a16="http://schemas.microsoft.com/office/drawing/2014/main" xmlns="" id="{224BE44D-D7AA-4E55-960A-40E81980D14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52">
                <a:extLst>
                  <a:ext uri="{FF2B5EF4-FFF2-40B4-BE49-F238E27FC236}">
                    <a16:creationId xmlns:a16="http://schemas.microsoft.com/office/drawing/2014/main" xmlns="" id="{81526462-4179-4423-83F7-401A432F68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53">
                <a:extLst>
                  <a:ext uri="{FF2B5EF4-FFF2-40B4-BE49-F238E27FC236}">
                    <a16:creationId xmlns:a16="http://schemas.microsoft.com/office/drawing/2014/main" xmlns="" id="{AB5F4F2F-04B0-4D41-AFA7-6C639C47A2D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54">
                <a:extLst>
                  <a:ext uri="{FF2B5EF4-FFF2-40B4-BE49-F238E27FC236}">
                    <a16:creationId xmlns:a16="http://schemas.microsoft.com/office/drawing/2014/main" xmlns="" id="{FC431E30-B74D-4CC7-B2AD-58C5A6E20A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4" name="Line 55">
                <a:extLst>
                  <a:ext uri="{FF2B5EF4-FFF2-40B4-BE49-F238E27FC236}">
                    <a16:creationId xmlns:a16="http://schemas.microsoft.com/office/drawing/2014/main" xmlns="" id="{419FE775-3518-4EDF-8021-590F8CB289F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56">
                <a:extLst>
                  <a:ext uri="{FF2B5EF4-FFF2-40B4-BE49-F238E27FC236}">
                    <a16:creationId xmlns:a16="http://schemas.microsoft.com/office/drawing/2014/main" xmlns="" id="{9E62998D-7587-4743-966F-E1F2D6669B3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57">
                <a:extLst>
                  <a:ext uri="{FF2B5EF4-FFF2-40B4-BE49-F238E27FC236}">
                    <a16:creationId xmlns:a16="http://schemas.microsoft.com/office/drawing/2014/main" xmlns="" id="{4E8E5814-F415-4E8B-A17C-66865D3558E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58">
                <a:extLst>
                  <a:ext uri="{FF2B5EF4-FFF2-40B4-BE49-F238E27FC236}">
                    <a16:creationId xmlns:a16="http://schemas.microsoft.com/office/drawing/2014/main" xmlns="" id="{B1A84A49-BE83-4037-AD77-F47AC587B20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59">
                <a:extLst>
                  <a:ext uri="{FF2B5EF4-FFF2-40B4-BE49-F238E27FC236}">
                    <a16:creationId xmlns:a16="http://schemas.microsoft.com/office/drawing/2014/main" xmlns="" id="{B474198B-C0AD-430D-BE64-DFCED02B8A4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60">
                <a:extLst>
                  <a:ext uri="{FF2B5EF4-FFF2-40B4-BE49-F238E27FC236}">
                    <a16:creationId xmlns:a16="http://schemas.microsoft.com/office/drawing/2014/main" xmlns="" id="{A57ECC2C-20DE-44C2-ACB2-1103CFBD002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0" name="Line 61">
                <a:extLst>
                  <a:ext uri="{FF2B5EF4-FFF2-40B4-BE49-F238E27FC236}">
                    <a16:creationId xmlns:a16="http://schemas.microsoft.com/office/drawing/2014/main" xmlns="" id="{76FE6B13-06D4-45B5-9AF3-9091F19CB30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62">
                <a:extLst>
                  <a:ext uri="{FF2B5EF4-FFF2-40B4-BE49-F238E27FC236}">
                    <a16:creationId xmlns:a16="http://schemas.microsoft.com/office/drawing/2014/main" xmlns="" id="{75186529-3B31-426F-91FB-936489AC86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63">
                <a:extLst>
                  <a:ext uri="{FF2B5EF4-FFF2-40B4-BE49-F238E27FC236}">
                    <a16:creationId xmlns:a16="http://schemas.microsoft.com/office/drawing/2014/main" xmlns="" id="{2EF76CD5-3AE8-43DE-BD52-22E0387ED82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64">
                <a:extLst>
                  <a:ext uri="{FF2B5EF4-FFF2-40B4-BE49-F238E27FC236}">
                    <a16:creationId xmlns:a16="http://schemas.microsoft.com/office/drawing/2014/main" xmlns="" id="{BC68E50D-2483-46D4-8CCD-AD7661B2B9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65">
                <a:extLst>
                  <a:ext uri="{FF2B5EF4-FFF2-40B4-BE49-F238E27FC236}">
                    <a16:creationId xmlns:a16="http://schemas.microsoft.com/office/drawing/2014/main" xmlns="" id="{3BC7B2D8-0FE4-4312-B460-80CEBD6CD5F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44">
                <a:extLst>
                  <a:ext uri="{FF2B5EF4-FFF2-40B4-BE49-F238E27FC236}">
                    <a16:creationId xmlns:a16="http://schemas.microsoft.com/office/drawing/2014/main" xmlns="" id="{CC2952EC-916C-4BE8-A4E0-FE5B3833F9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06" name="Line 43">
                <a:extLst>
                  <a:ext uri="{FF2B5EF4-FFF2-40B4-BE49-F238E27FC236}">
                    <a16:creationId xmlns:a16="http://schemas.microsoft.com/office/drawing/2014/main" xmlns="" id="{27E24123-ED02-4318-849C-A9C6DDFF55A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30" name="Group 41">
              <a:extLst>
                <a:ext uri="{FF2B5EF4-FFF2-40B4-BE49-F238E27FC236}">
                  <a16:creationId xmlns:a16="http://schemas.microsoft.com/office/drawing/2014/main" xmlns="" id="{933ECF38-5569-4338-AE63-273D0220FE21}"/>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5EBA483E-D09B-428A-9FEC-E1B4F522650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43">
                <a:extLst>
                  <a:ext uri="{FF2B5EF4-FFF2-40B4-BE49-F238E27FC236}">
                    <a16:creationId xmlns:a16="http://schemas.microsoft.com/office/drawing/2014/main" xmlns="" id="{2D064399-98E7-4E17-8641-11AB2849C46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44">
                <a:extLst>
                  <a:ext uri="{FF2B5EF4-FFF2-40B4-BE49-F238E27FC236}">
                    <a16:creationId xmlns:a16="http://schemas.microsoft.com/office/drawing/2014/main" xmlns="" id="{99B028B0-FFD4-43AA-A3E2-BA3ACB3ABFF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8" name="Line 45">
                <a:extLst>
                  <a:ext uri="{FF2B5EF4-FFF2-40B4-BE49-F238E27FC236}">
                    <a16:creationId xmlns:a16="http://schemas.microsoft.com/office/drawing/2014/main" xmlns="" id="{8AD4CE93-F4CA-4701-A187-7FDF12433DC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59" name="Line 46">
                <a:extLst>
                  <a:ext uri="{FF2B5EF4-FFF2-40B4-BE49-F238E27FC236}">
                    <a16:creationId xmlns:a16="http://schemas.microsoft.com/office/drawing/2014/main" xmlns="" id="{65375568-1E4D-4D0C-B093-DC0C6AAC36B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0" name="Line 47">
                <a:extLst>
                  <a:ext uri="{FF2B5EF4-FFF2-40B4-BE49-F238E27FC236}">
                    <a16:creationId xmlns:a16="http://schemas.microsoft.com/office/drawing/2014/main" xmlns="" id="{7C344CE5-8305-4353-973E-5B7A4508C8C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1" name="Line 48">
                <a:extLst>
                  <a:ext uri="{FF2B5EF4-FFF2-40B4-BE49-F238E27FC236}">
                    <a16:creationId xmlns:a16="http://schemas.microsoft.com/office/drawing/2014/main" xmlns="" id="{E097B479-D17B-43A5-9B69-782E42BC572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2" name="Line 49">
                <a:extLst>
                  <a:ext uri="{FF2B5EF4-FFF2-40B4-BE49-F238E27FC236}">
                    <a16:creationId xmlns:a16="http://schemas.microsoft.com/office/drawing/2014/main" xmlns="" id="{93650659-70EE-466F-AAE9-21835979925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3" name="Line 50">
                <a:extLst>
                  <a:ext uri="{FF2B5EF4-FFF2-40B4-BE49-F238E27FC236}">
                    <a16:creationId xmlns:a16="http://schemas.microsoft.com/office/drawing/2014/main" xmlns="" id="{E7A0C90C-6405-4669-B936-480C80C72E7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4" name="Line 51">
                <a:extLst>
                  <a:ext uri="{FF2B5EF4-FFF2-40B4-BE49-F238E27FC236}">
                    <a16:creationId xmlns:a16="http://schemas.microsoft.com/office/drawing/2014/main" xmlns="" id="{A94A57E7-3F3A-475C-89D6-1042726655B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5" name="Line 52">
                <a:extLst>
                  <a:ext uri="{FF2B5EF4-FFF2-40B4-BE49-F238E27FC236}">
                    <a16:creationId xmlns:a16="http://schemas.microsoft.com/office/drawing/2014/main" xmlns="" id="{E16FB060-2C02-4CFE-AA56-B8865D72A6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53">
                <a:extLst>
                  <a:ext uri="{FF2B5EF4-FFF2-40B4-BE49-F238E27FC236}">
                    <a16:creationId xmlns:a16="http://schemas.microsoft.com/office/drawing/2014/main" xmlns="" id="{CC6029E5-6FE6-4FA5-9978-66CCEC295C7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54">
                <a:extLst>
                  <a:ext uri="{FF2B5EF4-FFF2-40B4-BE49-F238E27FC236}">
                    <a16:creationId xmlns:a16="http://schemas.microsoft.com/office/drawing/2014/main" xmlns="" id="{76CC5D71-F4F2-4AA4-82F8-3BA3DBB86DC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55">
                <a:extLst>
                  <a:ext uri="{FF2B5EF4-FFF2-40B4-BE49-F238E27FC236}">
                    <a16:creationId xmlns:a16="http://schemas.microsoft.com/office/drawing/2014/main" xmlns="" id="{CCE7D810-BC44-426D-9D99-C5DC76FD11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56">
                <a:extLst>
                  <a:ext uri="{FF2B5EF4-FFF2-40B4-BE49-F238E27FC236}">
                    <a16:creationId xmlns:a16="http://schemas.microsoft.com/office/drawing/2014/main" xmlns="" id="{39240423-14B9-4FEA-809F-70A2172264F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57">
                <a:extLst>
                  <a:ext uri="{FF2B5EF4-FFF2-40B4-BE49-F238E27FC236}">
                    <a16:creationId xmlns:a16="http://schemas.microsoft.com/office/drawing/2014/main" xmlns="" id="{EEFD843B-81BF-4F3F-A746-C4107811D3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58">
                <a:extLst>
                  <a:ext uri="{FF2B5EF4-FFF2-40B4-BE49-F238E27FC236}">
                    <a16:creationId xmlns:a16="http://schemas.microsoft.com/office/drawing/2014/main" xmlns="" id="{DDCD37B3-48BE-437C-BD66-8389171A56F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59">
                <a:extLst>
                  <a:ext uri="{FF2B5EF4-FFF2-40B4-BE49-F238E27FC236}">
                    <a16:creationId xmlns:a16="http://schemas.microsoft.com/office/drawing/2014/main" xmlns="" id="{05207232-5128-42F6-95F5-16608923C24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60">
                <a:extLst>
                  <a:ext uri="{FF2B5EF4-FFF2-40B4-BE49-F238E27FC236}">
                    <a16:creationId xmlns:a16="http://schemas.microsoft.com/office/drawing/2014/main" xmlns="" id="{CB91BFC0-2EAF-4711-B772-B6033731F1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61">
                <a:extLst>
                  <a:ext uri="{FF2B5EF4-FFF2-40B4-BE49-F238E27FC236}">
                    <a16:creationId xmlns:a16="http://schemas.microsoft.com/office/drawing/2014/main" xmlns="" id="{43B2784F-B762-4F07-BF83-F3CD6A54CD6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62">
                <a:extLst>
                  <a:ext uri="{FF2B5EF4-FFF2-40B4-BE49-F238E27FC236}">
                    <a16:creationId xmlns:a16="http://schemas.microsoft.com/office/drawing/2014/main" xmlns="" id="{AE948EFA-2747-4A0F-AD65-D4655E1680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63">
                <a:extLst>
                  <a:ext uri="{FF2B5EF4-FFF2-40B4-BE49-F238E27FC236}">
                    <a16:creationId xmlns:a16="http://schemas.microsoft.com/office/drawing/2014/main" xmlns="" id="{BE2FC56D-6EF6-4326-AF0F-5710894584C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64">
                <a:extLst>
                  <a:ext uri="{FF2B5EF4-FFF2-40B4-BE49-F238E27FC236}">
                    <a16:creationId xmlns:a16="http://schemas.microsoft.com/office/drawing/2014/main" xmlns="" id="{ACCA50EE-4D60-4937-A760-8A7A8B5EEA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65">
                <a:extLst>
                  <a:ext uri="{FF2B5EF4-FFF2-40B4-BE49-F238E27FC236}">
                    <a16:creationId xmlns:a16="http://schemas.microsoft.com/office/drawing/2014/main" xmlns="" id="{AF718EEC-A3CB-4BA3-8950-9948C5D0DEA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44">
                <a:extLst>
                  <a:ext uri="{FF2B5EF4-FFF2-40B4-BE49-F238E27FC236}">
                    <a16:creationId xmlns:a16="http://schemas.microsoft.com/office/drawing/2014/main" xmlns="" id="{AB1CB3B0-B408-4AED-B607-871888A58AE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80" name="Line 43">
                <a:extLst>
                  <a:ext uri="{FF2B5EF4-FFF2-40B4-BE49-F238E27FC236}">
                    <a16:creationId xmlns:a16="http://schemas.microsoft.com/office/drawing/2014/main" xmlns="" id="{EF9ED75D-5BEC-4785-BA83-DDEF2840143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Tree>
    <p:extLst>
      <p:ext uri="{BB962C8B-B14F-4D97-AF65-F5344CB8AC3E}">
        <p14:creationId xmlns:p14="http://schemas.microsoft.com/office/powerpoint/2010/main" val="258444067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matchingName="statement picture dark">
  <p:cSld name="1_statement picture dark">
    <p:spTree>
      <p:nvGrpSpPr>
        <p:cNvPr id="1" name="Shape 4551"/>
        <p:cNvGrpSpPr/>
        <p:nvPr/>
      </p:nvGrpSpPr>
      <p:grpSpPr>
        <a:xfrm>
          <a:off x="0" y="0"/>
          <a:ext cx="0" cy="0"/>
          <a:chOff x="0" y="0"/>
          <a:chExt cx="0" cy="0"/>
        </a:xfrm>
      </p:grpSpPr>
      <p:sp>
        <p:nvSpPr>
          <p:cNvPr id="4552" name="Google Shape;4552;p53"/>
          <p:cNvSpPr>
            <a:spLocks noGrp="1"/>
          </p:cNvSpPr>
          <p:nvPr>
            <p:ph type="pic" idx="2"/>
          </p:nvPr>
        </p:nvSpPr>
        <p:spPr>
          <a:xfrm>
            <a:off x="0" y="0"/>
            <a:ext cx="12192000" cy="6858000"/>
          </a:xfrm>
          <a:prstGeom prst="rect">
            <a:avLst/>
          </a:prstGeom>
          <a:solidFill>
            <a:schemeClr val="lt2"/>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4553" name="Google Shape;4553;p53"/>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4000"/>
              <a:buFont typeface="Tahoma"/>
              <a:buNone/>
              <a:defRPr sz="4000">
                <a:solidFill>
                  <a:schemeClr val="lt1"/>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54" name="Google Shape;4554;p53"/>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lt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grpSp>
        <p:nvGrpSpPr>
          <p:cNvPr id="4555" name="Google Shape;4555;p53"/>
          <p:cNvGrpSpPr/>
          <p:nvPr/>
        </p:nvGrpSpPr>
        <p:grpSpPr>
          <a:xfrm>
            <a:off x="-294300" y="-297472"/>
            <a:ext cx="12780600" cy="7449775"/>
            <a:chOff x="-294300" y="-297475"/>
            <a:chExt cx="12780600" cy="7449775"/>
          </a:xfrm>
        </p:grpSpPr>
        <p:grpSp>
          <p:nvGrpSpPr>
            <p:cNvPr id="4556" name="Google Shape;4556;p53"/>
            <p:cNvGrpSpPr/>
            <p:nvPr/>
          </p:nvGrpSpPr>
          <p:grpSpPr>
            <a:xfrm>
              <a:off x="-294300" y="0"/>
              <a:ext cx="180000" cy="6858000"/>
              <a:chOff x="-232" y="0"/>
              <a:chExt cx="232" cy="4320"/>
            </a:xfrm>
          </p:grpSpPr>
          <p:cxnSp>
            <p:nvCxnSpPr>
              <p:cNvPr id="4557" name="Google Shape;4557;p5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58" name="Google Shape;4558;p5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59" name="Google Shape;4559;p5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0" name="Google Shape;4560;p5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1" name="Google Shape;4561;p5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2" name="Google Shape;4562;p5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3" name="Google Shape;4563;p5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4" name="Google Shape;4564;p5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5" name="Google Shape;4565;p5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6" name="Google Shape;4566;p5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7" name="Google Shape;4567;p5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8" name="Google Shape;4568;p5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9" name="Google Shape;4569;p5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0" name="Google Shape;4570;p5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1" name="Google Shape;4571;p5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2" name="Google Shape;4572;p5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573" name="Google Shape;4573;p53"/>
            <p:cNvGrpSpPr/>
            <p:nvPr/>
          </p:nvGrpSpPr>
          <p:grpSpPr>
            <a:xfrm>
              <a:off x="12306300" y="0"/>
              <a:ext cx="180000" cy="6858000"/>
              <a:chOff x="-232" y="0"/>
              <a:chExt cx="232" cy="4320"/>
            </a:xfrm>
          </p:grpSpPr>
          <p:cxnSp>
            <p:nvCxnSpPr>
              <p:cNvPr id="4574" name="Google Shape;4574;p5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5" name="Google Shape;4575;p5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6" name="Google Shape;4576;p5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7" name="Google Shape;4577;p5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8" name="Google Shape;4578;p5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9" name="Google Shape;4579;p5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0" name="Google Shape;4580;p5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1" name="Google Shape;4581;p5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2" name="Google Shape;4582;p5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3" name="Google Shape;4583;p5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4" name="Google Shape;4584;p5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5" name="Google Shape;4585;p5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6" name="Google Shape;4586;p5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7" name="Google Shape;4587;p5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8" name="Google Shape;4588;p5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9" name="Google Shape;4589;p5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590" name="Google Shape;4590;p53"/>
            <p:cNvGrpSpPr/>
            <p:nvPr/>
          </p:nvGrpSpPr>
          <p:grpSpPr>
            <a:xfrm>
              <a:off x="1" y="-297475"/>
              <a:ext cx="12192000" cy="180000"/>
              <a:chOff x="0" y="-689"/>
              <a:chExt cx="7680" cy="232"/>
            </a:xfrm>
          </p:grpSpPr>
          <p:cxnSp>
            <p:nvCxnSpPr>
              <p:cNvPr id="4591" name="Google Shape;4591;p5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2" name="Google Shape;4592;p5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3" name="Google Shape;4593;p5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4" name="Google Shape;4594;p5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5" name="Google Shape;4595;p5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6" name="Google Shape;4596;p5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7" name="Google Shape;4597;p5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8" name="Google Shape;4598;p5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9" name="Google Shape;4599;p5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0" name="Google Shape;4600;p5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1" name="Google Shape;4601;p5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2" name="Google Shape;4602;p5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3" name="Google Shape;4603;p5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4" name="Google Shape;4604;p5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5" name="Google Shape;4605;p5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6" name="Google Shape;4606;p5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7" name="Google Shape;4607;p5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8" name="Google Shape;4608;p5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9" name="Google Shape;4609;p5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0" name="Google Shape;4610;p5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1" name="Google Shape;4611;p5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2" name="Google Shape;4612;p5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3" name="Google Shape;4613;p5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4" name="Google Shape;4614;p5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5" name="Google Shape;4615;p5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6" name="Google Shape;4616;p5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617" name="Google Shape;4617;p53"/>
            <p:cNvGrpSpPr/>
            <p:nvPr/>
          </p:nvGrpSpPr>
          <p:grpSpPr>
            <a:xfrm>
              <a:off x="6351" y="6972300"/>
              <a:ext cx="12195174" cy="180000"/>
              <a:chOff x="4" y="-689"/>
              <a:chExt cx="7682" cy="232"/>
            </a:xfrm>
          </p:grpSpPr>
          <p:cxnSp>
            <p:nvCxnSpPr>
              <p:cNvPr id="4618" name="Google Shape;4618;p5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9" name="Google Shape;4619;p5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0" name="Google Shape;4620;p5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1" name="Google Shape;4621;p5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2" name="Google Shape;4622;p5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3" name="Google Shape;4623;p5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4" name="Google Shape;4624;p5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5" name="Google Shape;4625;p5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6" name="Google Shape;4626;p5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7" name="Google Shape;4627;p5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8" name="Google Shape;4628;p5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9" name="Google Shape;4629;p5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0" name="Google Shape;4630;p5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1" name="Google Shape;4631;p5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2" name="Google Shape;4632;p5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3" name="Google Shape;4633;p5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4" name="Google Shape;4634;p5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5" name="Google Shape;4635;p5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6" name="Google Shape;4636;p5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7" name="Google Shape;4637;p5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8" name="Google Shape;4638;p5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9" name="Google Shape;4639;p5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0" name="Google Shape;4640;p5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1" name="Google Shape;4641;p5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2" name="Google Shape;4642;p5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3" name="Google Shape;4643;p5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4644" name="Google Shape;4644;p5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4645" name="Google Shape;4645;p5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4646" name="Google Shape;4646;p5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dirty="0">
                <a:solidFill>
                  <a:schemeClr val="lt1"/>
                </a:solidFill>
                <a:latin typeface="Tahoma"/>
                <a:ea typeface="Tahoma"/>
                <a:cs typeface="Tahoma"/>
                <a:sym typeface="Tahoma"/>
              </a:rPr>
              <a:t>|</a:t>
            </a:r>
            <a:endParaRPr sz="1100" b="0" i="0" u="none" strike="noStrike" cap="none" dirty="0">
              <a:solidFill>
                <a:schemeClr val="lt1"/>
              </a:solidFill>
              <a:latin typeface="Tahoma"/>
              <a:ea typeface="Tahoma"/>
              <a:cs typeface="Tahoma"/>
              <a:sym typeface="Tahoma"/>
            </a:endParaRPr>
          </a:p>
        </p:txBody>
      </p:sp>
    </p:spTree>
    <p:extLst>
      <p:ext uri="{BB962C8B-B14F-4D97-AF65-F5344CB8AC3E}">
        <p14:creationId xmlns:p14="http://schemas.microsoft.com/office/powerpoint/2010/main" val="125065389"/>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full chart">
  <p:cSld name="full chart">
    <p:spTree>
      <p:nvGrpSpPr>
        <p:cNvPr id="1" name="Shape 3236"/>
        <p:cNvGrpSpPr/>
        <p:nvPr/>
      </p:nvGrpSpPr>
      <p:grpSpPr>
        <a:xfrm>
          <a:off x="0" y="0"/>
          <a:ext cx="0" cy="0"/>
          <a:chOff x="0" y="0"/>
          <a:chExt cx="0" cy="0"/>
        </a:xfrm>
      </p:grpSpPr>
      <p:sp>
        <p:nvSpPr>
          <p:cNvPr id="3237" name="Google Shape;3237;p34"/>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8" name="Google Shape;3238;p34"/>
          <p:cNvSpPr txBox="1">
            <a:spLocks noGrp="1"/>
          </p:cNvSpPr>
          <p:nvPr>
            <p:ph type="body" idx="1"/>
          </p:nvPr>
        </p:nvSpPr>
        <p:spPr>
          <a:xfrm>
            <a:off x="762600" y="1660524"/>
            <a:ext cx="106668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39" name="Google Shape;3239;p34"/>
          <p:cNvSpPr>
            <a:spLocks noGrp="1"/>
          </p:cNvSpPr>
          <p:nvPr>
            <p:ph type="chart" idx="2"/>
          </p:nvPr>
        </p:nvSpPr>
        <p:spPr>
          <a:xfrm>
            <a:off x="762600" y="2200524"/>
            <a:ext cx="106668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40" name="Google Shape;3240;p34"/>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41" name="Google Shape;3241;p34"/>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2" name="Google Shape;3242;p34"/>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43" name="Google Shape;3243;p34"/>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content &amp; picture dark">
  <p:cSld name="1_content &amp; picture dark">
    <p:spTree>
      <p:nvGrpSpPr>
        <p:cNvPr id="1" name="Shape 4842"/>
        <p:cNvGrpSpPr/>
        <p:nvPr/>
      </p:nvGrpSpPr>
      <p:grpSpPr>
        <a:xfrm>
          <a:off x="0" y="0"/>
          <a:ext cx="0" cy="0"/>
          <a:chOff x="0" y="0"/>
          <a:chExt cx="0" cy="0"/>
        </a:xfrm>
      </p:grpSpPr>
      <p:sp>
        <p:nvSpPr>
          <p:cNvPr id="4843" name="Google Shape;4843;p57"/>
          <p:cNvSpPr>
            <a:spLocks noGrp="1"/>
          </p:cNvSpPr>
          <p:nvPr>
            <p:ph type="pic" idx="2"/>
          </p:nvPr>
        </p:nvSpPr>
        <p:spPr>
          <a:xfrm>
            <a:off x="6180000" y="0"/>
            <a:ext cx="6012000" cy="6858000"/>
          </a:xfrm>
          <a:prstGeom prst="rect">
            <a:avLst/>
          </a:prstGeom>
          <a:solidFill>
            <a:schemeClr val="lt2"/>
          </a:solidFill>
          <a:ln>
            <a:noFill/>
          </a:ln>
        </p:spPr>
        <p:txBody>
          <a:bodyPr spcFirstLastPara="1" wrap="square" lIns="3239438" tIns="71990" rIns="899846" bIns="71990"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4844" name="Google Shape;4844;p57"/>
          <p:cNvSpPr txBox="1">
            <a:spLocks noGrp="1"/>
          </p:cNvSpPr>
          <p:nvPr>
            <p:ph type="title"/>
          </p:nvPr>
        </p:nvSpPr>
        <p:spPr>
          <a:xfrm>
            <a:off x="762600" y="552451"/>
            <a:ext cx="51120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5" name="Google Shape;4845;p57"/>
          <p:cNvSpPr txBox="1">
            <a:spLocks noGrp="1"/>
          </p:cNvSpPr>
          <p:nvPr>
            <p:ph type="body" idx="1"/>
          </p:nvPr>
        </p:nvSpPr>
        <p:spPr>
          <a:xfrm>
            <a:off x="762600" y="1660524"/>
            <a:ext cx="5112000" cy="4500000"/>
          </a:xfrm>
          <a:prstGeom prst="rect">
            <a:avLst/>
          </a:prstGeom>
          <a:noFill/>
          <a:ln>
            <a:noFill/>
          </a:ln>
        </p:spPr>
        <p:txBody>
          <a:bodyPr spcFirstLastPara="1" wrap="square" lIns="0" tIns="71990" rIns="0" bIns="0" anchor="t" anchorCtr="0"/>
          <a:lstStyle>
            <a:lvl1pPr marL="457119" lvl="0" indent="-342842" algn="l">
              <a:lnSpc>
                <a:spcPct val="114000"/>
              </a:lnSpc>
              <a:spcBef>
                <a:spcPts val="0"/>
              </a:spcBef>
              <a:spcAft>
                <a:spcPts val="0"/>
              </a:spcAft>
              <a:buSzPts val="1800"/>
              <a:buChar char="•"/>
              <a:defRPr/>
            </a:lvl1pPr>
            <a:lvl2pPr marL="914241" lvl="1" indent="-342842" algn="l">
              <a:lnSpc>
                <a:spcPct val="114000"/>
              </a:lnSpc>
              <a:spcBef>
                <a:spcPts val="0"/>
              </a:spcBef>
              <a:spcAft>
                <a:spcPts val="0"/>
              </a:spcAft>
              <a:buSzPts val="1800"/>
              <a:buChar char="•"/>
              <a:defRPr/>
            </a:lvl2pPr>
            <a:lvl3pPr marL="1371362" lvl="2" indent="-342842" algn="l">
              <a:lnSpc>
                <a:spcPct val="120000"/>
              </a:lnSpc>
              <a:spcBef>
                <a:spcPts val="0"/>
              </a:spcBef>
              <a:spcAft>
                <a:spcPts val="0"/>
              </a:spcAft>
              <a:buSzPts val="1800"/>
              <a:buChar char="•"/>
              <a:defRPr/>
            </a:lvl3pPr>
            <a:lvl4pPr marL="1828482" lvl="3" indent="-342842" algn="l">
              <a:lnSpc>
                <a:spcPct val="120000"/>
              </a:lnSpc>
              <a:spcBef>
                <a:spcPts val="0"/>
              </a:spcBef>
              <a:spcAft>
                <a:spcPts val="0"/>
              </a:spcAft>
              <a:buSzPts val="1800"/>
              <a:buChar char="•"/>
              <a:defRPr/>
            </a:lvl4pPr>
            <a:lvl5pPr marL="2285606" lvl="4" indent="-342842" algn="l">
              <a:lnSpc>
                <a:spcPct val="120000"/>
              </a:lnSpc>
              <a:spcBef>
                <a:spcPts val="0"/>
              </a:spcBef>
              <a:spcAft>
                <a:spcPts val="0"/>
              </a:spcAft>
              <a:buClr>
                <a:schemeClr val="dk1"/>
              </a:buClr>
              <a:buSzPts val="1800"/>
              <a:buChar char="–"/>
              <a:defRPr/>
            </a:lvl5pPr>
            <a:lvl6pPr marL="2742722" lvl="5" indent="-342842" algn="l">
              <a:lnSpc>
                <a:spcPct val="120000"/>
              </a:lnSpc>
              <a:spcBef>
                <a:spcPts val="0"/>
              </a:spcBef>
              <a:spcAft>
                <a:spcPts val="0"/>
              </a:spcAft>
              <a:buClr>
                <a:schemeClr val="dk1"/>
              </a:buClr>
              <a:buSzPts val="1800"/>
              <a:buChar char="–"/>
              <a:defRPr/>
            </a:lvl6pPr>
            <a:lvl7pPr marL="3199840" lvl="6" indent="-342842" algn="l">
              <a:lnSpc>
                <a:spcPct val="120000"/>
              </a:lnSpc>
              <a:spcBef>
                <a:spcPts val="0"/>
              </a:spcBef>
              <a:spcAft>
                <a:spcPts val="0"/>
              </a:spcAft>
              <a:buClr>
                <a:schemeClr val="dk1"/>
              </a:buClr>
              <a:buSzPts val="1800"/>
              <a:buChar char="–"/>
              <a:defRPr/>
            </a:lvl7pPr>
            <a:lvl8pPr marL="3656959" lvl="7" indent="-342842" algn="l">
              <a:lnSpc>
                <a:spcPct val="120000"/>
              </a:lnSpc>
              <a:spcBef>
                <a:spcPts val="0"/>
              </a:spcBef>
              <a:spcAft>
                <a:spcPts val="0"/>
              </a:spcAft>
              <a:buClr>
                <a:schemeClr val="dk1"/>
              </a:buClr>
              <a:buSzPts val="1800"/>
              <a:buChar char="–"/>
              <a:defRPr/>
            </a:lvl8pPr>
            <a:lvl9pPr marL="4114081" lvl="8" indent="-342842" algn="l">
              <a:lnSpc>
                <a:spcPct val="120000"/>
              </a:lnSpc>
              <a:spcBef>
                <a:spcPts val="0"/>
              </a:spcBef>
              <a:spcAft>
                <a:spcPts val="0"/>
              </a:spcAft>
              <a:buClr>
                <a:schemeClr val="dk1"/>
              </a:buClr>
              <a:buSzPts val="1800"/>
              <a:buChar char="–"/>
              <a:defRPr/>
            </a:lvl9pPr>
          </a:lstStyle>
          <a:p>
            <a:endParaRPr/>
          </a:p>
        </p:txBody>
      </p:sp>
      <p:sp>
        <p:nvSpPr>
          <p:cNvPr id="4846" name="Google Shape;4846;p57"/>
          <p:cNvSpPr txBox="1">
            <a:spLocks noGrp="1"/>
          </p:cNvSpPr>
          <p:nvPr>
            <p:ph type="ftr" idx="11"/>
          </p:nvPr>
        </p:nvSpPr>
        <p:spPr>
          <a:xfrm>
            <a:off x="6075226"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7" name="Google Shape;4847;p57"/>
          <p:cNvSpPr txBox="1">
            <a:spLocks noGrp="1"/>
          </p:cNvSpPr>
          <p:nvPr>
            <p:ph type="sldNum" idx="12"/>
          </p:nvPr>
        </p:nvSpPr>
        <p:spPr>
          <a:xfrm>
            <a:off x="11166534"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4848" name="Google Shape;4848;p5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extLst>
      <p:ext uri="{BB962C8B-B14F-4D97-AF65-F5344CB8AC3E}">
        <p14:creationId xmlns:p14="http://schemas.microsoft.com/office/powerpoint/2010/main" val="2267184670"/>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3" name="Rectangle 7">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4"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6"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20" name="Segnaposto contenuto 1"/>
          <p:cNvSpPr>
            <a:spLocks noGrp="1"/>
          </p:cNvSpPr>
          <p:nvPr>
            <p:ph idx="4294967295"/>
          </p:nvPr>
        </p:nvSpPr>
        <p:spPr>
          <a:xfrm>
            <a:off x="1131279" y="1700213"/>
            <a:ext cx="10105292" cy="4032251"/>
          </a:xfrm>
          <a:prstGeom prst="rect">
            <a:avLst/>
          </a:prstGeom>
        </p:spPr>
        <p:txBody>
          <a:bodyPr lIns="121834" tIns="60917" rIns="121834" bIns="60917"/>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 [FONT </a:t>
            </a:r>
            <a:r>
              <a:rPr lang="it-IT" dirty="0" err="1"/>
              <a:t>Arial</a:t>
            </a:r>
            <a:r>
              <a:rPr lang="it-IT" dirty="0"/>
              <a:t> (Corpo) 18]</a:t>
            </a:r>
          </a:p>
          <a:p>
            <a:r>
              <a:rPr lang="it-IT" dirty="0"/>
              <a:t> [FONT </a:t>
            </a:r>
            <a:r>
              <a:rPr lang="it-IT" dirty="0" err="1"/>
              <a:t>Arial</a:t>
            </a:r>
            <a:r>
              <a:rPr lang="it-IT" dirty="0"/>
              <a:t> (Corpo) 11]</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p:txBody>
      </p:sp>
      <p:sp>
        <p:nvSpPr>
          <p:cNvPr id="9" name="Segnaposto numero diapositiva 6">
            <a:extLst/>
          </p:cNvPr>
          <p:cNvSpPr>
            <a:spLocks noGrp="1"/>
          </p:cNvSpPr>
          <p:nvPr>
            <p:ph type="sldNum" sz="quarter" idx="10"/>
          </p:nvPr>
        </p:nvSpPr>
        <p:spPr/>
        <p:txBody>
          <a:bodyPr/>
          <a:lstStyle>
            <a:lvl1pPr>
              <a:defRPr/>
            </a:lvl1pPr>
          </a:lstStyle>
          <a:p>
            <a:pPr>
              <a:defRPr/>
            </a:pPr>
            <a:fld id="{F3F13DD3-56FC-470A-88B5-14AE61546E1A}"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41285395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3" name="Rettangolo 2">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4"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7" name="Segnaposto contenuto 1"/>
          <p:cNvSpPr>
            <a:spLocks noGrp="1"/>
          </p:cNvSpPr>
          <p:nvPr>
            <p:ph idx="4294967295"/>
          </p:nvPr>
        </p:nvSpPr>
        <p:spPr>
          <a:xfrm>
            <a:off x="1131279" y="1700213"/>
            <a:ext cx="10105292" cy="4032251"/>
          </a:xfrm>
          <a:prstGeom prst="rect">
            <a:avLst/>
          </a:prstGeom>
        </p:spPr>
        <p:txBody>
          <a:bodyPr lIns="121834" tIns="60917" rIns="121834" bIns="60917"/>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 [FONT </a:t>
            </a:r>
            <a:r>
              <a:rPr lang="it-IT" dirty="0" err="1"/>
              <a:t>Arial</a:t>
            </a:r>
            <a:r>
              <a:rPr lang="it-IT" dirty="0"/>
              <a:t> (Corpo) 18]</a:t>
            </a:r>
          </a:p>
          <a:p>
            <a:r>
              <a:rPr lang="it-IT" dirty="0"/>
              <a:t> [FONT </a:t>
            </a:r>
            <a:r>
              <a:rPr lang="it-IT" dirty="0" err="1"/>
              <a:t>Arial</a:t>
            </a:r>
            <a:r>
              <a:rPr lang="it-IT" dirty="0"/>
              <a:t> (Corpo) 11]</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p:txBody>
      </p:sp>
      <p:sp>
        <p:nvSpPr>
          <p:cNvPr id="7" name="Segnaposto numero diapositiva 6">
            <a:extLst/>
          </p:cNvPr>
          <p:cNvSpPr>
            <a:spLocks noGrp="1"/>
          </p:cNvSpPr>
          <p:nvPr>
            <p:ph type="sldNum" sz="quarter" idx="10"/>
          </p:nvPr>
        </p:nvSpPr>
        <p:spPr/>
        <p:txBody>
          <a:bodyPr/>
          <a:lstStyle>
            <a:lvl1pPr>
              <a:defRPr>
                <a:solidFill>
                  <a:srgbClr val="7F7F7F"/>
                </a:solidFill>
              </a:defRPr>
            </a:lvl1pPr>
          </a:lstStyle>
          <a:p>
            <a:pPr>
              <a:defRPr/>
            </a:pPr>
            <a:fld id="{5D4C3494-8C22-4162-A94E-F5D342EFAC44}" type="slidenum">
              <a:rPr lang="it-IT" altLang="it-IT"/>
              <a:pPr>
                <a:defRPr/>
              </a:pPr>
              <a:t>‹N›</a:t>
            </a:fld>
            <a:endParaRPr lang="it-IT" altLang="it-IT"/>
          </a:p>
        </p:txBody>
      </p:sp>
    </p:spTree>
    <p:extLst>
      <p:ext uri="{BB962C8B-B14F-4D97-AF65-F5344CB8AC3E}">
        <p14:creationId xmlns:p14="http://schemas.microsoft.com/office/powerpoint/2010/main" val="198232958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showMasterPhAnim="0" preserve="1" userDrawn="1">
  <p:cSld name="3_Layout personalizzato">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3"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6179"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11">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sp>
        <p:nvSpPr>
          <p:cNvPr id="6"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7"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ttangolo 7">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9"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2"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Tree>
    <p:extLst>
      <p:ext uri="{BB962C8B-B14F-4D97-AF65-F5344CB8AC3E}">
        <p14:creationId xmlns:p14="http://schemas.microsoft.com/office/powerpoint/2010/main" val="4127189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showMasterPhAnim="0" preserve="1" userDrawn="1">
  <p:cSld name="1_Layout personalizzato">
    <p:spTree>
      <p:nvGrpSpPr>
        <p:cNvPr id="1" name=""/>
        <p:cNvGrpSpPr/>
        <p:nvPr/>
      </p:nvGrpSpPr>
      <p:grpSpPr>
        <a:xfrm>
          <a:off x="0" y="0"/>
          <a:ext cx="0" cy="0"/>
          <a:chOff x="0" y="0"/>
          <a:chExt cx="0" cy="0"/>
        </a:xfrm>
      </p:grpSpPr>
      <p:sp>
        <p:nvSpPr>
          <p:cNvPr id="3"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4"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7203"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Rectangle 11">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6" name="Rettangolo 5">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sp>
        <p:nvSpPr>
          <p:cNvPr id="7"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8"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ttangolo 8">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10" name="Immagine 23"/>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3"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2" name="Titolo 1"/>
          <p:cNvSpPr>
            <a:spLocks noGrp="1"/>
          </p:cNvSpPr>
          <p:nvPr>
            <p:ph type="title"/>
          </p:nvPr>
        </p:nvSpPr>
        <p:spPr>
          <a:xfrm>
            <a:off x="838201" y="365125"/>
            <a:ext cx="10515600" cy="1325563"/>
          </a:xfrm>
          <a:prstGeom prst="rect">
            <a:avLst/>
          </a:prstGeom>
        </p:spPr>
        <p:txBody>
          <a:bodyPr lIns="121834" tIns="60917" rIns="121834" bIns="60917"/>
          <a:lstStyle/>
          <a:p>
            <a:r>
              <a:rPr lang="it-IT"/>
              <a:t>Fare clic per modificare lo stile del titolo</a:t>
            </a:r>
          </a:p>
        </p:txBody>
      </p:sp>
      <p:sp>
        <p:nvSpPr>
          <p:cNvPr id="14" name="Segnaposto numero diapositiva 2">
            <a:extLst/>
          </p:cNvPr>
          <p:cNvSpPr>
            <a:spLocks noGrp="1"/>
          </p:cNvSpPr>
          <p:nvPr>
            <p:ph type="sldNum" sz="quarter" idx="10"/>
          </p:nvPr>
        </p:nvSpPr>
        <p:spPr>
          <a:xfrm>
            <a:off x="5564555" y="6259513"/>
            <a:ext cx="799124" cy="431800"/>
          </a:xfrm>
        </p:spPr>
        <p:txBody>
          <a:bodyPr/>
          <a:lstStyle>
            <a:lvl1pPr>
              <a:defRPr/>
            </a:lvl1pPr>
          </a:lstStyle>
          <a:p>
            <a:pPr>
              <a:defRPr/>
            </a:pPr>
            <a:r>
              <a:rPr lang="it-IT" altLang="it-IT">
                <a:solidFill>
                  <a:srgbClr val="000000"/>
                </a:solidFill>
              </a:rPr>
              <a:t>1</a:t>
            </a:r>
            <a:endParaRPr lang="it-IT" altLang="it-IT" dirty="0">
              <a:solidFill>
                <a:srgbClr val="000000"/>
              </a:solidFill>
            </a:endParaRPr>
          </a:p>
        </p:txBody>
      </p:sp>
    </p:spTree>
    <p:extLst>
      <p:ext uri="{BB962C8B-B14F-4D97-AF65-F5344CB8AC3E}">
        <p14:creationId xmlns:p14="http://schemas.microsoft.com/office/powerpoint/2010/main" val="2409360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showMasterPhAnim="0" preserve="1" userDrawn="1">
  <p:cSld name="Layout personalizzato">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3"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8227" name="Immagine bitmap" r:id="rId3" imgW="1523810" imgH="1523810" progId="PBrush">
                  <p:embed/>
                </p:oleObj>
              </mc:Choice>
              <mc:Fallback>
                <p:oleObj name="Immagine bitmap" r:id="rId3" imgW="1523810" imgH="1523810"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11">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5" name="Rettangolo 4">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sp>
        <p:nvSpPr>
          <p:cNvPr id="6"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7"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ttangolo 7">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9" name="Immagine 9"/>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Serverdomagg\condivisa\Cesare Colonna\COMUNICAZIONE\Loghi\LEG_Logo_final_proud_member_of_New_20.1.16.jpe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2"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13" name="Segnaposto numero diapositiva 2">
            <a:extLst/>
          </p:cNvPr>
          <p:cNvSpPr>
            <a:spLocks noGrp="1"/>
          </p:cNvSpPr>
          <p:nvPr>
            <p:ph type="sldNum" sz="quarter" idx="10"/>
          </p:nvPr>
        </p:nvSpPr>
        <p:spPr>
          <a:xfrm>
            <a:off x="5564555" y="6259513"/>
            <a:ext cx="799124" cy="431800"/>
          </a:xfrm>
        </p:spPr>
        <p:txBody>
          <a:bodyPr/>
          <a:lstStyle>
            <a:lvl1pPr>
              <a:defRPr/>
            </a:lvl1pPr>
          </a:lstStyle>
          <a:p>
            <a:pPr>
              <a:defRPr/>
            </a:pPr>
            <a:r>
              <a:rPr lang="it-IT" altLang="it-IT">
                <a:solidFill>
                  <a:srgbClr val="000000"/>
                </a:solidFill>
              </a:rPr>
              <a:t>1</a:t>
            </a:r>
            <a:endParaRPr lang="it-IT" altLang="it-IT" dirty="0">
              <a:solidFill>
                <a:srgbClr val="000000"/>
              </a:solidFill>
            </a:endParaRPr>
          </a:p>
        </p:txBody>
      </p:sp>
    </p:spTree>
    <p:extLst>
      <p:ext uri="{BB962C8B-B14F-4D97-AF65-F5344CB8AC3E}">
        <p14:creationId xmlns:p14="http://schemas.microsoft.com/office/powerpoint/2010/main" val="135235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sp>
        <p:nvSpPr>
          <p:cNvPr id="4" name="Rectangle 7">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5"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6" name="Rettangolo 5">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7" name="Immagine 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descr="\\Serverdomagg\condivisa\Cesare Colonna\COMUNICAZIONE\Loghi\LEG_Logo_final_proud_member_of_New_20.1.16.jpe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6" name="Rectangle 3"/>
          <p:cNvSpPr>
            <a:spLocks noGrp="1" noChangeArrowheads="1"/>
          </p:cNvSpPr>
          <p:nvPr>
            <p:ph idx="4294967295"/>
          </p:nvPr>
        </p:nvSpPr>
        <p:spPr>
          <a:xfrm>
            <a:off x="1131279" y="1700213"/>
            <a:ext cx="10105292" cy="4032251"/>
          </a:xfrm>
          <a:prstGeom prst="rect">
            <a:avLst/>
          </a:prstGeom>
        </p:spPr>
        <p:txBody>
          <a:bodyPr lIns="121834" tIns="60917" rIns="121834" bIns="60917"/>
          <a:lstStyle/>
          <a:p>
            <a:r>
              <a:rPr lang="it-IT" dirty="0"/>
              <a:t>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a:t>
            </a:r>
            <a:r>
              <a:rPr lang="it-IT" dirty="0"/>
              <a:t> </a:t>
            </a:r>
            <a:r>
              <a:rPr lang="it-IT" dirty="0" err="1"/>
              <a:t>elit</a:t>
            </a:r>
            <a:r>
              <a:rPr lang="it-IT" dirty="0"/>
              <a:t>, </a:t>
            </a:r>
            <a:r>
              <a:rPr lang="it-IT" dirty="0" err="1"/>
              <a:t>sed</a:t>
            </a:r>
            <a:r>
              <a:rPr lang="it-IT" dirty="0"/>
              <a:t> </a:t>
            </a:r>
            <a:r>
              <a:rPr lang="it-IT" dirty="0" err="1"/>
              <a:t>eiusmod</a:t>
            </a:r>
            <a:r>
              <a:rPr lang="it-IT" dirty="0"/>
              <a:t> </a:t>
            </a:r>
            <a:r>
              <a:rPr lang="it-IT" dirty="0" err="1"/>
              <a:t>tempor</a:t>
            </a:r>
            <a:r>
              <a:rPr lang="it-IT" dirty="0"/>
              <a:t> </a:t>
            </a:r>
            <a:r>
              <a:rPr lang="it-IT" dirty="0" err="1"/>
              <a:t>incidunt</a:t>
            </a:r>
            <a:r>
              <a:rPr lang="it-IT" dirty="0"/>
              <a:t> ut </a:t>
            </a:r>
            <a:r>
              <a:rPr lang="it-IT" dirty="0" err="1"/>
              <a:t>labore</a:t>
            </a:r>
            <a:r>
              <a:rPr lang="it-IT" dirty="0"/>
              <a:t> et dolore magna </a:t>
            </a:r>
            <a:r>
              <a:rPr lang="it-IT" dirty="0" err="1"/>
              <a:t>aliqua</a:t>
            </a:r>
            <a:r>
              <a:rPr lang="it-IT" dirty="0"/>
              <a:t>.</a:t>
            </a:r>
          </a:p>
          <a:p>
            <a:r>
              <a:rPr lang="it-IT" dirty="0"/>
              <a:t> </a:t>
            </a:r>
          </a:p>
          <a:p>
            <a:r>
              <a:rPr lang="it-IT" dirty="0"/>
              <a:t>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nostrum </a:t>
            </a:r>
            <a:r>
              <a:rPr lang="it-IT" dirty="0" err="1"/>
              <a:t>exercitationem</a:t>
            </a:r>
            <a:r>
              <a:rPr lang="it-IT" dirty="0"/>
              <a:t> </a:t>
            </a:r>
            <a:r>
              <a:rPr lang="it-IT" dirty="0" err="1"/>
              <a:t>ullam</a:t>
            </a:r>
            <a:r>
              <a:rPr lang="it-IT" dirty="0"/>
              <a:t> </a:t>
            </a:r>
            <a:r>
              <a:rPr lang="it-IT" dirty="0" err="1"/>
              <a:t>corporis</a:t>
            </a:r>
            <a:r>
              <a:rPr lang="it-IT" dirty="0"/>
              <a:t> </a:t>
            </a:r>
            <a:r>
              <a:rPr lang="it-IT" dirty="0" err="1"/>
              <a:t>suscipit</a:t>
            </a:r>
            <a:r>
              <a:rPr lang="it-IT" dirty="0"/>
              <a:t> </a:t>
            </a:r>
            <a:r>
              <a:rPr lang="it-IT" dirty="0" err="1"/>
              <a:t>laboriosam</a:t>
            </a:r>
            <a:r>
              <a:rPr lang="it-IT" dirty="0"/>
              <a:t>, </a:t>
            </a:r>
            <a:r>
              <a:rPr lang="it-IT" dirty="0" err="1"/>
              <a:t>nisi</a:t>
            </a:r>
            <a:r>
              <a:rPr lang="it-IT" dirty="0"/>
              <a:t> ut </a:t>
            </a:r>
            <a:r>
              <a:rPr lang="it-IT" dirty="0" err="1"/>
              <a:t>aliquid</a:t>
            </a:r>
            <a:r>
              <a:rPr lang="it-IT" dirty="0"/>
              <a:t> ex ea </a:t>
            </a:r>
            <a:r>
              <a:rPr lang="it-IT" dirty="0" err="1"/>
              <a:t>commodi</a:t>
            </a:r>
            <a:r>
              <a:rPr lang="it-IT" dirty="0"/>
              <a:t> </a:t>
            </a:r>
            <a:r>
              <a:rPr lang="it-IT" dirty="0" err="1"/>
              <a:t>consequatur</a:t>
            </a:r>
            <a:r>
              <a:rPr lang="it-IT" dirty="0"/>
              <a:t>. </a:t>
            </a:r>
          </a:p>
          <a:p>
            <a:endParaRPr lang="it-IT" dirty="0"/>
          </a:p>
          <a:p>
            <a:r>
              <a:rPr lang="it-IT" dirty="0" err="1"/>
              <a:t>Quis</a:t>
            </a:r>
            <a:r>
              <a:rPr lang="it-IT" dirty="0"/>
              <a:t> </a:t>
            </a:r>
            <a:r>
              <a:rPr lang="it-IT" dirty="0" err="1"/>
              <a:t>aute</a:t>
            </a:r>
            <a:r>
              <a:rPr lang="it-IT" dirty="0"/>
              <a:t> iure </a:t>
            </a:r>
            <a:r>
              <a:rPr lang="it-IT" dirty="0" err="1"/>
              <a:t>reprehenderit</a:t>
            </a:r>
            <a:r>
              <a:rPr lang="it-IT" dirty="0"/>
              <a:t> in </a:t>
            </a:r>
            <a:r>
              <a:rPr lang="it-IT" dirty="0" err="1"/>
              <a:t>voluptate</a:t>
            </a:r>
            <a:r>
              <a:rPr lang="it-IT" dirty="0"/>
              <a:t> </a:t>
            </a:r>
            <a:r>
              <a:rPr lang="it-IT" dirty="0" err="1"/>
              <a:t>velit</a:t>
            </a:r>
            <a:r>
              <a:rPr lang="it-IT" dirty="0"/>
              <a:t> esse </a:t>
            </a:r>
            <a:r>
              <a:rPr lang="it-IT" dirty="0" err="1"/>
              <a:t>cillum</a:t>
            </a:r>
            <a:r>
              <a:rPr lang="it-IT" dirty="0"/>
              <a:t> dolore </a:t>
            </a:r>
            <a:r>
              <a:rPr lang="it-IT" dirty="0" err="1"/>
              <a:t>eu</a:t>
            </a:r>
            <a:r>
              <a:rPr lang="it-IT" dirty="0"/>
              <a:t> </a:t>
            </a:r>
            <a:r>
              <a:rPr lang="it-IT" dirty="0" err="1"/>
              <a:t>fugiat</a:t>
            </a:r>
            <a:r>
              <a:rPr lang="it-IT" dirty="0"/>
              <a:t> nulla </a:t>
            </a:r>
            <a:r>
              <a:rPr lang="it-IT" dirty="0" err="1"/>
              <a:t>pariatur</a:t>
            </a:r>
            <a:r>
              <a:rPr lang="it-IT" dirty="0"/>
              <a:t>.</a:t>
            </a:r>
          </a:p>
          <a:p>
            <a:endParaRPr lang="it-IT" dirty="0"/>
          </a:p>
          <a:p>
            <a:r>
              <a:rPr lang="it-IT" dirty="0" err="1"/>
              <a:t>Excepteur</a:t>
            </a:r>
            <a:r>
              <a:rPr lang="it-IT" dirty="0"/>
              <a:t> </a:t>
            </a:r>
            <a:r>
              <a:rPr lang="it-IT" dirty="0" err="1"/>
              <a:t>sint</a:t>
            </a:r>
            <a:r>
              <a:rPr lang="it-IT" dirty="0"/>
              <a:t> </a:t>
            </a:r>
            <a:r>
              <a:rPr lang="it-IT" dirty="0" err="1"/>
              <a:t>obcaecat</a:t>
            </a:r>
            <a:r>
              <a:rPr lang="it-IT" dirty="0"/>
              <a:t> </a:t>
            </a:r>
            <a:r>
              <a:rPr lang="it-IT" dirty="0" err="1"/>
              <a:t>cupiditat</a:t>
            </a:r>
            <a:r>
              <a:rPr lang="it-IT" dirty="0"/>
              <a:t> non </a:t>
            </a:r>
            <a:r>
              <a:rPr lang="it-IT" dirty="0" err="1"/>
              <a:t>proident</a:t>
            </a:r>
            <a:r>
              <a:rPr lang="it-IT" dirty="0"/>
              <a:t>, </a:t>
            </a:r>
            <a:r>
              <a:rPr lang="it-IT" dirty="0" err="1"/>
              <a:t>sunt</a:t>
            </a:r>
            <a:r>
              <a:rPr lang="it-IT" dirty="0"/>
              <a:t> in culpa qui officia </a:t>
            </a:r>
            <a:r>
              <a:rPr lang="it-IT" dirty="0" err="1"/>
              <a:t>deserunt</a:t>
            </a:r>
            <a:r>
              <a:rPr lang="it-IT" dirty="0"/>
              <a:t> </a:t>
            </a:r>
            <a:r>
              <a:rPr lang="it-IT" dirty="0" err="1"/>
              <a:t>mollit</a:t>
            </a:r>
            <a:r>
              <a:rPr lang="it-IT" dirty="0"/>
              <a:t> </a:t>
            </a:r>
            <a:r>
              <a:rPr lang="it-IT" dirty="0" err="1"/>
              <a:t>anim</a:t>
            </a:r>
            <a:r>
              <a:rPr lang="it-IT" dirty="0"/>
              <a:t> id est </a:t>
            </a:r>
            <a:r>
              <a:rPr lang="it-IT" dirty="0" err="1"/>
              <a:t>laborum</a:t>
            </a:r>
            <a:r>
              <a:rPr lang="it-IT" dirty="0"/>
              <a:t>. </a:t>
            </a:r>
            <a:endParaRPr lang="en-GB" altLang="it-IT" dirty="0"/>
          </a:p>
          <a:p>
            <a:r>
              <a:rPr lang="en-GB" altLang="it-IT" dirty="0"/>
              <a:t>	</a:t>
            </a:r>
          </a:p>
        </p:txBody>
      </p:sp>
      <p:sp>
        <p:nvSpPr>
          <p:cNvPr id="17" name="Rectangle 2"/>
          <p:cNvSpPr>
            <a:spLocks noGrp="1" noChangeArrowheads="1"/>
          </p:cNvSpPr>
          <p:nvPr>
            <p:ph type="title" idx="4294967295"/>
          </p:nvPr>
        </p:nvSpPr>
        <p:spPr>
          <a:xfrm>
            <a:off x="158284" y="238125"/>
            <a:ext cx="7356231" cy="863600"/>
          </a:xfrm>
          <a:prstGeom prst="rect">
            <a:avLst/>
          </a:prstGeom>
        </p:spPr>
        <p:txBody>
          <a:bodyPr lIns="121834" tIns="60917" rIns="121834" bIns="60917"/>
          <a:lstStyle/>
          <a:p>
            <a:r>
              <a:rPr lang="it-IT" altLang="it-IT" dirty="0" err="1"/>
              <a:t>Lorem</a:t>
            </a:r>
            <a:r>
              <a:rPr lang="it-IT" altLang="it-IT" dirty="0"/>
              <a:t> </a:t>
            </a:r>
            <a:r>
              <a:rPr lang="it-IT" altLang="it-IT" dirty="0" err="1"/>
              <a:t>ipsum</a:t>
            </a:r>
            <a:r>
              <a:rPr lang="it-IT" altLang="it-IT" dirty="0"/>
              <a:t> </a:t>
            </a:r>
            <a:r>
              <a:rPr lang="it-IT" altLang="it-IT" dirty="0" err="1"/>
              <a:t>dolor</a:t>
            </a:r>
            <a:r>
              <a:rPr lang="it-IT" altLang="it-IT" dirty="0"/>
              <a:t> </a:t>
            </a:r>
            <a:r>
              <a:rPr lang="it-IT" altLang="it-IT" dirty="0" err="1"/>
              <a:t>sit</a:t>
            </a:r>
            <a:r>
              <a:rPr lang="it-IT" altLang="it-IT" dirty="0"/>
              <a:t> </a:t>
            </a:r>
            <a:r>
              <a:rPr lang="it-IT" altLang="it-IT" dirty="0" err="1"/>
              <a:t>amet</a:t>
            </a:r>
            <a:endParaRPr lang="it-IT" altLang="it-IT" dirty="0"/>
          </a:p>
        </p:txBody>
      </p:sp>
      <p:sp>
        <p:nvSpPr>
          <p:cNvPr id="10" name="Rectangle 6">
            <a:extLst/>
          </p:cNvPr>
          <p:cNvSpPr>
            <a:spLocks noGrp="1" noChangeArrowheads="1"/>
          </p:cNvSpPr>
          <p:nvPr>
            <p:ph type="sldNum" sz="quarter" idx="10"/>
          </p:nvPr>
        </p:nvSpPr>
        <p:spPr bwMode="auto">
          <a:xfrm>
            <a:off x="5564555" y="6259513"/>
            <a:ext cx="799124" cy="431800"/>
          </a:xfrm>
          <a:ln>
            <a:miter lim="800000"/>
            <a:headEnd/>
            <a:tailEnd/>
          </a:ln>
        </p:spPr>
        <p:txBody>
          <a:bodyPr/>
          <a:lstStyle>
            <a:lvl1pPr algn="r" eaLnBrk="1" hangingPunct="1">
              <a:defRPr sz="1100" baseline="0"/>
            </a:lvl1pPr>
          </a:lstStyle>
          <a:p>
            <a:pPr>
              <a:defRPr/>
            </a:pPr>
            <a:r>
              <a:rPr lang="it-IT" altLang="it-IT">
                <a:solidFill>
                  <a:srgbClr val="000000"/>
                </a:solidFill>
              </a:rPr>
              <a:t>1</a:t>
            </a:r>
          </a:p>
        </p:txBody>
      </p:sp>
    </p:spTree>
    <p:extLst>
      <p:ext uri="{BB962C8B-B14F-4D97-AF65-F5344CB8AC3E}">
        <p14:creationId xmlns:p14="http://schemas.microsoft.com/office/powerpoint/2010/main" val="167334616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247" y="4406901"/>
            <a:ext cx="10363200" cy="1362075"/>
          </a:xfrm>
          <a:prstGeom prst="rect">
            <a:avLst/>
          </a:prstGeom>
        </p:spPr>
        <p:txBody>
          <a:bodyPr lIns="121834" tIns="60917" rIns="121834" bIns="60917"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247" y="2906713"/>
            <a:ext cx="10363200" cy="1500187"/>
          </a:xfrm>
          <a:prstGeom prst="rect">
            <a:avLst/>
          </a:prstGeom>
        </p:spPr>
        <p:txBody>
          <a:bodyPr lIns="121834" tIns="60917" rIns="121834" bIns="60917" anchor="b"/>
          <a:lstStyle>
            <a:lvl1pPr marL="0" indent="0">
              <a:buNone/>
              <a:defRPr sz="2000"/>
            </a:lvl1pPr>
            <a:lvl2pPr marL="456819" indent="0">
              <a:buNone/>
              <a:defRPr sz="1900"/>
            </a:lvl2pPr>
            <a:lvl3pPr marL="913674" indent="0">
              <a:buNone/>
              <a:defRPr sz="1600"/>
            </a:lvl3pPr>
            <a:lvl4pPr marL="1370512" indent="0">
              <a:buNone/>
              <a:defRPr sz="1500"/>
            </a:lvl4pPr>
            <a:lvl5pPr marL="1827349" indent="0">
              <a:buNone/>
              <a:defRPr sz="1500"/>
            </a:lvl5pPr>
            <a:lvl6pPr marL="2284206" indent="0">
              <a:buNone/>
              <a:defRPr sz="1500"/>
            </a:lvl6pPr>
            <a:lvl7pPr marL="2741022" indent="0">
              <a:buNone/>
              <a:defRPr sz="1500"/>
            </a:lvl7pPr>
            <a:lvl8pPr marL="3197840" indent="0">
              <a:buNone/>
              <a:defRPr sz="1500"/>
            </a:lvl8pPr>
            <a:lvl9pPr marL="3654659" indent="0">
              <a:buNone/>
              <a:defRPr sz="1500"/>
            </a:lvl9pPr>
          </a:lstStyle>
          <a:p>
            <a:pPr lvl="0"/>
            <a:r>
              <a:rPr lang="en-US"/>
              <a:t>Click to edit Master text styles</a:t>
            </a:r>
          </a:p>
        </p:txBody>
      </p:sp>
      <p:sp>
        <p:nvSpPr>
          <p:cNvPr id="4" name="Rectangle 5">
            <a:extLst/>
          </p:cNvPr>
          <p:cNvSpPr>
            <a:spLocks noGrp="1" noChangeArrowheads="1"/>
          </p:cNvSpPr>
          <p:nvPr>
            <p:ph type="ftr" sz="quarter" idx="10"/>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5" name="Rectangle 6">
            <a:extLst/>
          </p:cNvPr>
          <p:cNvSpPr>
            <a:spLocks noGrp="1" noChangeArrowheads="1"/>
          </p:cNvSpPr>
          <p:nvPr>
            <p:ph type="sldNum" sz="quarter" idx="11"/>
          </p:nvPr>
        </p:nvSpPr>
        <p:spPr>
          <a:xfrm>
            <a:off x="5564555" y="6259513"/>
            <a:ext cx="799124" cy="431800"/>
          </a:xfrm>
        </p:spPr>
        <p:txBody>
          <a:bodyPr/>
          <a:lstStyle>
            <a:lvl1pPr>
              <a:defRPr/>
            </a:lvl1pPr>
          </a:lstStyle>
          <a:p>
            <a:pPr>
              <a:defRPr/>
            </a:pPr>
            <a:fld id="{E88F47C5-D5C9-4521-982B-DE49FD15EB6D}"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77792989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834" tIns="60917" rIns="121834" bIns="60917"/>
          <a:lstStyle/>
          <a:p>
            <a:r>
              <a:rPr lang="en-US"/>
              <a:t>Click to edit Master title style</a:t>
            </a:r>
          </a:p>
        </p:txBody>
      </p:sp>
      <p:sp>
        <p:nvSpPr>
          <p:cNvPr id="3" name="Content Placeholder 2"/>
          <p:cNvSpPr>
            <a:spLocks noGrp="1"/>
          </p:cNvSpPr>
          <p:nvPr>
            <p:ph sz="half" idx="1"/>
          </p:nvPr>
        </p:nvSpPr>
        <p:spPr>
          <a:xfrm>
            <a:off x="609600" y="2286000"/>
            <a:ext cx="5392616" cy="2819400"/>
          </a:xfrm>
          <a:prstGeom prst="rect">
            <a:avLst/>
          </a:prstGeom>
        </p:spPr>
        <p:txBody>
          <a:bodyPr lIns="121834" tIns="60917" rIns="121834" bIns="60917"/>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89784" y="2286000"/>
            <a:ext cx="5392616" cy="2819400"/>
          </a:xfrm>
          <a:prstGeom prst="rect">
            <a:avLst/>
          </a:prstGeom>
        </p:spPr>
        <p:txBody>
          <a:bodyPr lIns="121834" tIns="60917" rIns="121834" bIns="60917"/>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7B764BBB-62F0-473A-88C8-2CC1481551A4}"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56401868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lIns="121834" tIns="60917" rIns="121834" bIns="60917"/>
          <a:lstStyle>
            <a:lvl1pPr>
              <a:defRPr/>
            </a:lvl1pPr>
          </a:lstStyle>
          <a:p>
            <a:r>
              <a:rPr lang="en-US"/>
              <a:t>Click to edit Master title style</a:t>
            </a:r>
          </a:p>
        </p:txBody>
      </p:sp>
      <p:sp>
        <p:nvSpPr>
          <p:cNvPr id="3" name="Text Placeholder 2"/>
          <p:cNvSpPr>
            <a:spLocks noGrp="1"/>
          </p:cNvSpPr>
          <p:nvPr>
            <p:ph type="body" idx="1"/>
          </p:nvPr>
        </p:nvSpPr>
        <p:spPr>
          <a:xfrm>
            <a:off x="609601" y="1535113"/>
            <a:ext cx="5386755" cy="639763"/>
          </a:xfrm>
          <a:prstGeom prst="rect">
            <a:avLst/>
          </a:prstGeom>
        </p:spPr>
        <p:txBody>
          <a:bodyPr lIns="121834" tIns="60917" rIns="121834" bIns="60917" anchor="b"/>
          <a:lstStyle>
            <a:lvl1pPr marL="0" indent="0">
              <a:buNone/>
              <a:defRPr sz="2400" b="1"/>
            </a:lvl1pPr>
            <a:lvl2pPr marL="456819" indent="0">
              <a:buNone/>
              <a:defRPr sz="2000" b="1"/>
            </a:lvl2pPr>
            <a:lvl3pPr marL="913674" indent="0">
              <a:buNone/>
              <a:defRPr sz="1900" b="1"/>
            </a:lvl3pPr>
            <a:lvl4pPr marL="1370512" indent="0">
              <a:buNone/>
              <a:defRPr sz="1600" b="1"/>
            </a:lvl4pPr>
            <a:lvl5pPr marL="1827349" indent="0">
              <a:buNone/>
              <a:defRPr sz="1600" b="1"/>
            </a:lvl5pPr>
            <a:lvl6pPr marL="2284206" indent="0">
              <a:buNone/>
              <a:defRPr sz="1600" b="1"/>
            </a:lvl6pPr>
            <a:lvl7pPr marL="2741022" indent="0">
              <a:buNone/>
              <a:defRPr sz="1600" b="1"/>
            </a:lvl7pPr>
            <a:lvl8pPr marL="3197840" indent="0">
              <a:buNone/>
              <a:defRPr sz="1600" b="1"/>
            </a:lvl8pPr>
            <a:lvl9pPr marL="365465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1" y="2174875"/>
            <a:ext cx="5386755" cy="3951288"/>
          </a:xfrm>
          <a:prstGeom prst="rect">
            <a:avLst/>
          </a:prstGeom>
        </p:spPr>
        <p:txBody>
          <a:bodyPr lIns="121834" tIns="60917" rIns="121834" bIns="60917"/>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95" y="1535113"/>
            <a:ext cx="5388708" cy="639763"/>
          </a:xfrm>
          <a:prstGeom prst="rect">
            <a:avLst/>
          </a:prstGeom>
        </p:spPr>
        <p:txBody>
          <a:bodyPr lIns="121834" tIns="60917" rIns="121834" bIns="60917" anchor="b"/>
          <a:lstStyle>
            <a:lvl1pPr marL="0" indent="0">
              <a:buNone/>
              <a:defRPr sz="2400" b="1"/>
            </a:lvl1pPr>
            <a:lvl2pPr marL="456819" indent="0">
              <a:buNone/>
              <a:defRPr sz="2000" b="1"/>
            </a:lvl2pPr>
            <a:lvl3pPr marL="913674" indent="0">
              <a:buNone/>
              <a:defRPr sz="1900" b="1"/>
            </a:lvl3pPr>
            <a:lvl4pPr marL="1370512" indent="0">
              <a:buNone/>
              <a:defRPr sz="1600" b="1"/>
            </a:lvl4pPr>
            <a:lvl5pPr marL="1827349" indent="0">
              <a:buNone/>
              <a:defRPr sz="1600" b="1"/>
            </a:lvl5pPr>
            <a:lvl6pPr marL="2284206" indent="0">
              <a:buNone/>
              <a:defRPr sz="1600" b="1"/>
            </a:lvl6pPr>
            <a:lvl7pPr marL="2741022" indent="0">
              <a:buNone/>
              <a:defRPr sz="1600" b="1"/>
            </a:lvl7pPr>
            <a:lvl8pPr marL="3197840" indent="0">
              <a:buNone/>
              <a:defRPr sz="1600" b="1"/>
            </a:lvl8pPr>
            <a:lvl9pPr marL="365465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695" y="2174875"/>
            <a:ext cx="5388708" cy="3951288"/>
          </a:xfrm>
          <a:prstGeom prst="rect">
            <a:avLst/>
          </a:prstGeom>
        </p:spPr>
        <p:txBody>
          <a:bodyPr lIns="121834" tIns="60917" rIns="121834" bIns="60917"/>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8"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9"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1FB9E1A4-BE88-4475-97C8-1712CA289225}"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31950280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ontent &amp; picture dark">
  <p:cSld name="content &amp; picture dark">
    <p:spTree>
      <p:nvGrpSpPr>
        <p:cNvPr id="1" name="Shape 3244"/>
        <p:cNvGrpSpPr/>
        <p:nvPr/>
      </p:nvGrpSpPr>
      <p:grpSpPr>
        <a:xfrm>
          <a:off x="0" y="0"/>
          <a:ext cx="0" cy="0"/>
          <a:chOff x="0" y="0"/>
          <a:chExt cx="0" cy="0"/>
        </a:xfrm>
      </p:grpSpPr>
      <p:sp>
        <p:nvSpPr>
          <p:cNvPr id="3245" name="Google Shape;3245;p35"/>
          <p:cNvSpPr>
            <a:spLocks noGrp="1"/>
          </p:cNvSpPr>
          <p:nvPr>
            <p:ph type="pic" idx="2"/>
          </p:nvPr>
        </p:nvSpPr>
        <p:spPr>
          <a:xfrm>
            <a:off x="6180000" y="0"/>
            <a:ext cx="6012000" cy="6858000"/>
          </a:xfrm>
          <a:prstGeom prst="rect">
            <a:avLst/>
          </a:prstGeom>
          <a:solidFill>
            <a:schemeClr val="lt2"/>
          </a:solidFill>
          <a:ln>
            <a:noFill/>
          </a:ln>
        </p:spPr>
        <p:txBody>
          <a:bodyPr spcFirstLastPara="1" wrap="square" lIns="3237758" tIns="71962" rIns="899384"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46" name="Google Shape;3246;p35"/>
          <p:cNvSpPr txBox="1">
            <a:spLocks noGrp="1"/>
          </p:cNvSpPr>
          <p:nvPr>
            <p:ph type="title"/>
          </p:nvPr>
        </p:nvSpPr>
        <p:spPr>
          <a:xfrm>
            <a:off x="762600" y="552451"/>
            <a:ext cx="51120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7" name="Google Shape;3247;p35"/>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48" name="Google Shape;3248;p35"/>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9" name="Google Shape;3249;p35"/>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3250" name="Google Shape;3250;p35"/>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834" tIns="60917" rIns="121834" bIns="60917"/>
          <a:lstStyle/>
          <a:p>
            <a:r>
              <a:rPr lang="en-US"/>
              <a:t>Click to edit Master title style</a:t>
            </a:r>
          </a:p>
        </p:txBody>
      </p:sp>
      <p:sp>
        <p:nvSpPr>
          <p:cNvPr id="3" name="Rectangle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4"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5"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B3A3507F-F5FD-4360-A3BE-FDBE48BE749B}"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390002404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3"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4"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0799EED9-6DB6-45B5-BE5A-CD1045B1AFE2}"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24689083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42" y="273049"/>
            <a:ext cx="4011247" cy="1162051"/>
          </a:xfrm>
          <a:prstGeom prst="rect">
            <a:avLst/>
          </a:prstGeom>
        </p:spPr>
        <p:txBody>
          <a:bodyPr lIns="121834" tIns="60917" rIns="121834" bIns="60917" anchor="b"/>
          <a:lstStyle>
            <a:lvl1pPr algn="l">
              <a:defRPr sz="2000" b="1"/>
            </a:lvl1pPr>
          </a:lstStyle>
          <a:p>
            <a:r>
              <a:rPr lang="en-US"/>
              <a:t>Click to edit Master title style</a:t>
            </a:r>
          </a:p>
        </p:txBody>
      </p:sp>
      <p:sp>
        <p:nvSpPr>
          <p:cNvPr id="3" name="Content Placeholder 2"/>
          <p:cNvSpPr>
            <a:spLocks noGrp="1"/>
          </p:cNvSpPr>
          <p:nvPr>
            <p:ph idx="1"/>
          </p:nvPr>
        </p:nvSpPr>
        <p:spPr>
          <a:xfrm>
            <a:off x="4767384" y="273093"/>
            <a:ext cx="6815016" cy="5853113"/>
          </a:xfrm>
          <a:prstGeom prst="rect">
            <a:avLst/>
          </a:prstGeom>
        </p:spPr>
        <p:txBody>
          <a:bodyPr lIns="121834" tIns="60917" rIns="121834" bIns="60917"/>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42" y="1435104"/>
            <a:ext cx="4011247" cy="4691063"/>
          </a:xfrm>
          <a:prstGeom prst="rect">
            <a:avLst/>
          </a:prstGeom>
        </p:spPr>
        <p:txBody>
          <a:bodyPr lIns="121834" tIns="60917" rIns="121834" bIns="60917"/>
          <a:lstStyle>
            <a:lvl1pPr marL="0" indent="0">
              <a:buNone/>
              <a:defRPr sz="1500"/>
            </a:lvl1pPr>
            <a:lvl2pPr marL="456819" indent="0">
              <a:buNone/>
              <a:defRPr sz="1200"/>
            </a:lvl2pPr>
            <a:lvl3pPr marL="913674" indent="0">
              <a:buNone/>
              <a:defRPr sz="1100"/>
            </a:lvl3pPr>
            <a:lvl4pPr marL="1370512" indent="0">
              <a:buNone/>
              <a:defRPr sz="900"/>
            </a:lvl4pPr>
            <a:lvl5pPr marL="1827349" indent="0">
              <a:buNone/>
              <a:defRPr sz="900"/>
            </a:lvl5pPr>
            <a:lvl6pPr marL="2284206" indent="0">
              <a:buNone/>
              <a:defRPr sz="900"/>
            </a:lvl6pPr>
            <a:lvl7pPr marL="2741022" indent="0">
              <a:buNone/>
              <a:defRPr sz="900"/>
            </a:lvl7pPr>
            <a:lvl8pPr marL="3197840" indent="0">
              <a:buNone/>
              <a:defRPr sz="900"/>
            </a:lvl8pPr>
            <a:lvl9pPr marL="3654659" indent="0">
              <a:buNone/>
              <a:defRPr sz="900"/>
            </a:lvl9pPr>
          </a:lstStyle>
          <a:p>
            <a:pPr lvl="0"/>
            <a:r>
              <a:rPr lang="en-US"/>
              <a:t>Click to edit Master text styles</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A749A73E-92BE-47AD-914F-F5336B97B817}"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3289765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555" y="4800601"/>
            <a:ext cx="7315200" cy="566739"/>
          </a:xfrm>
          <a:prstGeom prst="rect">
            <a:avLst/>
          </a:prstGeom>
        </p:spPr>
        <p:txBody>
          <a:bodyPr lIns="121834" tIns="60917" rIns="121834" bIns="60917"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555" y="612775"/>
            <a:ext cx="7315200" cy="4114800"/>
          </a:xfrm>
          <a:prstGeom prst="rect">
            <a:avLst/>
          </a:prstGeom>
        </p:spPr>
        <p:txBody>
          <a:bodyPr lIns="121834" tIns="60917" rIns="121834" bIns="60917"/>
          <a:lstStyle>
            <a:lvl1pPr marL="0" indent="0">
              <a:buNone/>
              <a:defRPr sz="3200"/>
            </a:lvl1pPr>
            <a:lvl2pPr marL="456819" indent="0">
              <a:buNone/>
              <a:defRPr sz="2800"/>
            </a:lvl2pPr>
            <a:lvl3pPr marL="913674" indent="0">
              <a:buNone/>
              <a:defRPr sz="2400"/>
            </a:lvl3pPr>
            <a:lvl4pPr marL="1370512" indent="0">
              <a:buNone/>
              <a:defRPr sz="2000"/>
            </a:lvl4pPr>
            <a:lvl5pPr marL="1827349" indent="0">
              <a:buNone/>
              <a:defRPr sz="2000"/>
            </a:lvl5pPr>
            <a:lvl6pPr marL="2284206" indent="0">
              <a:buNone/>
              <a:defRPr sz="2000"/>
            </a:lvl6pPr>
            <a:lvl7pPr marL="2741022" indent="0">
              <a:buNone/>
              <a:defRPr sz="2000"/>
            </a:lvl7pPr>
            <a:lvl8pPr marL="3197840" indent="0">
              <a:buNone/>
              <a:defRPr sz="2000"/>
            </a:lvl8pPr>
            <a:lvl9pPr marL="3654659" indent="0">
              <a:buNone/>
              <a:defRPr sz="2000"/>
            </a:lvl9pPr>
          </a:lstStyle>
          <a:p>
            <a:pPr lvl="0"/>
            <a:endParaRPr lang="en-US" noProof="0" dirty="0"/>
          </a:p>
        </p:txBody>
      </p:sp>
      <p:sp>
        <p:nvSpPr>
          <p:cNvPr id="4" name="Text Placeholder 3"/>
          <p:cNvSpPr>
            <a:spLocks noGrp="1"/>
          </p:cNvSpPr>
          <p:nvPr>
            <p:ph type="body" sz="half" idx="2"/>
          </p:nvPr>
        </p:nvSpPr>
        <p:spPr>
          <a:xfrm>
            <a:off x="2389555" y="5367379"/>
            <a:ext cx="7315200" cy="804863"/>
          </a:xfrm>
          <a:prstGeom prst="rect">
            <a:avLst/>
          </a:prstGeom>
        </p:spPr>
        <p:txBody>
          <a:bodyPr lIns="121834" tIns="60917" rIns="121834" bIns="60917"/>
          <a:lstStyle>
            <a:lvl1pPr marL="0" indent="0">
              <a:buNone/>
              <a:defRPr sz="1500"/>
            </a:lvl1pPr>
            <a:lvl2pPr marL="456819" indent="0">
              <a:buNone/>
              <a:defRPr sz="1200"/>
            </a:lvl2pPr>
            <a:lvl3pPr marL="913674" indent="0">
              <a:buNone/>
              <a:defRPr sz="1100"/>
            </a:lvl3pPr>
            <a:lvl4pPr marL="1370512" indent="0">
              <a:buNone/>
              <a:defRPr sz="900"/>
            </a:lvl4pPr>
            <a:lvl5pPr marL="1827349" indent="0">
              <a:buNone/>
              <a:defRPr sz="900"/>
            </a:lvl5pPr>
            <a:lvl6pPr marL="2284206" indent="0">
              <a:buNone/>
              <a:defRPr sz="900"/>
            </a:lvl6pPr>
            <a:lvl7pPr marL="2741022" indent="0">
              <a:buNone/>
              <a:defRPr sz="900"/>
            </a:lvl7pPr>
            <a:lvl8pPr marL="3197840" indent="0">
              <a:buNone/>
              <a:defRPr sz="900"/>
            </a:lvl8pPr>
            <a:lvl9pPr marL="3654659" indent="0">
              <a:buNone/>
              <a:defRPr sz="900"/>
            </a:lvl9pPr>
          </a:lstStyle>
          <a:p>
            <a:pPr lvl="0"/>
            <a:r>
              <a:rPr lang="en-US"/>
              <a:t>Click to edit Master text styles</a:t>
            </a:r>
          </a:p>
        </p:txBody>
      </p:sp>
      <p:sp>
        <p:nvSpPr>
          <p:cNvPr id="5" name="Date Placeholder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6" name="Footer Placeholder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7"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A504983A-A5DD-4432-B9D0-BDB2C85137F1}"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80184427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10972800" cy="1143000"/>
          </a:xfrm>
          <a:prstGeom prst="rect">
            <a:avLst/>
          </a:prstGeom>
        </p:spPr>
        <p:txBody>
          <a:bodyPr lIns="121834" tIns="60917" rIns="121834" bIns="60917"/>
          <a:lstStyle/>
          <a:p>
            <a:r>
              <a:rPr lang="en-US"/>
              <a:t>Click to edit Master title style</a:t>
            </a:r>
          </a:p>
        </p:txBody>
      </p:sp>
      <p:sp>
        <p:nvSpPr>
          <p:cNvPr id="3" name="Vertical Text Placeholder 2"/>
          <p:cNvSpPr>
            <a:spLocks noGrp="1"/>
          </p:cNvSpPr>
          <p:nvPr>
            <p:ph type="body" orient="vert" idx="1"/>
          </p:nvPr>
        </p:nvSpPr>
        <p:spPr>
          <a:xfrm>
            <a:off x="609600" y="2286000"/>
            <a:ext cx="10972800" cy="2819400"/>
          </a:xfrm>
          <a:prstGeom prst="rect">
            <a:avLst/>
          </a:prstGeom>
        </p:spPr>
        <p:txBody>
          <a:bodyPr vert="eaVert" lIns="121834" tIns="60917" rIns="121834" bIns="6091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5"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6"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75E6E760-91C6-425A-9A22-ADE1606AED56}"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169718156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1066800"/>
            <a:ext cx="2743200" cy="4038600"/>
          </a:xfrm>
          <a:prstGeom prst="rect">
            <a:avLst/>
          </a:prstGeom>
        </p:spPr>
        <p:txBody>
          <a:bodyPr vert="eaVert" lIns="121834" tIns="60917" rIns="121834" bIns="60917"/>
          <a:lstStyle/>
          <a:p>
            <a:r>
              <a:rPr lang="en-US"/>
              <a:t>Click to edit Master title style</a:t>
            </a:r>
          </a:p>
        </p:txBody>
      </p:sp>
      <p:sp>
        <p:nvSpPr>
          <p:cNvPr id="3" name="Vertical Text Placeholder 2"/>
          <p:cNvSpPr>
            <a:spLocks noGrp="1"/>
          </p:cNvSpPr>
          <p:nvPr>
            <p:ph type="body" orient="vert" idx="1"/>
          </p:nvPr>
        </p:nvSpPr>
        <p:spPr>
          <a:xfrm>
            <a:off x="609642" y="1066800"/>
            <a:ext cx="8042031" cy="4038600"/>
          </a:xfrm>
          <a:prstGeom prst="rect">
            <a:avLst/>
          </a:prstGeom>
        </p:spPr>
        <p:txBody>
          <a:bodyPr vert="eaVert" lIns="121834" tIns="60917" rIns="121834" bIns="6091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p:cNvPr>
          <p:cNvSpPr>
            <a:spLocks noGrp="1" noChangeArrowheads="1"/>
          </p:cNvSpPr>
          <p:nvPr>
            <p:ph type="dt" sz="half" idx="10"/>
          </p:nvPr>
        </p:nvSpPr>
        <p:spPr>
          <a:xfrm>
            <a:off x="609600" y="6324601"/>
            <a:ext cx="2844800" cy="3968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5" name="Rectangle 5">
            <a:extLst/>
          </p:cNvPr>
          <p:cNvSpPr>
            <a:spLocks noGrp="1" noChangeArrowheads="1"/>
          </p:cNvSpPr>
          <p:nvPr>
            <p:ph type="ftr" sz="quarter" idx="11"/>
          </p:nvPr>
        </p:nvSpPr>
        <p:spPr>
          <a:xfrm>
            <a:off x="4165600" y="6400801"/>
            <a:ext cx="3860800" cy="320675"/>
          </a:xfrm>
          <a:prstGeom prst="rect">
            <a:avLst/>
          </a:prstGeom>
        </p:spPr>
        <p:txBody>
          <a:bodyPr vert="horz" wrap="square" lIns="121834" tIns="60917" rIns="121834" bIns="60917" numCol="1" anchor="t" anchorCtr="0" compatLnSpc="1">
            <a:prstTxWarp prst="textNoShape">
              <a:avLst/>
            </a:prstTxWarp>
          </a:bodyPr>
          <a:lstStyle>
            <a:lvl1pPr algn="ctr" eaLnBrk="1" hangingPunct="1">
              <a:defRPr/>
            </a:lvl1pPr>
          </a:lstStyle>
          <a:p>
            <a:pPr defTabSz="913674" fontAlgn="base">
              <a:spcBef>
                <a:spcPct val="0"/>
              </a:spcBef>
              <a:spcAft>
                <a:spcPct val="0"/>
              </a:spcAft>
              <a:buClrTx/>
              <a:buFontTx/>
              <a:buNone/>
              <a:defRPr/>
            </a:pPr>
            <a:endParaRPr lang="it-IT" altLang="it-IT" sz="2400" kern="1200">
              <a:ea typeface="+mn-ea"/>
              <a:cs typeface="Arial" panose="020B0604020202020204" pitchFamily="34" charset="0"/>
            </a:endParaRPr>
          </a:p>
        </p:txBody>
      </p:sp>
      <p:sp>
        <p:nvSpPr>
          <p:cNvPr id="6" name="Rectangle 6">
            <a:extLst/>
          </p:cNvPr>
          <p:cNvSpPr>
            <a:spLocks noGrp="1" noChangeArrowheads="1"/>
          </p:cNvSpPr>
          <p:nvPr>
            <p:ph type="sldNum" sz="quarter" idx="12"/>
          </p:nvPr>
        </p:nvSpPr>
        <p:spPr>
          <a:xfrm>
            <a:off x="5564555" y="6259513"/>
            <a:ext cx="799124" cy="431800"/>
          </a:xfrm>
        </p:spPr>
        <p:txBody>
          <a:bodyPr/>
          <a:lstStyle>
            <a:lvl1pPr>
              <a:defRPr/>
            </a:lvl1pPr>
          </a:lstStyle>
          <a:p>
            <a:pPr>
              <a:defRPr/>
            </a:pPr>
            <a:fld id="{CDA3B256-EC07-4D88-B829-017743341976}"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293014814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userDrawn="1">
  <p:cSld name="15_Diapositiva titolo">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735498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userDrawn="1">
  <p:cSld name="11_Diapositiva titol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411882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right">
    <p:bg bwMode="gray">
      <p:bgPr>
        <a:solidFill>
          <a:srgbClr val="2175D9"/>
        </a:solidFill>
        <a:effectLst/>
      </p:bgPr>
    </p:bg>
    <p:spTree>
      <p:nvGrpSpPr>
        <p:cNvPr id="1" name=""/>
        <p:cNvGrpSpPr/>
        <p:nvPr/>
      </p:nvGrpSpPr>
      <p:grpSpPr>
        <a:xfrm>
          <a:off x="0" y="0"/>
          <a:ext cx="0" cy="0"/>
          <a:chOff x="0" y="0"/>
          <a:chExt cx="0" cy="0"/>
        </a:xfrm>
      </p:grpSpPr>
      <p:sp>
        <p:nvSpPr>
          <p:cNvPr id="109" name="Freeform: Shape 108">
            <a:extLst>
              <a:ext uri="{FF2B5EF4-FFF2-40B4-BE49-F238E27FC236}">
                <a16:creationId xmlns:a16="http://schemas.microsoft.com/office/drawing/2014/main" xmlns="" id="{2DD997B7-BF8C-4BDF-874C-79A33971CEDB}"/>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102" name="Freeform 13">
            <a:extLst>
              <a:ext uri="{FF2B5EF4-FFF2-40B4-BE49-F238E27FC236}">
                <a16:creationId xmlns:a16="http://schemas.microsoft.com/office/drawing/2014/main" xmlns="" id="{48214925-D1C5-4CED-BF90-C4A6A52B07C2}"/>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7" name="Freeform: Shape 106">
            <a:extLst>
              <a:ext uri="{FF2B5EF4-FFF2-40B4-BE49-F238E27FC236}">
                <a16:creationId xmlns:a16="http://schemas.microsoft.com/office/drawing/2014/main" xmlns="" id="{F0D74AC8-30F3-42C9-9044-9F138E188C58}"/>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10" name="Group 109">
            <a:extLst>
              <a:ext uri="{FF2B5EF4-FFF2-40B4-BE49-F238E27FC236}">
                <a16:creationId xmlns:a16="http://schemas.microsoft.com/office/drawing/2014/main" xmlns="" id="{5B7C1E69-93CF-4115-81D8-4A4A82A21052}"/>
              </a:ext>
            </a:extLst>
          </p:cNvPr>
          <p:cNvGrpSpPr/>
          <p:nvPr userDrawn="1"/>
        </p:nvGrpSpPr>
        <p:grpSpPr>
          <a:xfrm>
            <a:off x="-294300" y="-297475"/>
            <a:ext cx="12780600" cy="7449775"/>
            <a:chOff x="-294300" y="-297475"/>
            <a:chExt cx="12780600" cy="7449775"/>
          </a:xfrm>
        </p:grpSpPr>
        <p:grpSp>
          <p:nvGrpSpPr>
            <p:cNvPr id="111" name="Group 21">
              <a:extLst>
                <a:ext uri="{FF2B5EF4-FFF2-40B4-BE49-F238E27FC236}">
                  <a16:creationId xmlns:a16="http://schemas.microsoft.com/office/drawing/2014/main" xmlns="" id="{5C793554-01C3-4E19-B483-5BBDEC282D34}"/>
                </a:ext>
              </a:extLst>
            </p:cNvPr>
            <p:cNvGrpSpPr>
              <a:grpSpLocks/>
            </p:cNvGrpSpPr>
            <p:nvPr userDrawn="1"/>
          </p:nvGrpSpPr>
          <p:grpSpPr bwMode="auto">
            <a:xfrm>
              <a:off x="-294300" y="0"/>
              <a:ext cx="180000" cy="6858000"/>
              <a:chOff x="-232" y="0"/>
              <a:chExt cx="232" cy="4320"/>
            </a:xfrm>
          </p:grpSpPr>
          <p:sp>
            <p:nvSpPr>
              <p:cNvPr id="184" name="Line 22">
                <a:extLst>
                  <a:ext uri="{FF2B5EF4-FFF2-40B4-BE49-F238E27FC236}">
                    <a16:creationId xmlns:a16="http://schemas.microsoft.com/office/drawing/2014/main" xmlns="" id="{ED38731E-78CC-4CAA-9008-A0C74B81A32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3">
                <a:extLst>
                  <a:ext uri="{FF2B5EF4-FFF2-40B4-BE49-F238E27FC236}">
                    <a16:creationId xmlns:a16="http://schemas.microsoft.com/office/drawing/2014/main" xmlns="" id="{F894D76D-3EAB-490E-BF9C-BDE4C69E6E1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4">
                <a:extLst>
                  <a:ext uri="{FF2B5EF4-FFF2-40B4-BE49-F238E27FC236}">
                    <a16:creationId xmlns:a16="http://schemas.microsoft.com/office/drawing/2014/main" xmlns="" id="{C5EE633F-1079-4BC2-BCE3-80DD0889AF5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5">
                <a:extLst>
                  <a:ext uri="{FF2B5EF4-FFF2-40B4-BE49-F238E27FC236}">
                    <a16:creationId xmlns:a16="http://schemas.microsoft.com/office/drawing/2014/main" xmlns="" id="{C5011F92-7921-409E-81A3-F0D0948393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6">
                <a:extLst>
                  <a:ext uri="{FF2B5EF4-FFF2-40B4-BE49-F238E27FC236}">
                    <a16:creationId xmlns:a16="http://schemas.microsoft.com/office/drawing/2014/main" xmlns="" id="{1B7F8A3B-D394-4810-9E7C-4D8CFEBD14B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7">
                <a:extLst>
                  <a:ext uri="{FF2B5EF4-FFF2-40B4-BE49-F238E27FC236}">
                    <a16:creationId xmlns:a16="http://schemas.microsoft.com/office/drawing/2014/main" xmlns="" id="{19C7DCD2-2F99-4AF7-9394-91F48CAA40B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28">
                <a:extLst>
                  <a:ext uri="{FF2B5EF4-FFF2-40B4-BE49-F238E27FC236}">
                    <a16:creationId xmlns:a16="http://schemas.microsoft.com/office/drawing/2014/main" xmlns="" id="{C5D5A524-6310-4AEF-92DA-73151B22AC0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1">
                <a:extLst>
                  <a:ext uri="{FF2B5EF4-FFF2-40B4-BE49-F238E27FC236}">
                    <a16:creationId xmlns:a16="http://schemas.microsoft.com/office/drawing/2014/main" xmlns="" id="{49B3F499-5660-45FA-9056-2376A01049A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2">
                <a:extLst>
                  <a:ext uri="{FF2B5EF4-FFF2-40B4-BE49-F238E27FC236}">
                    <a16:creationId xmlns:a16="http://schemas.microsoft.com/office/drawing/2014/main" xmlns="" id="{8CCF1ED7-CCC2-43AF-A463-C2B1C34CC7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3">
                <a:extLst>
                  <a:ext uri="{FF2B5EF4-FFF2-40B4-BE49-F238E27FC236}">
                    <a16:creationId xmlns:a16="http://schemas.microsoft.com/office/drawing/2014/main" xmlns="" id="{9683BF86-A8B9-482C-BC09-4FAD4BD3A7C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4">
                <a:extLst>
                  <a:ext uri="{FF2B5EF4-FFF2-40B4-BE49-F238E27FC236}">
                    <a16:creationId xmlns:a16="http://schemas.microsoft.com/office/drawing/2014/main" xmlns="" id="{FDCA1D7F-2A2C-48F0-BCAC-81D254D27C7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5">
                <a:extLst>
                  <a:ext uri="{FF2B5EF4-FFF2-40B4-BE49-F238E27FC236}">
                    <a16:creationId xmlns:a16="http://schemas.microsoft.com/office/drawing/2014/main" xmlns="" id="{1AC4ECB3-B8D8-4759-B5C1-D12281F1C1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6">
                <a:extLst>
                  <a:ext uri="{FF2B5EF4-FFF2-40B4-BE49-F238E27FC236}">
                    <a16:creationId xmlns:a16="http://schemas.microsoft.com/office/drawing/2014/main" xmlns="" id="{A22630E0-EA56-476F-B70B-FACBFF9D2E4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7">
                <a:extLst>
                  <a:ext uri="{FF2B5EF4-FFF2-40B4-BE49-F238E27FC236}">
                    <a16:creationId xmlns:a16="http://schemas.microsoft.com/office/drawing/2014/main" xmlns="" id="{AC12D177-856A-4449-82FB-0912F663254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6E5A9F2F-A09E-484A-8AF1-7215A42484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38">
                <a:extLst>
                  <a:ext uri="{FF2B5EF4-FFF2-40B4-BE49-F238E27FC236}">
                    <a16:creationId xmlns:a16="http://schemas.microsoft.com/office/drawing/2014/main" xmlns="" id="{910A62DE-9FBE-4F55-ABF2-9F879DA7B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21">
              <a:extLst>
                <a:ext uri="{FF2B5EF4-FFF2-40B4-BE49-F238E27FC236}">
                  <a16:creationId xmlns:a16="http://schemas.microsoft.com/office/drawing/2014/main" xmlns="" id="{97B8ED50-EF29-40FF-9194-DF586B20A1AE}"/>
                </a:ext>
              </a:extLst>
            </p:cNvPr>
            <p:cNvGrpSpPr>
              <a:grpSpLocks/>
            </p:cNvGrpSpPr>
            <p:nvPr userDrawn="1"/>
          </p:nvGrpSpPr>
          <p:grpSpPr bwMode="auto">
            <a:xfrm>
              <a:off x="12306300" y="0"/>
              <a:ext cx="180000" cy="6858000"/>
              <a:chOff x="-232" y="0"/>
              <a:chExt cx="232" cy="4320"/>
            </a:xfrm>
          </p:grpSpPr>
          <p:sp>
            <p:nvSpPr>
              <p:cNvPr id="168" name="Line 22">
                <a:extLst>
                  <a:ext uri="{FF2B5EF4-FFF2-40B4-BE49-F238E27FC236}">
                    <a16:creationId xmlns:a16="http://schemas.microsoft.com/office/drawing/2014/main" xmlns="" id="{D1CF0896-C0B8-42F4-833D-69E1DE07DA9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7EB576F5-A1FF-45D0-B7A5-F1AB34F8271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60D213CF-B9C8-41D4-AFB8-3CEE6EE4B9C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1C3E87C6-732F-4502-A397-E932659D3FE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D951D5CE-57B0-441E-AB2F-C1ECF263150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EC78A838-ED21-4E82-8848-9266166F659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DDD279B-AD4E-4BE4-B107-4DB00C34490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A83CE0E8-B74B-4452-B0B6-12FA1C6B9B8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AC89BDA2-2EEA-4D8E-A915-BF2E1675ED2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F4701A31-9811-4294-850B-CDEEA198314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F0D0DD60-3303-4271-8232-F69E64862A0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7DE64CBB-DE75-44C0-A91C-A6804F4E729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6CE6BCA4-506B-4DA9-9AA5-3DD7929DAC9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62200347-F175-4DBD-B6D3-9DE79912C4B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B1BBA2A6-054F-439D-9A8A-FDF078F55A0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CB661810-13C4-4909-8AE8-65D9F001D2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35EE1FF-2D88-4730-8E69-8FB04C8A47BD}"/>
                </a:ext>
              </a:extLst>
            </p:cNvPr>
            <p:cNvGrpSpPr>
              <a:grpSpLocks/>
            </p:cNvGrpSpPr>
            <p:nvPr userDrawn="1"/>
          </p:nvGrpSpPr>
          <p:grpSpPr bwMode="auto">
            <a:xfrm>
              <a:off x="1" y="-297475"/>
              <a:ext cx="12191999" cy="180000"/>
              <a:chOff x="0" y="-689"/>
              <a:chExt cx="7680" cy="232"/>
            </a:xfrm>
          </p:grpSpPr>
          <p:sp>
            <p:nvSpPr>
              <p:cNvPr id="142" name="Line 42">
                <a:extLst>
                  <a:ext uri="{FF2B5EF4-FFF2-40B4-BE49-F238E27FC236}">
                    <a16:creationId xmlns:a16="http://schemas.microsoft.com/office/drawing/2014/main" xmlns="" id="{2D4B9ABB-B0EC-4023-A624-4985220FFE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3">
                <a:extLst>
                  <a:ext uri="{FF2B5EF4-FFF2-40B4-BE49-F238E27FC236}">
                    <a16:creationId xmlns:a16="http://schemas.microsoft.com/office/drawing/2014/main" xmlns="" id="{30FAB905-D405-4BE0-9305-45B9C5FAE27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7B055F25-74CE-492B-8BE1-18CB8256420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5" name="Line 45">
                <a:extLst>
                  <a:ext uri="{FF2B5EF4-FFF2-40B4-BE49-F238E27FC236}">
                    <a16:creationId xmlns:a16="http://schemas.microsoft.com/office/drawing/2014/main" xmlns="" id="{D6ED0356-4AE1-4F68-B9F8-46769FEA9D0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6">
                <a:extLst>
                  <a:ext uri="{FF2B5EF4-FFF2-40B4-BE49-F238E27FC236}">
                    <a16:creationId xmlns:a16="http://schemas.microsoft.com/office/drawing/2014/main" xmlns="" id="{5374A6FA-BE1C-4BA4-BE75-75BEB133A5D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7">
                <a:extLst>
                  <a:ext uri="{FF2B5EF4-FFF2-40B4-BE49-F238E27FC236}">
                    <a16:creationId xmlns:a16="http://schemas.microsoft.com/office/drawing/2014/main" xmlns="" id="{FE06ABDF-6880-48B4-8122-95AD6950141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8">
                <a:extLst>
                  <a:ext uri="{FF2B5EF4-FFF2-40B4-BE49-F238E27FC236}">
                    <a16:creationId xmlns:a16="http://schemas.microsoft.com/office/drawing/2014/main" xmlns="" id="{435A6A11-7CB4-4733-BF01-149DD3BE418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49">
                <a:extLst>
                  <a:ext uri="{FF2B5EF4-FFF2-40B4-BE49-F238E27FC236}">
                    <a16:creationId xmlns:a16="http://schemas.microsoft.com/office/drawing/2014/main" xmlns="" id="{1D20BD05-3B6C-4A6D-8E8E-E5DD5EC597F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0">
                <a:extLst>
                  <a:ext uri="{FF2B5EF4-FFF2-40B4-BE49-F238E27FC236}">
                    <a16:creationId xmlns:a16="http://schemas.microsoft.com/office/drawing/2014/main" xmlns="" id="{67E039A7-5EEC-4E77-97C4-ABAD60A8146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1">
                <a:extLst>
                  <a:ext uri="{FF2B5EF4-FFF2-40B4-BE49-F238E27FC236}">
                    <a16:creationId xmlns:a16="http://schemas.microsoft.com/office/drawing/2014/main" xmlns="" id="{3F4642A5-F688-4062-9991-791683E7CFD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2">
                <a:extLst>
                  <a:ext uri="{FF2B5EF4-FFF2-40B4-BE49-F238E27FC236}">
                    <a16:creationId xmlns:a16="http://schemas.microsoft.com/office/drawing/2014/main" xmlns="" id="{92D2C559-50C7-4A1C-9741-A27C189DA51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3">
                <a:extLst>
                  <a:ext uri="{FF2B5EF4-FFF2-40B4-BE49-F238E27FC236}">
                    <a16:creationId xmlns:a16="http://schemas.microsoft.com/office/drawing/2014/main" xmlns="" id="{649745E8-4586-4C19-995C-007DF00504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4">
                <a:extLst>
                  <a:ext uri="{FF2B5EF4-FFF2-40B4-BE49-F238E27FC236}">
                    <a16:creationId xmlns:a16="http://schemas.microsoft.com/office/drawing/2014/main" xmlns="" id="{C8BA145F-70E9-424E-A7A1-857DF7A0005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5">
                <a:extLst>
                  <a:ext uri="{FF2B5EF4-FFF2-40B4-BE49-F238E27FC236}">
                    <a16:creationId xmlns:a16="http://schemas.microsoft.com/office/drawing/2014/main" xmlns="" id="{774CB210-56D3-4AB5-BBB1-50896AD844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6">
                <a:extLst>
                  <a:ext uri="{FF2B5EF4-FFF2-40B4-BE49-F238E27FC236}">
                    <a16:creationId xmlns:a16="http://schemas.microsoft.com/office/drawing/2014/main" xmlns="" id="{C6DF3DAE-DD84-41C3-B83A-252F383BCCF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7">
                <a:extLst>
                  <a:ext uri="{FF2B5EF4-FFF2-40B4-BE49-F238E27FC236}">
                    <a16:creationId xmlns:a16="http://schemas.microsoft.com/office/drawing/2014/main" xmlns="" id="{5AFBBC0A-F860-4C29-AF37-6332FA00EEF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8">
                <a:extLst>
                  <a:ext uri="{FF2B5EF4-FFF2-40B4-BE49-F238E27FC236}">
                    <a16:creationId xmlns:a16="http://schemas.microsoft.com/office/drawing/2014/main" xmlns="" id="{E0936A27-F74F-4792-BCE2-541FB3E361F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59">
                <a:extLst>
                  <a:ext uri="{FF2B5EF4-FFF2-40B4-BE49-F238E27FC236}">
                    <a16:creationId xmlns:a16="http://schemas.microsoft.com/office/drawing/2014/main" xmlns="" id="{1BA6BDDB-61C2-4BCA-9ABA-7EA2EC35DB4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0">
                <a:extLst>
                  <a:ext uri="{FF2B5EF4-FFF2-40B4-BE49-F238E27FC236}">
                    <a16:creationId xmlns:a16="http://schemas.microsoft.com/office/drawing/2014/main" xmlns="" id="{C88A12A2-F8CE-4A39-A7ED-E4FA7CCBE80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1">
                <a:extLst>
                  <a:ext uri="{FF2B5EF4-FFF2-40B4-BE49-F238E27FC236}">
                    <a16:creationId xmlns:a16="http://schemas.microsoft.com/office/drawing/2014/main" xmlns="" id="{D68635C6-1236-43E5-851E-4070AF85FFA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2">
                <a:extLst>
                  <a:ext uri="{FF2B5EF4-FFF2-40B4-BE49-F238E27FC236}">
                    <a16:creationId xmlns:a16="http://schemas.microsoft.com/office/drawing/2014/main" xmlns="" id="{9BB9F0C0-FCE5-41D8-8733-F26E39448D5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3">
                <a:extLst>
                  <a:ext uri="{FF2B5EF4-FFF2-40B4-BE49-F238E27FC236}">
                    <a16:creationId xmlns:a16="http://schemas.microsoft.com/office/drawing/2014/main" xmlns="" id="{E5B2BDC3-3D31-4380-AD8E-F27639BC52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4">
                <a:extLst>
                  <a:ext uri="{FF2B5EF4-FFF2-40B4-BE49-F238E27FC236}">
                    <a16:creationId xmlns:a16="http://schemas.microsoft.com/office/drawing/2014/main" xmlns="" id="{5FE76FFA-0020-4254-B0FA-AE83F14003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65">
                <a:extLst>
                  <a:ext uri="{FF2B5EF4-FFF2-40B4-BE49-F238E27FC236}">
                    <a16:creationId xmlns:a16="http://schemas.microsoft.com/office/drawing/2014/main" xmlns="" id="{9ACBD74D-52FB-4FD5-9E04-374C1CCB50E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44">
                <a:extLst>
                  <a:ext uri="{FF2B5EF4-FFF2-40B4-BE49-F238E27FC236}">
                    <a16:creationId xmlns:a16="http://schemas.microsoft.com/office/drawing/2014/main" xmlns="" id="{BF0FC3BB-2355-49CF-B273-A61F5AB1D32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7" name="Line 43">
                <a:extLst>
                  <a:ext uri="{FF2B5EF4-FFF2-40B4-BE49-F238E27FC236}">
                    <a16:creationId xmlns:a16="http://schemas.microsoft.com/office/drawing/2014/main" xmlns="" id="{7BE6D51E-B5DF-4382-BB06-60DB20CD7AF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4" name="Group 41">
              <a:extLst>
                <a:ext uri="{FF2B5EF4-FFF2-40B4-BE49-F238E27FC236}">
                  <a16:creationId xmlns:a16="http://schemas.microsoft.com/office/drawing/2014/main" xmlns="" id="{A3C074CD-84AD-45B4-9E70-51D3E68A84B1}"/>
                </a:ext>
              </a:extLst>
            </p:cNvPr>
            <p:cNvGrpSpPr>
              <a:grpSpLocks/>
            </p:cNvGrpSpPr>
            <p:nvPr userDrawn="1"/>
          </p:nvGrpSpPr>
          <p:grpSpPr bwMode="auto">
            <a:xfrm>
              <a:off x="6351" y="6972300"/>
              <a:ext cx="12195174" cy="180000"/>
              <a:chOff x="4" y="-689"/>
              <a:chExt cx="7682" cy="232"/>
            </a:xfrm>
          </p:grpSpPr>
          <p:sp>
            <p:nvSpPr>
              <p:cNvPr id="115" name="Line 42">
                <a:extLst>
                  <a:ext uri="{FF2B5EF4-FFF2-40B4-BE49-F238E27FC236}">
                    <a16:creationId xmlns:a16="http://schemas.microsoft.com/office/drawing/2014/main" xmlns="" id="{8051B8FE-4A29-44E5-8C4E-14E5AE6791F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3">
                <a:extLst>
                  <a:ext uri="{FF2B5EF4-FFF2-40B4-BE49-F238E27FC236}">
                    <a16:creationId xmlns:a16="http://schemas.microsoft.com/office/drawing/2014/main" xmlns="" id="{7F8DAB0D-D400-4351-8939-E1D6B85DE7C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4">
                <a:extLst>
                  <a:ext uri="{FF2B5EF4-FFF2-40B4-BE49-F238E27FC236}">
                    <a16:creationId xmlns:a16="http://schemas.microsoft.com/office/drawing/2014/main" xmlns="" id="{72AC9071-B972-4C6A-824E-F65033F98BD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5">
                <a:extLst>
                  <a:ext uri="{FF2B5EF4-FFF2-40B4-BE49-F238E27FC236}">
                    <a16:creationId xmlns:a16="http://schemas.microsoft.com/office/drawing/2014/main" xmlns="" id="{8337B5BE-6493-43CD-9D69-5E67D2ECF7F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6">
                <a:extLst>
                  <a:ext uri="{FF2B5EF4-FFF2-40B4-BE49-F238E27FC236}">
                    <a16:creationId xmlns:a16="http://schemas.microsoft.com/office/drawing/2014/main" xmlns="" id="{04613847-7548-4771-BA6A-EDD2A4E9498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7">
                <a:extLst>
                  <a:ext uri="{FF2B5EF4-FFF2-40B4-BE49-F238E27FC236}">
                    <a16:creationId xmlns:a16="http://schemas.microsoft.com/office/drawing/2014/main" xmlns="" id="{F4B6C702-78CA-4260-88F4-F4D76C353E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8">
                <a:extLst>
                  <a:ext uri="{FF2B5EF4-FFF2-40B4-BE49-F238E27FC236}">
                    <a16:creationId xmlns:a16="http://schemas.microsoft.com/office/drawing/2014/main" xmlns="" id="{9AFD7E67-AD57-4BE7-991C-30927345FBD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49">
                <a:extLst>
                  <a:ext uri="{FF2B5EF4-FFF2-40B4-BE49-F238E27FC236}">
                    <a16:creationId xmlns:a16="http://schemas.microsoft.com/office/drawing/2014/main" xmlns="" id="{D99ECE5C-53E1-4743-8B38-BCFA4790464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0">
                <a:extLst>
                  <a:ext uri="{FF2B5EF4-FFF2-40B4-BE49-F238E27FC236}">
                    <a16:creationId xmlns:a16="http://schemas.microsoft.com/office/drawing/2014/main" xmlns="" id="{44B037B3-CB30-428A-8CDE-481E0AF0E8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1">
                <a:extLst>
                  <a:ext uri="{FF2B5EF4-FFF2-40B4-BE49-F238E27FC236}">
                    <a16:creationId xmlns:a16="http://schemas.microsoft.com/office/drawing/2014/main" xmlns="" id="{259E9B72-8650-496D-817E-92CBBCCB8B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2">
                <a:extLst>
                  <a:ext uri="{FF2B5EF4-FFF2-40B4-BE49-F238E27FC236}">
                    <a16:creationId xmlns:a16="http://schemas.microsoft.com/office/drawing/2014/main" xmlns="" id="{5E4E0BBB-97C8-4298-ADBE-725C64AF7D4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3">
                <a:extLst>
                  <a:ext uri="{FF2B5EF4-FFF2-40B4-BE49-F238E27FC236}">
                    <a16:creationId xmlns:a16="http://schemas.microsoft.com/office/drawing/2014/main" xmlns="" id="{1AAA1716-D6E9-4885-A854-D82D3A97145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4">
                <a:extLst>
                  <a:ext uri="{FF2B5EF4-FFF2-40B4-BE49-F238E27FC236}">
                    <a16:creationId xmlns:a16="http://schemas.microsoft.com/office/drawing/2014/main" xmlns="" id="{B9FA62BE-D830-4154-BB9C-DD1C5CE4E4C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5">
                <a:extLst>
                  <a:ext uri="{FF2B5EF4-FFF2-40B4-BE49-F238E27FC236}">
                    <a16:creationId xmlns:a16="http://schemas.microsoft.com/office/drawing/2014/main" xmlns="" id="{9619843E-3AB0-434C-93B4-9E2756D5142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6">
                <a:extLst>
                  <a:ext uri="{FF2B5EF4-FFF2-40B4-BE49-F238E27FC236}">
                    <a16:creationId xmlns:a16="http://schemas.microsoft.com/office/drawing/2014/main" xmlns="" id="{01148D30-E2B0-4104-B053-63B0BBDDB72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7">
                <a:extLst>
                  <a:ext uri="{FF2B5EF4-FFF2-40B4-BE49-F238E27FC236}">
                    <a16:creationId xmlns:a16="http://schemas.microsoft.com/office/drawing/2014/main" xmlns="" id="{959652D5-1F03-4CF7-BD75-A2DA7910030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8">
                <a:extLst>
                  <a:ext uri="{FF2B5EF4-FFF2-40B4-BE49-F238E27FC236}">
                    <a16:creationId xmlns:a16="http://schemas.microsoft.com/office/drawing/2014/main" xmlns="" id="{2A380B2E-E357-471B-9857-B93A783F4A1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59">
                <a:extLst>
                  <a:ext uri="{FF2B5EF4-FFF2-40B4-BE49-F238E27FC236}">
                    <a16:creationId xmlns:a16="http://schemas.microsoft.com/office/drawing/2014/main" xmlns="" id="{C739CF62-6A55-4602-A4AF-CE8C79EB94E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0">
                <a:extLst>
                  <a:ext uri="{FF2B5EF4-FFF2-40B4-BE49-F238E27FC236}">
                    <a16:creationId xmlns:a16="http://schemas.microsoft.com/office/drawing/2014/main" xmlns="" id="{B14B08DC-F6FC-4B5F-9EE7-1DC3C0BA53C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1">
                <a:extLst>
                  <a:ext uri="{FF2B5EF4-FFF2-40B4-BE49-F238E27FC236}">
                    <a16:creationId xmlns:a16="http://schemas.microsoft.com/office/drawing/2014/main" xmlns="" id="{15396C7C-C36D-41D9-93E2-5BB6C0227B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2">
                <a:extLst>
                  <a:ext uri="{FF2B5EF4-FFF2-40B4-BE49-F238E27FC236}">
                    <a16:creationId xmlns:a16="http://schemas.microsoft.com/office/drawing/2014/main" xmlns="" id="{D18EA04D-168E-4E4C-B77B-D50439F973C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3">
                <a:extLst>
                  <a:ext uri="{FF2B5EF4-FFF2-40B4-BE49-F238E27FC236}">
                    <a16:creationId xmlns:a16="http://schemas.microsoft.com/office/drawing/2014/main" xmlns="" id="{06EE402F-130C-4981-9694-907B5FD909C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4">
                <a:extLst>
                  <a:ext uri="{FF2B5EF4-FFF2-40B4-BE49-F238E27FC236}">
                    <a16:creationId xmlns:a16="http://schemas.microsoft.com/office/drawing/2014/main" xmlns="" id="{5CE71574-837F-4545-B099-30D50272DB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65">
                <a:extLst>
                  <a:ext uri="{FF2B5EF4-FFF2-40B4-BE49-F238E27FC236}">
                    <a16:creationId xmlns:a16="http://schemas.microsoft.com/office/drawing/2014/main" xmlns="" id="{12314B89-EAE7-49B0-9237-9703CFB5BB5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5A748219-B23A-4A51-9736-DABF82D9797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43">
                <a:extLst>
                  <a:ext uri="{FF2B5EF4-FFF2-40B4-BE49-F238E27FC236}">
                    <a16:creationId xmlns:a16="http://schemas.microsoft.com/office/drawing/2014/main" xmlns="" id="{D21516CD-FA17-4D79-8E39-945E8ED592C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01645931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up">
    <p:bg bwMode="gray">
      <p:bgPr>
        <a:solidFill>
          <a:srgbClr val="2175D9"/>
        </a:solidFill>
        <a:effectLst/>
      </p:bgPr>
    </p:bg>
    <p:spTree>
      <p:nvGrpSpPr>
        <p:cNvPr id="1" name=""/>
        <p:cNvGrpSpPr/>
        <p:nvPr/>
      </p:nvGrpSpPr>
      <p:grpSpPr>
        <a:xfrm>
          <a:off x="0" y="0"/>
          <a:ext cx="0" cy="0"/>
          <a:chOff x="0" y="0"/>
          <a:chExt cx="0" cy="0"/>
        </a:xfrm>
      </p:grpSpPr>
      <p:sp>
        <p:nvSpPr>
          <p:cNvPr id="91" name="Freeform 5">
            <a:extLst>
              <a:ext uri="{FF2B5EF4-FFF2-40B4-BE49-F238E27FC236}">
                <a16:creationId xmlns:a16="http://schemas.microsoft.com/office/drawing/2014/main" xmlns="" id="{F4C802BF-9B53-40BA-8452-D9464704913C}"/>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Shape 97">
            <a:extLst>
              <a:ext uri="{FF2B5EF4-FFF2-40B4-BE49-F238E27FC236}">
                <a16:creationId xmlns:a16="http://schemas.microsoft.com/office/drawing/2014/main" xmlns="" id="{96E9FEAF-10A2-4F6C-9169-24F75DE5900B}"/>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3" name="Freeform 7">
            <a:extLst>
              <a:ext uri="{FF2B5EF4-FFF2-40B4-BE49-F238E27FC236}">
                <a16:creationId xmlns:a16="http://schemas.microsoft.com/office/drawing/2014/main" xmlns="" id="{DFA3E77A-74FD-4F02-AFF0-CC289949BA62}"/>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14" name="Group 113">
            <a:extLst>
              <a:ext uri="{FF2B5EF4-FFF2-40B4-BE49-F238E27FC236}">
                <a16:creationId xmlns:a16="http://schemas.microsoft.com/office/drawing/2014/main" xmlns="" id="{0A8B71BC-D8DA-4C23-BA78-5ABEDA1AD1A0}"/>
              </a:ext>
            </a:extLst>
          </p:cNvPr>
          <p:cNvGrpSpPr/>
          <p:nvPr userDrawn="1"/>
        </p:nvGrpSpPr>
        <p:grpSpPr>
          <a:xfrm>
            <a:off x="-294300" y="-297475"/>
            <a:ext cx="12780600" cy="7449775"/>
            <a:chOff x="-294300" y="-297475"/>
            <a:chExt cx="12780600" cy="7449775"/>
          </a:xfrm>
        </p:grpSpPr>
        <p:grpSp>
          <p:nvGrpSpPr>
            <p:cNvPr id="115" name="Group 21">
              <a:extLst>
                <a:ext uri="{FF2B5EF4-FFF2-40B4-BE49-F238E27FC236}">
                  <a16:creationId xmlns:a16="http://schemas.microsoft.com/office/drawing/2014/main" xmlns="" id="{CF490E14-9A60-416B-A852-6F3D5CF5D7A4}"/>
                </a:ext>
              </a:extLst>
            </p:cNvPr>
            <p:cNvGrpSpPr>
              <a:grpSpLocks/>
            </p:cNvGrpSpPr>
            <p:nvPr userDrawn="1"/>
          </p:nvGrpSpPr>
          <p:grpSpPr bwMode="auto">
            <a:xfrm>
              <a:off x="-294300" y="0"/>
              <a:ext cx="180000" cy="6858000"/>
              <a:chOff x="-232" y="0"/>
              <a:chExt cx="232" cy="4320"/>
            </a:xfrm>
          </p:grpSpPr>
          <p:sp>
            <p:nvSpPr>
              <p:cNvPr id="188" name="Line 22">
                <a:extLst>
                  <a:ext uri="{FF2B5EF4-FFF2-40B4-BE49-F238E27FC236}">
                    <a16:creationId xmlns:a16="http://schemas.microsoft.com/office/drawing/2014/main" xmlns="" id="{8563256E-A652-4B3E-909A-F1AA188CA64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3">
                <a:extLst>
                  <a:ext uri="{FF2B5EF4-FFF2-40B4-BE49-F238E27FC236}">
                    <a16:creationId xmlns:a16="http://schemas.microsoft.com/office/drawing/2014/main" xmlns="" id="{FE31AE51-33B5-4542-AC77-E1888293AD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24">
                <a:extLst>
                  <a:ext uri="{FF2B5EF4-FFF2-40B4-BE49-F238E27FC236}">
                    <a16:creationId xmlns:a16="http://schemas.microsoft.com/office/drawing/2014/main" xmlns="" id="{A18CDA04-2C51-487A-8201-F5BC871780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25">
                <a:extLst>
                  <a:ext uri="{FF2B5EF4-FFF2-40B4-BE49-F238E27FC236}">
                    <a16:creationId xmlns:a16="http://schemas.microsoft.com/office/drawing/2014/main" xmlns="" id="{6626922F-A61F-42FF-B6A9-453996EFA6D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26">
                <a:extLst>
                  <a:ext uri="{FF2B5EF4-FFF2-40B4-BE49-F238E27FC236}">
                    <a16:creationId xmlns:a16="http://schemas.microsoft.com/office/drawing/2014/main" xmlns="" id="{B7E48FD4-340E-47ED-9473-CA8454C2443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27">
                <a:extLst>
                  <a:ext uri="{FF2B5EF4-FFF2-40B4-BE49-F238E27FC236}">
                    <a16:creationId xmlns:a16="http://schemas.microsoft.com/office/drawing/2014/main" xmlns="" id="{BE3BB95B-5087-4DF0-80DC-FB1541F8A18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28">
                <a:extLst>
                  <a:ext uri="{FF2B5EF4-FFF2-40B4-BE49-F238E27FC236}">
                    <a16:creationId xmlns:a16="http://schemas.microsoft.com/office/drawing/2014/main" xmlns="" id="{2011DA3F-1D6D-4DFC-A9D0-440B1772AC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1">
                <a:extLst>
                  <a:ext uri="{FF2B5EF4-FFF2-40B4-BE49-F238E27FC236}">
                    <a16:creationId xmlns:a16="http://schemas.microsoft.com/office/drawing/2014/main" xmlns="" id="{26CFC254-CA8E-441A-A0F0-9E71B964E6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2">
                <a:extLst>
                  <a:ext uri="{FF2B5EF4-FFF2-40B4-BE49-F238E27FC236}">
                    <a16:creationId xmlns:a16="http://schemas.microsoft.com/office/drawing/2014/main" xmlns="" id="{B22FAB65-82D9-4B69-A552-7A5DA367230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3">
                <a:extLst>
                  <a:ext uri="{FF2B5EF4-FFF2-40B4-BE49-F238E27FC236}">
                    <a16:creationId xmlns:a16="http://schemas.microsoft.com/office/drawing/2014/main" xmlns="" id="{8F8CFC35-6240-4391-A8A6-E4582E1D4FA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4">
                <a:extLst>
                  <a:ext uri="{FF2B5EF4-FFF2-40B4-BE49-F238E27FC236}">
                    <a16:creationId xmlns:a16="http://schemas.microsoft.com/office/drawing/2014/main" xmlns="" id="{A0AFC0D6-008A-459D-879C-7C242FF3BB2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35">
                <a:extLst>
                  <a:ext uri="{FF2B5EF4-FFF2-40B4-BE49-F238E27FC236}">
                    <a16:creationId xmlns:a16="http://schemas.microsoft.com/office/drawing/2014/main" xmlns="" id="{492DC2AB-167A-4E5B-8E15-4DBD9573BB3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36">
                <a:extLst>
                  <a:ext uri="{FF2B5EF4-FFF2-40B4-BE49-F238E27FC236}">
                    <a16:creationId xmlns:a16="http://schemas.microsoft.com/office/drawing/2014/main" xmlns="" id="{05CAFE05-46E5-4A5C-AF06-6DE0C3BED04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37">
                <a:extLst>
                  <a:ext uri="{FF2B5EF4-FFF2-40B4-BE49-F238E27FC236}">
                    <a16:creationId xmlns:a16="http://schemas.microsoft.com/office/drawing/2014/main" xmlns="" id="{44CD8B7C-FE72-4B9E-9DC8-295816CD38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38">
                <a:extLst>
                  <a:ext uri="{FF2B5EF4-FFF2-40B4-BE49-F238E27FC236}">
                    <a16:creationId xmlns:a16="http://schemas.microsoft.com/office/drawing/2014/main" xmlns="" id="{1A7FB0A3-EB25-47C1-BE60-3713A636B3C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3" name="Line 38">
                <a:extLst>
                  <a:ext uri="{FF2B5EF4-FFF2-40B4-BE49-F238E27FC236}">
                    <a16:creationId xmlns:a16="http://schemas.microsoft.com/office/drawing/2014/main" xmlns="" id="{C3DFBF82-C185-46B5-B7D8-8986D04931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6" name="Group 21">
              <a:extLst>
                <a:ext uri="{FF2B5EF4-FFF2-40B4-BE49-F238E27FC236}">
                  <a16:creationId xmlns:a16="http://schemas.microsoft.com/office/drawing/2014/main" xmlns="" id="{36CC8C5E-1F39-45D1-9848-230AED4F9478}"/>
                </a:ext>
              </a:extLst>
            </p:cNvPr>
            <p:cNvGrpSpPr>
              <a:grpSpLocks/>
            </p:cNvGrpSpPr>
            <p:nvPr userDrawn="1"/>
          </p:nvGrpSpPr>
          <p:grpSpPr bwMode="auto">
            <a:xfrm>
              <a:off x="12306300" y="0"/>
              <a:ext cx="180000" cy="6858000"/>
              <a:chOff x="-232" y="0"/>
              <a:chExt cx="232" cy="4320"/>
            </a:xfrm>
          </p:grpSpPr>
          <p:sp>
            <p:nvSpPr>
              <p:cNvPr id="172" name="Line 22">
                <a:extLst>
                  <a:ext uri="{FF2B5EF4-FFF2-40B4-BE49-F238E27FC236}">
                    <a16:creationId xmlns:a16="http://schemas.microsoft.com/office/drawing/2014/main" xmlns="" id="{66B3292E-5EE3-49CF-9C40-7A4B2184705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A093359E-5183-4641-BCA7-2FA36CF0196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BAEAA066-FD6D-46E6-9D5B-292099A2BB3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70CFC99-71A1-4F19-B285-B6C5C08BF4D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2DF76692-37D0-4A95-867E-4A4A4ED811A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48568478-6303-491A-9899-D7E95295E28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68339AC6-6ADA-4447-9759-7E26CFEB9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AE962C55-F1A0-4729-90DA-FB5A970C0E9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91904CEE-0935-4E5E-B1A2-AF84BBD3D29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5CD44370-B707-4400-8A28-E5DD346C274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D4F39BF9-FB70-45D5-BA84-74AB0EB4E19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B25FDAC1-9C7F-4C71-8BC7-9FD4B67A4C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F03763C-6D31-4633-91A9-53B61609332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2A10D80-FE35-4383-BB44-AB3042BDC19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C96C8014-8376-42D7-A360-138B7B74B51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93EDE68D-9576-4664-BD89-ED89B4AEA10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7" name="Group 41">
              <a:extLst>
                <a:ext uri="{FF2B5EF4-FFF2-40B4-BE49-F238E27FC236}">
                  <a16:creationId xmlns:a16="http://schemas.microsoft.com/office/drawing/2014/main" xmlns="" id="{06A6C4C7-6F22-45CC-B287-CAADF68FC0D7}"/>
                </a:ext>
              </a:extLst>
            </p:cNvPr>
            <p:cNvGrpSpPr>
              <a:grpSpLocks/>
            </p:cNvGrpSpPr>
            <p:nvPr userDrawn="1"/>
          </p:nvGrpSpPr>
          <p:grpSpPr bwMode="auto">
            <a:xfrm>
              <a:off x="1" y="-297475"/>
              <a:ext cx="12191999" cy="180000"/>
              <a:chOff x="0" y="-689"/>
              <a:chExt cx="7680" cy="232"/>
            </a:xfrm>
          </p:grpSpPr>
          <p:sp>
            <p:nvSpPr>
              <p:cNvPr id="146" name="Line 42">
                <a:extLst>
                  <a:ext uri="{FF2B5EF4-FFF2-40B4-BE49-F238E27FC236}">
                    <a16:creationId xmlns:a16="http://schemas.microsoft.com/office/drawing/2014/main" xmlns="" id="{FA4EAAC9-0B15-4030-925E-B1BE01E3D0C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3">
                <a:extLst>
                  <a:ext uri="{FF2B5EF4-FFF2-40B4-BE49-F238E27FC236}">
                    <a16:creationId xmlns:a16="http://schemas.microsoft.com/office/drawing/2014/main" xmlns="" id="{49DEC72B-C9A5-449C-A80C-31696DDC276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4">
                <a:extLst>
                  <a:ext uri="{FF2B5EF4-FFF2-40B4-BE49-F238E27FC236}">
                    <a16:creationId xmlns:a16="http://schemas.microsoft.com/office/drawing/2014/main" xmlns="" id="{7DE59031-2F54-4E69-92B2-BAF83BD9939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9" name="Line 45">
                <a:extLst>
                  <a:ext uri="{FF2B5EF4-FFF2-40B4-BE49-F238E27FC236}">
                    <a16:creationId xmlns:a16="http://schemas.microsoft.com/office/drawing/2014/main" xmlns="" id="{8FF7EFA6-6B08-4B4D-A677-2BEDA67EE5E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46">
                <a:extLst>
                  <a:ext uri="{FF2B5EF4-FFF2-40B4-BE49-F238E27FC236}">
                    <a16:creationId xmlns:a16="http://schemas.microsoft.com/office/drawing/2014/main" xmlns="" id="{09CF9D5E-2C9D-4CCE-AAA5-B8EA30D9A37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7">
                <a:extLst>
                  <a:ext uri="{FF2B5EF4-FFF2-40B4-BE49-F238E27FC236}">
                    <a16:creationId xmlns:a16="http://schemas.microsoft.com/office/drawing/2014/main" xmlns="" id="{427DD510-1B0D-479A-A88A-9C1CCD1DD16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48">
                <a:extLst>
                  <a:ext uri="{FF2B5EF4-FFF2-40B4-BE49-F238E27FC236}">
                    <a16:creationId xmlns:a16="http://schemas.microsoft.com/office/drawing/2014/main" xmlns="" id="{38CE540A-CC2F-4256-82C8-5800B0715CC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9">
                <a:extLst>
                  <a:ext uri="{FF2B5EF4-FFF2-40B4-BE49-F238E27FC236}">
                    <a16:creationId xmlns:a16="http://schemas.microsoft.com/office/drawing/2014/main" xmlns="" id="{245600BE-E12F-4D27-AFAE-84A1E58C10E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0">
                <a:extLst>
                  <a:ext uri="{FF2B5EF4-FFF2-40B4-BE49-F238E27FC236}">
                    <a16:creationId xmlns:a16="http://schemas.microsoft.com/office/drawing/2014/main" xmlns="" id="{139E9C4A-FB69-4037-91EC-4366E14E174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1">
                <a:extLst>
                  <a:ext uri="{FF2B5EF4-FFF2-40B4-BE49-F238E27FC236}">
                    <a16:creationId xmlns:a16="http://schemas.microsoft.com/office/drawing/2014/main" xmlns="" id="{DA062995-4ADA-4430-BC7A-C00742047F3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2">
                <a:extLst>
                  <a:ext uri="{FF2B5EF4-FFF2-40B4-BE49-F238E27FC236}">
                    <a16:creationId xmlns:a16="http://schemas.microsoft.com/office/drawing/2014/main" xmlns="" id="{CBE14CD6-C617-4A4D-A48F-BE47F2A49AF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3">
                <a:extLst>
                  <a:ext uri="{FF2B5EF4-FFF2-40B4-BE49-F238E27FC236}">
                    <a16:creationId xmlns:a16="http://schemas.microsoft.com/office/drawing/2014/main" xmlns="" id="{D168DF62-30E4-4EFC-8E32-937069404B0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4">
                <a:extLst>
                  <a:ext uri="{FF2B5EF4-FFF2-40B4-BE49-F238E27FC236}">
                    <a16:creationId xmlns:a16="http://schemas.microsoft.com/office/drawing/2014/main" xmlns="" id="{32B6A6BE-0D47-49DD-80D1-69B04C07D81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55">
                <a:extLst>
                  <a:ext uri="{FF2B5EF4-FFF2-40B4-BE49-F238E27FC236}">
                    <a16:creationId xmlns:a16="http://schemas.microsoft.com/office/drawing/2014/main" xmlns="" id="{A374C724-EF2A-41EC-806F-DDFC78C92D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6">
                <a:extLst>
                  <a:ext uri="{FF2B5EF4-FFF2-40B4-BE49-F238E27FC236}">
                    <a16:creationId xmlns:a16="http://schemas.microsoft.com/office/drawing/2014/main" xmlns="" id="{C4C902F5-F6AB-4934-BEC9-4E95DB7B825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7">
                <a:extLst>
                  <a:ext uri="{FF2B5EF4-FFF2-40B4-BE49-F238E27FC236}">
                    <a16:creationId xmlns:a16="http://schemas.microsoft.com/office/drawing/2014/main" xmlns="" id="{173E1328-D500-48F2-A7F3-DBADC8D9A42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8">
                <a:extLst>
                  <a:ext uri="{FF2B5EF4-FFF2-40B4-BE49-F238E27FC236}">
                    <a16:creationId xmlns:a16="http://schemas.microsoft.com/office/drawing/2014/main" xmlns="" id="{BC6A916D-C9D6-4640-91B2-A3182605DA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9">
                <a:extLst>
                  <a:ext uri="{FF2B5EF4-FFF2-40B4-BE49-F238E27FC236}">
                    <a16:creationId xmlns:a16="http://schemas.microsoft.com/office/drawing/2014/main" xmlns="" id="{4C7D8974-506F-40C9-83B7-15F0560479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0">
                <a:extLst>
                  <a:ext uri="{FF2B5EF4-FFF2-40B4-BE49-F238E27FC236}">
                    <a16:creationId xmlns:a16="http://schemas.microsoft.com/office/drawing/2014/main" xmlns="" id="{18381DEA-8B9A-4B31-90FE-4DE46A74DC7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61">
                <a:extLst>
                  <a:ext uri="{FF2B5EF4-FFF2-40B4-BE49-F238E27FC236}">
                    <a16:creationId xmlns:a16="http://schemas.microsoft.com/office/drawing/2014/main" xmlns="" id="{07212AC3-03EF-46D4-8974-65D7CCABBF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62">
                <a:extLst>
                  <a:ext uri="{FF2B5EF4-FFF2-40B4-BE49-F238E27FC236}">
                    <a16:creationId xmlns:a16="http://schemas.microsoft.com/office/drawing/2014/main" xmlns="" id="{908A517D-1295-485F-B0E2-F70DC3094A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63">
                <a:extLst>
                  <a:ext uri="{FF2B5EF4-FFF2-40B4-BE49-F238E27FC236}">
                    <a16:creationId xmlns:a16="http://schemas.microsoft.com/office/drawing/2014/main" xmlns="" id="{1428FCA6-FFC7-4FB1-B85B-AE75E36D32E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64">
                <a:extLst>
                  <a:ext uri="{FF2B5EF4-FFF2-40B4-BE49-F238E27FC236}">
                    <a16:creationId xmlns:a16="http://schemas.microsoft.com/office/drawing/2014/main" xmlns="" id="{4EB5DA61-8090-429C-810C-34163BEA63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65">
                <a:extLst>
                  <a:ext uri="{FF2B5EF4-FFF2-40B4-BE49-F238E27FC236}">
                    <a16:creationId xmlns:a16="http://schemas.microsoft.com/office/drawing/2014/main" xmlns="" id="{0EA33B60-FFB8-4645-B5E1-B299A571E70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44">
                <a:extLst>
                  <a:ext uri="{FF2B5EF4-FFF2-40B4-BE49-F238E27FC236}">
                    <a16:creationId xmlns:a16="http://schemas.microsoft.com/office/drawing/2014/main" xmlns="" id="{BDC0F00E-6100-48D7-B64C-9C72F90F186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71" name="Line 43">
                <a:extLst>
                  <a:ext uri="{FF2B5EF4-FFF2-40B4-BE49-F238E27FC236}">
                    <a16:creationId xmlns:a16="http://schemas.microsoft.com/office/drawing/2014/main" xmlns="" id="{66C4D5D8-6B6F-44C2-8267-1D30645EB66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9" name="Group 41">
              <a:extLst>
                <a:ext uri="{FF2B5EF4-FFF2-40B4-BE49-F238E27FC236}">
                  <a16:creationId xmlns:a16="http://schemas.microsoft.com/office/drawing/2014/main" xmlns="" id="{47C19212-965D-47B9-8ACC-0046355D1E52}"/>
                </a:ext>
              </a:extLst>
            </p:cNvPr>
            <p:cNvGrpSpPr>
              <a:grpSpLocks/>
            </p:cNvGrpSpPr>
            <p:nvPr userDrawn="1"/>
          </p:nvGrpSpPr>
          <p:grpSpPr bwMode="auto">
            <a:xfrm>
              <a:off x="6351" y="6972300"/>
              <a:ext cx="12195174" cy="180000"/>
              <a:chOff x="4" y="-689"/>
              <a:chExt cx="7682" cy="232"/>
            </a:xfrm>
          </p:grpSpPr>
          <p:sp>
            <p:nvSpPr>
              <p:cNvPr id="120" name="Line 42">
                <a:extLst>
                  <a:ext uri="{FF2B5EF4-FFF2-40B4-BE49-F238E27FC236}">
                    <a16:creationId xmlns:a16="http://schemas.microsoft.com/office/drawing/2014/main" xmlns="" id="{A485325D-A86C-4347-84A4-870A7E21F2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3">
                <a:extLst>
                  <a:ext uri="{FF2B5EF4-FFF2-40B4-BE49-F238E27FC236}">
                    <a16:creationId xmlns:a16="http://schemas.microsoft.com/office/drawing/2014/main" xmlns="" id="{EAFD2619-42E7-463E-855D-79B64571DB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4">
                <a:extLst>
                  <a:ext uri="{FF2B5EF4-FFF2-40B4-BE49-F238E27FC236}">
                    <a16:creationId xmlns:a16="http://schemas.microsoft.com/office/drawing/2014/main" xmlns="" id="{89CA5645-BABC-4083-AA57-0AA57831516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45">
                <a:extLst>
                  <a:ext uri="{FF2B5EF4-FFF2-40B4-BE49-F238E27FC236}">
                    <a16:creationId xmlns:a16="http://schemas.microsoft.com/office/drawing/2014/main" xmlns="" id="{96867E8E-ABBB-4D6A-8980-427970004F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46">
                <a:extLst>
                  <a:ext uri="{FF2B5EF4-FFF2-40B4-BE49-F238E27FC236}">
                    <a16:creationId xmlns:a16="http://schemas.microsoft.com/office/drawing/2014/main" xmlns="" id="{A3221B25-E372-4F91-97B7-C3A5CB263C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7">
                <a:extLst>
                  <a:ext uri="{FF2B5EF4-FFF2-40B4-BE49-F238E27FC236}">
                    <a16:creationId xmlns:a16="http://schemas.microsoft.com/office/drawing/2014/main" xmlns="" id="{21153A45-F4FB-4C00-98C2-99CF50D5FFF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8">
                <a:extLst>
                  <a:ext uri="{FF2B5EF4-FFF2-40B4-BE49-F238E27FC236}">
                    <a16:creationId xmlns:a16="http://schemas.microsoft.com/office/drawing/2014/main" xmlns="" id="{9489F16A-C7F0-4C60-A9CA-441A73C112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9">
                <a:extLst>
                  <a:ext uri="{FF2B5EF4-FFF2-40B4-BE49-F238E27FC236}">
                    <a16:creationId xmlns:a16="http://schemas.microsoft.com/office/drawing/2014/main" xmlns="" id="{8FAA8A5C-C8C9-49CE-BCDB-14DE40F799C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0">
                <a:extLst>
                  <a:ext uri="{FF2B5EF4-FFF2-40B4-BE49-F238E27FC236}">
                    <a16:creationId xmlns:a16="http://schemas.microsoft.com/office/drawing/2014/main" xmlns="" id="{183F76B9-62D2-447A-9889-73340F3F80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1">
                <a:extLst>
                  <a:ext uri="{FF2B5EF4-FFF2-40B4-BE49-F238E27FC236}">
                    <a16:creationId xmlns:a16="http://schemas.microsoft.com/office/drawing/2014/main" xmlns="" id="{2E240BC7-50A9-4BF7-943F-E0AAFE08593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2">
                <a:extLst>
                  <a:ext uri="{FF2B5EF4-FFF2-40B4-BE49-F238E27FC236}">
                    <a16:creationId xmlns:a16="http://schemas.microsoft.com/office/drawing/2014/main" xmlns="" id="{BC3B4B62-A2C9-468C-B0A3-C2C046816C8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3">
                <a:extLst>
                  <a:ext uri="{FF2B5EF4-FFF2-40B4-BE49-F238E27FC236}">
                    <a16:creationId xmlns:a16="http://schemas.microsoft.com/office/drawing/2014/main" xmlns="" id="{8CCDC42F-A713-4ADC-964A-867FF2049CE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4">
                <a:extLst>
                  <a:ext uri="{FF2B5EF4-FFF2-40B4-BE49-F238E27FC236}">
                    <a16:creationId xmlns:a16="http://schemas.microsoft.com/office/drawing/2014/main" xmlns="" id="{8404F19B-E0AF-4172-BB04-7A27F378ACE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55">
                <a:extLst>
                  <a:ext uri="{FF2B5EF4-FFF2-40B4-BE49-F238E27FC236}">
                    <a16:creationId xmlns:a16="http://schemas.microsoft.com/office/drawing/2014/main" xmlns="" id="{B7B71264-F19B-48FB-9577-707FE95014F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56">
                <a:extLst>
                  <a:ext uri="{FF2B5EF4-FFF2-40B4-BE49-F238E27FC236}">
                    <a16:creationId xmlns:a16="http://schemas.microsoft.com/office/drawing/2014/main" xmlns="" id="{463A5895-B5A7-4C95-BE32-12DA8C424F4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7">
                <a:extLst>
                  <a:ext uri="{FF2B5EF4-FFF2-40B4-BE49-F238E27FC236}">
                    <a16:creationId xmlns:a16="http://schemas.microsoft.com/office/drawing/2014/main" xmlns="" id="{32BFEBAF-2A11-4F43-97FF-1657A164EBD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8">
                <a:extLst>
                  <a:ext uri="{FF2B5EF4-FFF2-40B4-BE49-F238E27FC236}">
                    <a16:creationId xmlns:a16="http://schemas.microsoft.com/office/drawing/2014/main" xmlns="" id="{83DFB50E-6F74-46E9-8F39-EF8F8B2440B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9">
                <a:extLst>
                  <a:ext uri="{FF2B5EF4-FFF2-40B4-BE49-F238E27FC236}">
                    <a16:creationId xmlns:a16="http://schemas.microsoft.com/office/drawing/2014/main" xmlns="" id="{3ABF6CED-7F7E-4C79-AAC9-38E4C0F0C4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0">
                <a:extLst>
                  <a:ext uri="{FF2B5EF4-FFF2-40B4-BE49-F238E27FC236}">
                    <a16:creationId xmlns:a16="http://schemas.microsoft.com/office/drawing/2014/main" xmlns="" id="{D6D704BB-D92E-4997-84D7-9C65724B979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61">
                <a:extLst>
                  <a:ext uri="{FF2B5EF4-FFF2-40B4-BE49-F238E27FC236}">
                    <a16:creationId xmlns:a16="http://schemas.microsoft.com/office/drawing/2014/main" xmlns="" id="{76697A3A-18B1-4FD5-8BF7-D223503685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62">
                <a:extLst>
                  <a:ext uri="{FF2B5EF4-FFF2-40B4-BE49-F238E27FC236}">
                    <a16:creationId xmlns:a16="http://schemas.microsoft.com/office/drawing/2014/main" xmlns="" id="{A4BC4FAB-CD9E-4F6F-8581-D1279B8FB7B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63">
                <a:extLst>
                  <a:ext uri="{FF2B5EF4-FFF2-40B4-BE49-F238E27FC236}">
                    <a16:creationId xmlns:a16="http://schemas.microsoft.com/office/drawing/2014/main" xmlns="" id="{3C1C2FA7-DF8C-407E-ABFF-88A25AF043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64">
                <a:extLst>
                  <a:ext uri="{FF2B5EF4-FFF2-40B4-BE49-F238E27FC236}">
                    <a16:creationId xmlns:a16="http://schemas.microsoft.com/office/drawing/2014/main" xmlns="" id="{00D27FF0-9365-4550-A6DE-85BDB484847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65">
                <a:extLst>
                  <a:ext uri="{FF2B5EF4-FFF2-40B4-BE49-F238E27FC236}">
                    <a16:creationId xmlns:a16="http://schemas.microsoft.com/office/drawing/2014/main" xmlns="" id="{F3CA9518-E8F2-4F55-BBF3-2302247D72B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F507DFAE-15BA-4772-8F1C-1AEE6525F6D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3">
                <a:extLst>
                  <a:ext uri="{FF2B5EF4-FFF2-40B4-BE49-F238E27FC236}">
                    <a16:creationId xmlns:a16="http://schemas.microsoft.com/office/drawing/2014/main" xmlns="" id="{F94770DB-6E0B-42AE-880A-216CCCDB547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1169563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ontent &amp; picture light">
  <p:cSld name="content &amp; picture light">
    <p:spTree>
      <p:nvGrpSpPr>
        <p:cNvPr id="1" name="Shape 3251"/>
        <p:cNvGrpSpPr/>
        <p:nvPr/>
      </p:nvGrpSpPr>
      <p:grpSpPr>
        <a:xfrm>
          <a:off x="0" y="0"/>
          <a:ext cx="0" cy="0"/>
          <a:chOff x="0" y="0"/>
          <a:chExt cx="0" cy="0"/>
        </a:xfrm>
      </p:grpSpPr>
      <p:sp>
        <p:nvSpPr>
          <p:cNvPr id="3252" name="Google Shape;3252;p36"/>
          <p:cNvSpPr/>
          <p:nvPr/>
        </p:nvSpPr>
        <p:spPr>
          <a:xfrm>
            <a:off x="10837717" y="6165886"/>
            <a:ext cx="1354283" cy="692151"/>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53" name="Google Shape;3253;p36"/>
          <p:cNvSpPr txBox="1">
            <a:spLocks noGrp="1"/>
          </p:cNvSpPr>
          <p:nvPr>
            <p:ph type="title"/>
          </p:nvPr>
        </p:nvSpPr>
        <p:spPr>
          <a:xfrm>
            <a:off x="762600" y="552451"/>
            <a:ext cx="51120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54" name="Google Shape;3254;p36"/>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55" name="Google Shape;3255;p36"/>
          <p:cNvSpPr>
            <a:spLocks noGrp="1"/>
          </p:cNvSpPr>
          <p:nvPr>
            <p:ph type="pic" idx="2"/>
          </p:nvPr>
        </p:nvSpPr>
        <p:spPr>
          <a:xfrm>
            <a:off x="6180000" y="0"/>
            <a:ext cx="6012000" cy="6858000"/>
          </a:xfrm>
          <a:prstGeom prst="rect">
            <a:avLst/>
          </a:prstGeom>
          <a:solidFill>
            <a:schemeClr val="lt1"/>
          </a:solidFill>
          <a:ln>
            <a:noFill/>
          </a:ln>
        </p:spPr>
        <p:txBody>
          <a:bodyPr spcFirstLastPara="1" wrap="square" lIns="3237758" tIns="71962" rIns="899384"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56" name="Google Shape;3256;p36"/>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57" name="Google Shape;3257;p36"/>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9pPr>
          </a:lstStyle>
          <a:p>
            <a:fld id="{00000000-1234-1234-1234-123412341234}" type="slidenum">
              <a:rPr lang="it-IT" smtClean="0"/>
              <a:pPr/>
              <a:t>‹N›</a:t>
            </a:fld>
            <a:endParaRPr lang="it-IT"/>
          </a:p>
        </p:txBody>
      </p:sp>
      <p:sp>
        <p:nvSpPr>
          <p:cNvPr id="3258" name="Google Shape;3258;p36"/>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F1941"/>
              </a:buClr>
              <a:buSzPts val="1000"/>
              <a:buFont typeface="Arial"/>
              <a:buNone/>
            </a:pPr>
            <a:r>
              <a:rPr lang="it-IT" sz="1100" b="0" i="0" u="none" strike="noStrike" cap="none">
                <a:solidFill>
                  <a:srgbClr val="0F1941"/>
                </a:solidFill>
                <a:latin typeface="Tahoma"/>
                <a:ea typeface="Tahoma"/>
                <a:cs typeface="Tahoma"/>
                <a:sym typeface="Tahoma"/>
              </a:rPr>
              <a:t>|</a:t>
            </a:r>
            <a:endParaRPr sz="1100" b="0" i="0" u="none" strike="noStrike" cap="none">
              <a:solidFill>
                <a:srgbClr val="0F1941"/>
              </a:solidFill>
              <a:latin typeface="Tahoma"/>
              <a:ea typeface="Tahoma"/>
              <a:cs typeface="Tahoma"/>
              <a:sym typeface="Tahoma"/>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title slide blue: tech&amp;touch">
    <p:bg bwMode="gray">
      <p:bgPr>
        <a:solidFill>
          <a:srgbClr val="2175D9"/>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1A9BF678-AA3F-4921-9487-A8B377DADD61}"/>
              </a:ext>
            </a:extLst>
          </p:cNvPr>
          <p:cNvGrpSpPr>
            <a:grpSpLocks noChangeAspect="1"/>
          </p:cNvGrpSpPr>
          <p:nvPr userDrawn="1"/>
        </p:nvGrpSpPr>
        <p:grpSpPr bwMode="auto">
          <a:xfrm>
            <a:off x="6804025" y="1587"/>
            <a:ext cx="5391150" cy="6196724"/>
            <a:chOff x="2448" y="567"/>
            <a:chExt cx="2784" cy="3200"/>
          </a:xfrm>
        </p:grpSpPr>
        <p:sp>
          <p:nvSpPr>
            <p:cNvPr id="95" name="Rectangle 5">
              <a:extLst>
                <a:ext uri="{FF2B5EF4-FFF2-40B4-BE49-F238E27FC236}">
                  <a16:creationId xmlns:a16="http://schemas.microsoft.com/office/drawing/2014/main" xmlns="" id="{569B3FD6-F5EB-4FE5-82C3-49F132278DA7}"/>
                </a:ext>
              </a:extLst>
            </p:cNvPr>
            <p:cNvSpPr>
              <a:spLocks noChangeArrowheads="1"/>
            </p:cNvSpPr>
            <p:nvPr userDrawn="1"/>
          </p:nvSpPr>
          <p:spPr bwMode="auto">
            <a:xfrm>
              <a:off x="3920" y="1050"/>
              <a:ext cx="249" cy="7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6" name="Freeform 6">
              <a:extLst>
                <a:ext uri="{FF2B5EF4-FFF2-40B4-BE49-F238E27FC236}">
                  <a16:creationId xmlns:a16="http://schemas.microsoft.com/office/drawing/2014/main" xmlns="" id="{1019D0EC-E3B3-4BF3-9BEC-431ECC32A3E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A27087E-652B-4881-A7A1-787A86933202}"/>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39" name="Freeform 8">
              <a:extLst>
                <a:ext uri="{FF2B5EF4-FFF2-40B4-BE49-F238E27FC236}">
                  <a16:creationId xmlns:a16="http://schemas.microsoft.com/office/drawing/2014/main" xmlns="" id="{E0B9A43C-506C-463A-9365-A172792F85AE}"/>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0" name="Rectangle 9">
              <a:extLst>
                <a:ext uri="{FF2B5EF4-FFF2-40B4-BE49-F238E27FC236}">
                  <a16:creationId xmlns:a16="http://schemas.microsoft.com/office/drawing/2014/main" xmlns="" id="{443EE58D-AC63-4D9D-9A16-A3ACA369FF25}"/>
                </a:ext>
              </a:extLst>
            </p:cNvPr>
            <p:cNvSpPr>
              <a:spLocks noChangeArrowheads="1"/>
            </p:cNvSpPr>
            <p:nvPr userDrawn="1"/>
          </p:nvSpPr>
          <p:spPr bwMode="auto">
            <a:xfrm>
              <a:off x="3303" y="2031"/>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1" name="Rectangle 10">
              <a:extLst>
                <a:ext uri="{FF2B5EF4-FFF2-40B4-BE49-F238E27FC236}">
                  <a16:creationId xmlns:a16="http://schemas.microsoft.com/office/drawing/2014/main" xmlns="" id="{2CABD4CC-D82A-4737-9642-6DA5FE44B9EE}"/>
                </a:ext>
              </a:extLst>
            </p:cNvPr>
            <p:cNvSpPr>
              <a:spLocks noChangeArrowheads="1"/>
            </p:cNvSpPr>
            <p:nvPr userDrawn="1"/>
          </p:nvSpPr>
          <p:spPr bwMode="auto">
            <a:xfrm>
              <a:off x="2969"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2" name="Rectangle 11">
              <a:extLst>
                <a:ext uri="{FF2B5EF4-FFF2-40B4-BE49-F238E27FC236}">
                  <a16:creationId xmlns:a16="http://schemas.microsoft.com/office/drawing/2014/main" xmlns="" id="{2253D88F-7707-4628-855F-4801256569B5}"/>
                </a:ext>
              </a:extLst>
            </p:cNvPr>
            <p:cNvSpPr>
              <a:spLocks noChangeArrowheads="1"/>
            </p:cNvSpPr>
            <p:nvPr userDrawn="1"/>
          </p:nvSpPr>
          <p:spPr bwMode="auto">
            <a:xfrm>
              <a:off x="4496"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3" name="Rectangle 12">
              <a:extLst>
                <a:ext uri="{FF2B5EF4-FFF2-40B4-BE49-F238E27FC236}">
                  <a16:creationId xmlns:a16="http://schemas.microsoft.com/office/drawing/2014/main" xmlns="" id="{080FEE85-7739-4BE5-B182-2558B8CEE1D0}"/>
                </a:ext>
              </a:extLst>
            </p:cNvPr>
            <p:cNvSpPr>
              <a:spLocks noChangeArrowheads="1"/>
            </p:cNvSpPr>
            <p:nvPr userDrawn="1"/>
          </p:nvSpPr>
          <p:spPr bwMode="auto">
            <a:xfrm>
              <a:off x="4351" y="2964"/>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4" name="Freeform 13">
              <a:extLst>
                <a:ext uri="{FF2B5EF4-FFF2-40B4-BE49-F238E27FC236}">
                  <a16:creationId xmlns:a16="http://schemas.microsoft.com/office/drawing/2014/main" xmlns="" id="{52C5379E-9757-41DD-9455-9B9CBFA9ED04}"/>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5" name="Freeform 14">
              <a:extLst>
                <a:ext uri="{FF2B5EF4-FFF2-40B4-BE49-F238E27FC236}">
                  <a16:creationId xmlns:a16="http://schemas.microsoft.com/office/drawing/2014/main" xmlns="" id="{4FA3E3AC-6AFC-4F71-9422-14EB25F0A2D8}"/>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6" name="Rectangle 15">
              <a:extLst>
                <a:ext uri="{FF2B5EF4-FFF2-40B4-BE49-F238E27FC236}">
                  <a16:creationId xmlns:a16="http://schemas.microsoft.com/office/drawing/2014/main" xmlns="" id="{095078F9-8F95-463D-8DF5-F9816E9797C7}"/>
                </a:ext>
              </a:extLst>
            </p:cNvPr>
            <p:cNvSpPr>
              <a:spLocks noChangeArrowheads="1"/>
            </p:cNvSpPr>
            <p:nvPr userDrawn="1"/>
          </p:nvSpPr>
          <p:spPr bwMode="auto">
            <a:xfrm>
              <a:off x="2536" y="567"/>
              <a:ext cx="249" cy="39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7" name="Freeform 16">
              <a:extLst>
                <a:ext uri="{FF2B5EF4-FFF2-40B4-BE49-F238E27FC236}">
                  <a16:creationId xmlns:a16="http://schemas.microsoft.com/office/drawing/2014/main" xmlns="" id="{ACDE5A49-6928-49EC-9963-3E99B2E23214}"/>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48" name="Freeform 17">
              <a:extLst>
                <a:ext uri="{FF2B5EF4-FFF2-40B4-BE49-F238E27FC236}">
                  <a16:creationId xmlns:a16="http://schemas.microsoft.com/office/drawing/2014/main" xmlns="" id="{497F8C88-AD94-4919-9F86-55595190DBA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50" name="Group 149">
            <a:extLst>
              <a:ext uri="{FF2B5EF4-FFF2-40B4-BE49-F238E27FC236}">
                <a16:creationId xmlns:a16="http://schemas.microsoft.com/office/drawing/2014/main" xmlns="" id="{3DB54D9D-D1CD-4F96-8FD3-A356E0A68DA9}"/>
              </a:ext>
            </a:extLst>
          </p:cNvPr>
          <p:cNvGrpSpPr/>
          <p:nvPr userDrawn="1"/>
        </p:nvGrpSpPr>
        <p:grpSpPr>
          <a:xfrm>
            <a:off x="-294300" y="-297475"/>
            <a:ext cx="12780600" cy="7449775"/>
            <a:chOff x="-294300" y="-297475"/>
            <a:chExt cx="12780600" cy="7449775"/>
          </a:xfrm>
        </p:grpSpPr>
        <p:grpSp>
          <p:nvGrpSpPr>
            <p:cNvPr id="151" name="Group 21">
              <a:extLst>
                <a:ext uri="{FF2B5EF4-FFF2-40B4-BE49-F238E27FC236}">
                  <a16:creationId xmlns:a16="http://schemas.microsoft.com/office/drawing/2014/main" xmlns="" id="{72CB5EC3-FF6C-409D-8351-6A47674E5180}"/>
                </a:ext>
              </a:extLst>
            </p:cNvPr>
            <p:cNvGrpSpPr>
              <a:grpSpLocks/>
            </p:cNvGrpSpPr>
            <p:nvPr userDrawn="1"/>
          </p:nvGrpSpPr>
          <p:grpSpPr bwMode="auto">
            <a:xfrm>
              <a:off x="-294300" y="0"/>
              <a:ext cx="180000" cy="6858000"/>
              <a:chOff x="-232" y="0"/>
              <a:chExt cx="232" cy="4320"/>
            </a:xfrm>
          </p:grpSpPr>
          <p:sp>
            <p:nvSpPr>
              <p:cNvPr id="223" name="Line 22">
                <a:extLst>
                  <a:ext uri="{FF2B5EF4-FFF2-40B4-BE49-F238E27FC236}">
                    <a16:creationId xmlns:a16="http://schemas.microsoft.com/office/drawing/2014/main" xmlns="" id="{252D7FE8-BAB7-4058-95AE-09F5AC63496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3">
                <a:extLst>
                  <a:ext uri="{FF2B5EF4-FFF2-40B4-BE49-F238E27FC236}">
                    <a16:creationId xmlns:a16="http://schemas.microsoft.com/office/drawing/2014/main" xmlns="" id="{EC7E017A-27DA-4FCE-985A-A6ABD6151C4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4">
                <a:extLst>
                  <a:ext uri="{FF2B5EF4-FFF2-40B4-BE49-F238E27FC236}">
                    <a16:creationId xmlns:a16="http://schemas.microsoft.com/office/drawing/2014/main" xmlns="" id="{61A0B9CD-CB01-4244-9FD8-0266DE78384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5">
                <a:extLst>
                  <a:ext uri="{FF2B5EF4-FFF2-40B4-BE49-F238E27FC236}">
                    <a16:creationId xmlns:a16="http://schemas.microsoft.com/office/drawing/2014/main" xmlns="" id="{D2E87F3E-E4DB-433F-BA6A-78242F4984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26">
                <a:extLst>
                  <a:ext uri="{FF2B5EF4-FFF2-40B4-BE49-F238E27FC236}">
                    <a16:creationId xmlns:a16="http://schemas.microsoft.com/office/drawing/2014/main" xmlns="" id="{12D1C9A5-4930-463A-BDB2-CCCB92F1DF3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27">
                <a:extLst>
                  <a:ext uri="{FF2B5EF4-FFF2-40B4-BE49-F238E27FC236}">
                    <a16:creationId xmlns:a16="http://schemas.microsoft.com/office/drawing/2014/main" xmlns="" id="{5DD5E765-9BF7-46B9-AB8B-8645386A421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28">
                <a:extLst>
                  <a:ext uri="{FF2B5EF4-FFF2-40B4-BE49-F238E27FC236}">
                    <a16:creationId xmlns:a16="http://schemas.microsoft.com/office/drawing/2014/main" xmlns="" id="{1BE74384-ED95-4657-864D-298D83B962A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1">
                <a:extLst>
                  <a:ext uri="{FF2B5EF4-FFF2-40B4-BE49-F238E27FC236}">
                    <a16:creationId xmlns:a16="http://schemas.microsoft.com/office/drawing/2014/main" xmlns="" id="{7F3213E2-0B03-46F8-9980-3ECA63C1341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2">
                <a:extLst>
                  <a:ext uri="{FF2B5EF4-FFF2-40B4-BE49-F238E27FC236}">
                    <a16:creationId xmlns:a16="http://schemas.microsoft.com/office/drawing/2014/main" xmlns="" id="{6A2B4730-BC36-4F5E-9F77-BAAA98C6F0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3">
                <a:extLst>
                  <a:ext uri="{FF2B5EF4-FFF2-40B4-BE49-F238E27FC236}">
                    <a16:creationId xmlns:a16="http://schemas.microsoft.com/office/drawing/2014/main" xmlns="" id="{BFBE2879-9B39-4EE1-8F4E-9C63A294578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4">
                <a:extLst>
                  <a:ext uri="{FF2B5EF4-FFF2-40B4-BE49-F238E27FC236}">
                    <a16:creationId xmlns:a16="http://schemas.microsoft.com/office/drawing/2014/main" xmlns="" id="{CC8A5B82-1412-46C4-99C4-2B73A5997B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4" name="Line 35">
                <a:extLst>
                  <a:ext uri="{FF2B5EF4-FFF2-40B4-BE49-F238E27FC236}">
                    <a16:creationId xmlns:a16="http://schemas.microsoft.com/office/drawing/2014/main" xmlns="" id="{9564FAF7-DDDB-4AD9-B0DB-23C5C03CE7C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5" name="Line 36">
                <a:extLst>
                  <a:ext uri="{FF2B5EF4-FFF2-40B4-BE49-F238E27FC236}">
                    <a16:creationId xmlns:a16="http://schemas.microsoft.com/office/drawing/2014/main" xmlns="" id="{A70EBFB5-4321-4AC5-9057-C117F978346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6" name="Line 37">
                <a:extLst>
                  <a:ext uri="{FF2B5EF4-FFF2-40B4-BE49-F238E27FC236}">
                    <a16:creationId xmlns:a16="http://schemas.microsoft.com/office/drawing/2014/main" xmlns="" id="{1A5FDE6B-F9F9-4D9F-A34F-840488B0C37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7" name="Line 38">
                <a:extLst>
                  <a:ext uri="{FF2B5EF4-FFF2-40B4-BE49-F238E27FC236}">
                    <a16:creationId xmlns:a16="http://schemas.microsoft.com/office/drawing/2014/main" xmlns="" id="{67111CCC-9234-485F-ABDE-7C20BC885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8" name="Line 38">
                <a:extLst>
                  <a:ext uri="{FF2B5EF4-FFF2-40B4-BE49-F238E27FC236}">
                    <a16:creationId xmlns:a16="http://schemas.microsoft.com/office/drawing/2014/main" xmlns="" id="{4973686A-25F9-4373-8528-F589306C486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2" name="Group 21">
              <a:extLst>
                <a:ext uri="{FF2B5EF4-FFF2-40B4-BE49-F238E27FC236}">
                  <a16:creationId xmlns:a16="http://schemas.microsoft.com/office/drawing/2014/main" xmlns="" id="{C1822B6C-F294-4B67-8D06-563F3DB85563}"/>
                </a:ext>
              </a:extLst>
            </p:cNvPr>
            <p:cNvGrpSpPr>
              <a:grpSpLocks/>
            </p:cNvGrpSpPr>
            <p:nvPr userDrawn="1"/>
          </p:nvGrpSpPr>
          <p:grpSpPr bwMode="auto">
            <a:xfrm>
              <a:off x="12306300" y="0"/>
              <a:ext cx="180000" cy="6858000"/>
              <a:chOff x="-232" y="0"/>
              <a:chExt cx="232" cy="4320"/>
            </a:xfrm>
          </p:grpSpPr>
          <p:sp>
            <p:nvSpPr>
              <p:cNvPr id="207" name="Line 22">
                <a:extLst>
                  <a:ext uri="{FF2B5EF4-FFF2-40B4-BE49-F238E27FC236}">
                    <a16:creationId xmlns:a16="http://schemas.microsoft.com/office/drawing/2014/main" xmlns="" id="{A818B1C2-A396-43B3-83C9-116D56F02E3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3">
                <a:extLst>
                  <a:ext uri="{FF2B5EF4-FFF2-40B4-BE49-F238E27FC236}">
                    <a16:creationId xmlns:a16="http://schemas.microsoft.com/office/drawing/2014/main" xmlns="" id="{B2319F21-091C-447E-B000-E9C0E3C0E13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4">
                <a:extLst>
                  <a:ext uri="{FF2B5EF4-FFF2-40B4-BE49-F238E27FC236}">
                    <a16:creationId xmlns:a16="http://schemas.microsoft.com/office/drawing/2014/main" xmlns="" id="{A5A7D8F5-375E-473E-A0A8-106EE23ADAE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5">
                <a:extLst>
                  <a:ext uri="{FF2B5EF4-FFF2-40B4-BE49-F238E27FC236}">
                    <a16:creationId xmlns:a16="http://schemas.microsoft.com/office/drawing/2014/main" xmlns="" id="{46AF31BF-4D2C-4014-8839-7449BC01355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26">
                <a:extLst>
                  <a:ext uri="{FF2B5EF4-FFF2-40B4-BE49-F238E27FC236}">
                    <a16:creationId xmlns:a16="http://schemas.microsoft.com/office/drawing/2014/main" xmlns="" id="{5D382BA2-9FFA-4A15-8A83-3D8EECFA0A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27">
                <a:extLst>
                  <a:ext uri="{FF2B5EF4-FFF2-40B4-BE49-F238E27FC236}">
                    <a16:creationId xmlns:a16="http://schemas.microsoft.com/office/drawing/2014/main" xmlns="" id="{F3DA0DC2-F494-4A95-8EDD-EE0E374F992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28">
                <a:extLst>
                  <a:ext uri="{FF2B5EF4-FFF2-40B4-BE49-F238E27FC236}">
                    <a16:creationId xmlns:a16="http://schemas.microsoft.com/office/drawing/2014/main" xmlns="" id="{379E0760-5F63-4804-836A-F26A67FE5CB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1">
                <a:extLst>
                  <a:ext uri="{FF2B5EF4-FFF2-40B4-BE49-F238E27FC236}">
                    <a16:creationId xmlns:a16="http://schemas.microsoft.com/office/drawing/2014/main" xmlns="" id="{52922E1F-C908-475B-BB1F-4DBAB63DD4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2">
                <a:extLst>
                  <a:ext uri="{FF2B5EF4-FFF2-40B4-BE49-F238E27FC236}">
                    <a16:creationId xmlns:a16="http://schemas.microsoft.com/office/drawing/2014/main" xmlns="" id="{5E15A4E0-F31A-4812-AFCB-D112E80B9D1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3">
                <a:extLst>
                  <a:ext uri="{FF2B5EF4-FFF2-40B4-BE49-F238E27FC236}">
                    <a16:creationId xmlns:a16="http://schemas.microsoft.com/office/drawing/2014/main" xmlns="" id="{F5F6F6C8-A43C-43E6-9E83-9EE6742CF0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4">
                <a:extLst>
                  <a:ext uri="{FF2B5EF4-FFF2-40B4-BE49-F238E27FC236}">
                    <a16:creationId xmlns:a16="http://schemas.microsoft.com/office/drawing/2014/main" xmlns="" id="{F4056ADF-42E1-4DDB-80FB-3C37C7A9196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5">
                <a:extLst>
                  <a:ext uri="{FF2B5EF4-FFF2-40B4-BE49-F238E27FC236}">
                    <a16:creationId xmlns:a16="http://schemas.microsoft.com/office/drawing/2014/main" xmlns="" id="{6A548070-0839-494D-B9FD-D49142D2C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6">
                <a:extLst>
                  <a:ext uri="{FF2B5EF4-FFF2-40B4-BE49-F238E27FC236}">
                    <a16:creationId xmlns:a16="http://schemas.microsoft.com/office/drawing/2014/main" xmlns="" id="{1BA25150-3F97-44DC-8E55-CA7B649E41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0" name="Line 37">
                <a:extLst>
                  <a:ext uri="{FF2B5EF4-FFF2-40B4-BE49-F238E27FC236}">
                    <a16:creationId xmlns:a16="http://schemas.microsoft.com/office/drawing/2014/main" xmlns="" id="{54AB7618-5A9C-4592-967F-637F95F60358}"/>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38">
                <a:extLst>
                  <a:ext uri="{FF2B5EF4-FFF2-40B4-BE49-F238E27FC236}">
                    <a16:creationId xmlns:a16="http://schemas.microsoft.com/office/drawing/2014/main" xmlns="" id="{5C259070-5E15-4240-BDA2-BCAC05F6471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38">
                <a:extLst>
                  <a:ext uri="{FF2B5EF4-FFF2-40B4-BE49-F238E27FC236}">
                    <a16:creationId xmlns:a16="http://schemas.microsoft.com/office/drawing/2014/main" xmlns="" id="{75417171-2FED-487E-81D4-A8D2D4A663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3" name="Group 41">
              <a:extLst>
                <a:ext uri="{FF2B5EF4-FFF2-40B4-BE49-F238E27FC236}">
                  <a16:creationId xmlns:a16="http://schemas.microsoft.com/office/drawing/2014/main" xmlns="" id="{6ACF6AAB-62C2-4EBA-A471-E9E91572435E}"/>
                </a:ext>
              </a:extLst>
            </p:cNvPr>
            <p:cNvGrpSpPr>
              <a:grpSpLocks/>
            </p:cNvGrpSpPr>
            <p:nvPr userDrawn="1"/>
          </p:nvGrpSpPr>
          <p:grpSpPr bwMode="auto">
            <a:xfrm>
              <a:off x="1" y="-297475"/>
              <a:ext cx="12191999" cy="180000"/>
              <a:chOff x="0" y="-689"/>
              <a:chExt cx="7680" cy="232"/>
            </a:xfrm>
          </p:grpSpPr>
          <p:sp>
            <p:nvSpPr>
              <p:cNvPr id="181" name="Line 42">
                <a:extLst>
                  <a:ext uri="{FF2B5EF4-FFF2-40B4-BE49-F238E27FC236}">
                    <a16:creationId xmlns:a16="http://schemas.microsoft.com/office/drawing/2014/main" xmlns="" id="{E207271E-F41B-400D-A431-8D8D9638275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3">
                <a:extLst>
                  <a:ext uri="{FF2B5EF4-FFF2-40B4-BE49-F238E27FC236}">
                    <a16:creationId xmlns:a16="http://schemas.microsoft.com/office/drawing/2014/main" xmlns="" id="{4E33AF8C-6350-4EAE-9B15-541354E8E3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4">
                <a:extLst>
                  <a:ext uri="{FF2B5EF4-FFF2-40B4-BE49-F238E27FC236}">
                    <a16:creationId xmlns:a16="http://schemas.microsoft.com/office/drawing/2014/main" xmlns="" id="{AFCFCBC4-6935-4624-B55E-A4B99F0C781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4" name="Line 45">
                <a:extLst>
                  <a:ext uri="{FF2B5EF4-FFF2-40B4-BE49-F238E27FC236}">
                    <a16:creationId xmlns:a16="http://schemas.microsoft.com/office/drawing/2014/main" xmlns="" id="{766B4AEC-CE5D-4448-8C78-CC8F06FDD0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6">
                <a:extLst>
                  <a:ext uri="{FF2B5EF4-FFF2-40B4-BE49-F238E27FC236}">
                    <a16:creationId xmlns:a16="http://schemas.microsoft.com/office/drawing/2014/main" xmlns="" id="{55676757-7A8B-4BB5-894D-5762B62DCB0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47">
                <a:extLst>
                  <a:ext uri="{FF2B5EF4-FFF2-40B4-BE49-F238E27FC236}">
                    <a16:creationId xmlns:a16="http://schemas.microsoft.com/office/drawing/2014/main" xmlns="" id="{BDB252CF-3BD9-4AF5-8DDC-8BD8F3B164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48">
                <a:extLst>
                  <a:ext uri="{FF2B5EF4-FFF2-40B4-BE49-F238E27FC236}">
                    <a16:creationId xmlns:a16="http://schemas.microsoft.com/office/drawing/2014/main" xmlns="" id="{4491582B-085B-448F-A902-5F55919A25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49">
                <a:extLst>
                  <a:ext uri="{FF2B5EF4-FFF2-40B4-BE49-F238E27FC236}">
                    <a16:creationId xmlns:a16="http://schemas.microsoft.com/office/drawing/2014/main" xmlns="" id="{08473B85-C91F-43CE-A295-E4CB0B891B2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0">
                <a:extLst>
                  <a:ext uri="{FF2B5EF4-FFF2-40B4-BE49-F238E27FC236}">
                    <a16:creationId xmlns:a16="http://schemas.microsoft.com/office/drawing/2014/main" xmlns="" id="{07B2A2D2-BF86-485F-AF01-D3595C37F4F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1">
                <a:extLst>
                  <a:ext uri="{FF2B5EF4-FFF2-40B4-BE49-F238E27FC236}">
                    <a16:creationId xmlns:a16="http://schemas.microsoft.com/office/drawing/2014/main" xmlns="" id="{99F27B17-D44B-4856-87F7-D64ED1EDC8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2">
                <a:extLst>
                  <a:ext uri="{FF2B5EF4-FFF2-40B4-BE49-F238E27FC236}">
                    <a16:creationId xmlns:a16="http://schemas.microsoft.com/office/drawing/2014/main" xmlns="" id="{2065BE9D-8039-4059-8A2D-046B3F91C87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3">
                <a:extLst>
                  <a:ext uri="{FF2B5EF4-FFF2-40B4-BE49-F238E27FC236}">
                    <a16:creationId xmlns:a16="http://schemas.microsoft.com/office/drawing/2014/main" xmlns="" id="{A62F959A-4503-4B2F-8419-D6A3116D40D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4">
                <a:extLst>
                  <a:ext uri="{FF2B5EF4-FFF2-40B4-BE49-F238E27FC236}">
                    <a16:creationId xmlns:a16="http://schemas.microsoft.com/office/drawing/2014/main" xmlns="" id="{0E2C43D5-8C57-4F22-A68E-3A2DA9E9721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5">
                <a:extLst>
                  <a:ext uri="{FF2B5EF4-FFF2-40B4-BE49-F238E27FC236}">
                    <a16:creationId xmlns:a16="http://schemas.microsoft.com/office/drawing/2014/main" xmlns="" id="{FB284375-FAC0-448D-B57F-CEC54BB72E1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6">
                <a:extLst>
                  <a:ext uri="{FF2B5EF4-FFF2-40B4-BE49-F238E27FC236}">
                    <a16:creationId xmlns:a16="http://schemas.microsoft.com/office/drawing/2014/main" xmlns="" id="{4482C734-B652-49CE-A3B0-4D2FCC05CC5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57">
                <a:extLst>
                  <a:ext uri="{FF2B5EF4-FFF2-40B4-BE49-F238E27FC236}">
                    <a16:creationId xmlns:a16="http://schemas.microsoft.com/office/drawing/2014/main" xmlns="" id="{53B247BE-826A-4647-850B-ADF05CC42C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58">
                <a:extLst>
                  <a:ext uri="{FF2B5EF4-FFF2-40B4-BE49-F238E27FC236}">
                    <a16:creationId xmlns:a16="http://schemas.microsoft.com/office/drawing/2014/main" xmlns="" id="{DA81FE47-00FD-41A0-A6D5-202174A3877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59">
                <a:extLst>
                  <a:ext uri="{FF2B5EF4-FFF2-40B4-BE49-F238E27FC236}">
                    <a16:creationId xmlns:a16="http://schemas.microsoft.com/office/drawing/2014/main" xmlns="" id="{DD4EC336-9E70-488C-9699-93C97ED9F45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0">
                <a:extLst>
                  <a:ext uri="{FF2B5EF4-FFF2-40B4-BE49-F238E27FC236}">
                    <a16:creationId xmlns:a16="http://schemas.microsoft.com/office/drawing/2014/main" xmlns="" id="{386EE22D-3E44-495B-99B6-A473447AAD7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1">
                <a:extLst>
                  <a:ext uri="{FF2B5EF4-FFF2-40B4-BE49-F238E27FC236}">
                    <a16:creationId xmlns:a16="http://schemas.microsoft.com/office/drawing/2014/main" xmlns="" id="{A337DF04-33E7-4479-82EB-327C21523EE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2">
                <a:extLst>
                  <a:ext uri="{FF2B5EF4-FFF2-40B4-BE49-F238E27FC236}">
                    <a16:creationId xmlns:a16="http://schemas.microsoft.com/office/drawing/2014/main" xmlns="" id="{AE74A819-AF43-45C9-82EE-7A2778C3114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63">
                <a:extLst>
                  <a:ext uri="{FF2B5EF4-FFF2-40B4-BE49-F238E27FC236}">
                    <a16:creationId xmlns:a16="http://schemas.microsoft.com/office/drawing/2014/main" xmlns="" id="{57DDFCC6-DFC7-49DB-9ACC-D93B68F426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3" name="Line 64">
                <a:extLst>
                  <a:ext uri="{FF2B5EF4-FFF2-40B4-BE49-F238E27FC236}">
                    <a16:creationId xmlns:a16="http://schemas.microsoft.com/office/drawing/2014/main" xmlns="" id="{CA922D35-3C30-4359-B846-FECCDA5250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4" name="Line 65">
                <a:extLst>
                  <a:ext uri="{FF2B5EF4-FFF2-40B4-BE49-F238E27FC236}">
                    <a16:creationId xmlns:a16="http://schemas.microsoft.com/office/drawing/2014/main" xmlns="" id="{99851C9F-6D84-4050-9C23-678A0B7C606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44">
                <a:extLst>
                  <a:ext uri="{FF2B5EF4-FFF2-40B4-BE49-F238E27FC236}">
                    <a16:creationId xmlns:a16="http://schemas.microsoft.com/office/drawing/2014/main" xmlns="" id="{721A1F9A-09CC-4150-BA61-5C83146F57C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6" name="Line 43">
                <a:extLst>
                  <a:ext uri="{FF2B5EF4-FFF2-40B4-BE49-F238E27FC236}">
                    <a16:creationId xmlns:a16="http://schemas.microsoft.com/office/drawing/2014/main" xmlns="" id="{FDEC610A-6B02-409C-BC6F-7DC9F44B4D6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4" name="Group 41">
              <a:extLst>
                <a:ext uri="{FF2B5EF4-FFF2-40B4-BE49-F238E27FC236}">
                  <a16:creationId xmlns:a16="http://schemas.microsoft.com/office/drawing/2014/main" xmlns="" id="{511A5961-D05F-4435-B66E-D12AF8D2D844}"/>
                </a:ext>
              </a:extLst>
            </p:cNvPr>
            <p:cNvGrpSpPr>
              <a:grpSpLocks/>
            </p:cNvGrpSpPr>
            <p:nvPr userDrawn="1"/>
          </p:nvGrpSpPr>
          <p:grpSpPr bwMode="auto">
            <a:xfrm>
              <a:off x="6351" y="6972300"/>
              <a:ext cx="12195174" cy="180000"/>
              <a:chOff x="4" y="-689"/>
              <a:chExt cx="7682" cy="232"/>
            </a:xfrm>
          </p:grpSpPr>
          <p:sp>
            <p:nvSpPr>
              <p:cNvPr id="155" name="Line 42">
                <a:extLst>
                  <a:ext uri="{FF2B5EF4-FFF2-40B4-BE49-F238E27FC236}">
                    <a16:creationId xmlns:a16="http://schemas.microsoft.com/office/drawing/2014/main" xmlns="" id="{F6FA312D-32C3-4A2E-B866-02403E598F6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3">
                <a:extLst>
                  <a:ext uri="{FF2B5EF4-FFF2-40B4-BE49-F238E27FC236}">
                    <a16:creationId xmlns:a16="http://schemas.microsoft.com/office/drawing/2014/main" xmlns="" id="{51D36B82-C2EE-4338-9337-8FE8567F6D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4">
                <a:extLst>
                  <a:ext uri="{FF2B5EF4-FFF2-40B4-BE49-F238E27FC236}">
                    <a16:creationId xmlns:a16="http://schemas.microsoft.com/office/drawing/2014/main" xmlns="" id="{31E32394-8F14-45CA-A155-969E12F1A3C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5">
                <a:extLst>
                  <a:ext uri="{FF2B5EF4-FFF2-40B4-BE49-F238E27FC236}">
                    <a16:creationId xmlns:a16="http://schemas.microsoft.com/office/drawing/2014/main" xmlns="" id="{1C74A5C1-B53F-4CD1-8D98-5DCB68FDB23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6">
                <a:extLst>
                  <a:ext uri="{FF2B5EF4-FFF2-40B4-BE49-F238E27FC236}">
                    <a16:creationId xmlns:a16="http://schemas.microsoft.com/office/drawing/2014/main" xmlns="" id="{6772D252-2FDF-4442-B44B-6390CA9D8D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47">
                <a:extLst>
                  <a:ext uri="{FF2B5EF4-FFF2-40B4-BE49-F238E27FC236}">
                    <a16:creationId xmlns:a16="http://schemas.microsoft.com/office/drawing/2014/main" xmlns="" id="{BCD692F8-74B5-4104-BD75-0360F345E9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48">
                <a:extLst>
                  <a:ext uri="{FF2B5EF4-FFF2-40B4-BE49-F238E27FC236}">
                    <a16:creationId xmlns:a16="http://schemas.microsoft.com/office/drawing/2014/main" xmlns="" id="{A93089B2-8DC3-4FB8-88B3-29F08347FC7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49">
                <a:extLst>
                  <a:ext uri="{FF2B5EF4-FFF2-40B4-BE49-F238E27FC236}">
                    <a16:creationId xmlns:a16="http://schemas.microsoft.com/office/drawing/2014/main" xmlns="" id="{FFD3B870-A998-42B5-A94E-AA6B8477C7A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0">
                <a:extLst>
                  <a:ext uri="{FF2B5EF4-FFF2-40B4-BE49-F238E27FC236}">
                    <a16:creationId xmlns:a16="http://schemas.microsoft.com/office/drawing/2014/main" xmlns="" id="{6F105518-2EBD-40DD-95D7-E6D4B1AC7E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1">
                <a:extLst>
                  <a:ext uri="{FF2B5EF4-FFF2-40B4-BE49-F238E27FC236}">
                    <a16:creationId xmlns:a16="http://schemas.microsoft.com/office/drawing/2014/main" xmlns="" id="{70CDE36F-CDF8-4844-A5D6-B3128CFF342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2">
                <a:extLst>
                  <a:ext uri="{FF2B5EF4-FFF2-40B4-BE49-F238E27FC236}">
                    <a16:creationId xmlns:a16="http://schemas.microsoft.com/office/drawing/2014/main" xmlns="" id="{7DCB2AB4-FDDE-4191-8DD5-A5BB1890ECB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3">
                <a:extLst>
                  <a:ext uri="{FF2B5EF4-FFF2-40B4-BE49-F238E27FC236}">
                    <a16:creationId xmlns:a16="http://schemas.microsoft.com/office/drawing/2014/main" xmlns="" id="{AD755749-7AF8-46F8-BE79-740E5DC6371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4">
                <a:extLst>
                  <a:ext uri="{FF2B5EF4-FFF2-40B4-BE49-F238E27FC236}">
                    <a16:creationId xmlns:a16="http://schemas.microsoft.com/office/drawing/2014/main" xmlns="" id="{3C322A00-9182-4945-9DCE-4A33170B584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5">
                <a:extLst>
                  <a:ext uri="{FF2B5EF4-FFF2-40B4-BE49-F238E27FC236}">
                    <a16:creationId xmlns:a16="http://schemas.microsoft.com/office/drawing/2014/main" xmlns="" id="{E027820D-DCB5-4303-8EA9-C81373E0D1A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6">
                <a:extLst>
                  <a:ext uri="{FF2B5EF4-FFF2-40B4-BE49-F238E27FC236}">
                    <a16:creationId xmlns:a16="http://schemas.microsoft.com/office/drawing/2014/main" xmlns="" id="{A4F6E87D-4B4F-45CB-9D5C-32E3AF94C28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57">
                <a:extLst>
                  <a:ext uri="{FF2B5EF4-FFF2-40B4-BE49-F238E27FC236}">
                    <a16:creationId xmlns:a16="http://schemas.microsoft.com/office/drawing/2014/main" xmlns="" id="{2FC7D16D-A6B1-4CA2-8081-92B8DBE672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58">
                <a:extLst>
                  <a:ext uri="{FF2B5EF4-FFF2-40B4-BE49-F238E27FC236}">
                    <a16:creationId xmlns:a16="http://schemas.microsoft.com/office/drawing/2014/main" xmlns="" id="{24BF7A78-B0F3-4582-8E84-7F964F298A7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59">
                <a:extLst>
                  <a:ext uri="{FF2B5EF4-FFF2-40B4-BE49-F238E27FC236}">
                    <a16:creationId xmlns:a16="http://schemas.microsoft.com/office/drawing/2014/main" xmlns="" id="{EDE7C7BF-434B-4B32-BC32-AD9EB820DCC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0">
                <a:extLst>
                  <a:ext uri="{FF2B5EF4-FFF2-40B4-BE49-F238E27FC236}">
                    <a16:creationId xmlns:a16="http://schemas.microsoft.com/office/drawing/2014/main" xmlns="" id="{EB6C8A34-0BBB-4280-91C6-74C32DEBDBA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1">
                <a:extLst>
                  <a:ext uri="{FF2B5EF4-FFF2-40B4-BE49-F238E27FC236}">
                    <a16:creationId xmlns:a16="http://schemas.microsoft.com/office/drawing/2014/main" xmlns="" id="{0E2EB8B9-1662-4ADB-87F8-4DD48DD8026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2">
                <a:extLst>
                  <a:ext uri="{FF2B5EF4-FFF2-40B4-BE49-F238E27FC236}">
                    <a16:creationId xmlns:a16="http://schemas.microsoft.com/office/drawing/2014/main" xmlns="" id="{6386E2B8-8E93-45F9-8F37-F8B1FC6C561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63">
                <a:extLst>
                  <a:ext uri="{FF2B5EF4-FFF2-40B4-BE49-F238E27FC236}">
                    <a16:creationId xmlns:a16="http://schemas.microsoft.com/office/drawing/2014/main" xmlns="" id="{90BC4241-1A4B-4BA4-9C68-FB9631FD8E0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64">
                <a:extLst>
                  <a:ext uri="{FF2B5EF4-FFF2-40B4-BE49-F238E27FC236}">
                    <a16:creationId xmlns:a16="http://schemas.microsoft.com/office/drawing/2014/main" xmlns="" id="{30C56C84-520B-41B5-A971-17EC969427F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65">
                <a:extLst>
                  <a:ext uri="{FF2B5EF4-FFF2-40B4-BE49-F238E27FC236}">
                    <a16:creationId xmlns:a16="http://schemas.microsoft.com/office/drawing/2014/main" xmlns="" id="{5D4D71C6-0872-4ABC-AA3C-45C0790A770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4">
                <a:extLst>
                  <a:ext uri="{FF2B5EF4-FFF2-40B4-BE49-F238E27FC236}">
                    <a16:creationId xmlns:a16="http://schemas.microsoft.com/office/drawing/2014/main" xmlns="" id="{249EBA97-6991-4AD1-A6F3-2C34DF21DE5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3">
                <a:extLst>
                  <a:ext uri="{FF2B5EF4-FFF2-40B4-BE49-F238E27FC236}">
                    <a16:creationId xmlns:a16="http://schemas.microsoft.com/office/drawing/2014/main" xmlns="" id="{8CF2FB14-C009-4660-AE91-E1201BD0D45C}"/>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09025444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right">
    <p:bg bwMode="gray">
      <p:bgPr>
        <a:solidFill>
          <a:srgbClr val="0F194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99A27C9-24AF-489C-B6BE-D68A186E592D}"/>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49CF7905-EDCA-45BF-8A8C-2C49B31894BC}"/>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6BD46EB-00B4-4B3B-BFCA-230CFD275364}"/>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solidFill>
                  <a:schemeClr val="tx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5" name="Group 94">
            <a:extLst>
              <a:ext uri="{FF2B5EF4-FFF2-40B4-BE49-F238E27FC236}">
                <a16:creationId xmlns:a16="http://schemas.microsoft.com/office/drawing/2014/main" xmlns="" id="{CF846A81-CC41-41D4-8565-5DF89903786D}"/>
              </a:ext>
            </a:extLst>
          </p:cNvPr>
          <p:cNvGrpSpPr/>
          <p:nvPr userDrawn="1"/>
        </p:nvGrpSpPr>
        <p:grpSpPr>
          <a:xfrm>
            <a:off x="-294300" y="-297475"/>
            <a:ext cx="12780600" cy="7449775"/>
            <a:chOff x="-294300" y="-297475"/>
            <a:chExt cx="12780600" cy="7449775"/>
          </a:xfrm>
        </p:grpSpPr>
        <p:grpSp>
          <p:nvGrpSpPr>
            <p:cNvPr id="96" name="Group 21">
              <a:extLst>
                <a:ext uri="{FF2B5EF4-FFF2-40B4-BE49-F238E27FC236}">
                  <a16:creationId xmlns:a16="http://schemas.microsoft.com/office/drawing/2014/main" xmlns="" id="{F32A00B9-4B05-461B-8A12-49F61F9EF606}"/>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2DB2F51D-DDD9-46B5-B88D-556B957B490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002E952E-8ECB-40E5-AE8F-FB985B94EC3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338FCFF3-5FDF-4D59-B732-4EFD2D74F3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6864E360-F15B-4309-97B0-5E18F7985AA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228E95A-2468-42AE-B8B7-36543695A5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C2F151A6-0D4F-44E8-9EF4-D98140EE585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B68D9E8-2410-4963-8ACC-29FB9FA8651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3C32FAB6-D5BD-4C7D-BAD0-5DD828BC5D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5DED-6B8E-4A45-A4A0-431AB3DB8D9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6594525-F354-49B8-9218-7118A9B8D56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44556106-0350-46E9-B171-1F135AC1AB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2CFF249B-06F8-4E3B-89A2-16F59C82C8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8E5F467B-D711-44CF-9BA8-238FFF8BF8E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3C4D40BC-F202-4D21-992D-41475BE65D1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0620B4DD-6B35-4F10-A665-F7BDF7CF38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68A5E31-D845-43BC-8362-79A1351718B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82553B5A-2909-48CA-B10D-69EC76A0AFC7}"/>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6A50DD9E-0CEE-4A5E-B8F7-B714300B38B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43703639-8230-42BF-A478-DA5F4C62C03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63438D7D-929A-43FF-B006-59E64E53BD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117ADB31-AC07-48D1-AE2A-D39B60196B6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FEE0E55-1310-409F-B61A-1B3FB848C8B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20DB08FD-7430-4C77-AAB6-DB9E2409873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C15E21E9-A95F-4890-A237-BABE1E37432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1FEAB573-B9BC-4372-9A92-6CAE11D8D3C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20517D88-95E9-4599-856F-5ACF21F45A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938F2C56-1186-4107-A2EB-29325784717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2A92ABA9-55C3-40F6-8380-F8FF23A4B6C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398F0B51-5523-4346-AB18-FE23DC55575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26CB3A5A-F9E4-450A-9DD4-6783844CE6B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4C503BF3-C801-4463-A6A5-075517AD27E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6CED85DD-E46E-445A-B2D0-25AF8FB223F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90A8F0D-AD70-469F-B36E-32E4F46E446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AE6D5096-F529-4EE8-82DD-3E682B427BED}"/>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442AAE4-303A-4B51-AE4F-1AA95BA681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9482898C-26AB-4F92-BE0E-9E7C80903AE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F87D267A-5B62-4F05-82E6-77894C1D7F6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01C6CD73-B54E-4585-BB82-D33A7B2F88B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E6976B1-0E12-4273-AC24-5B1A9FACA94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04BFB7E-C039-4C80-A049-42D17C4BA6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D451391D-8F86-4667-AE97-C6EFF2C2D76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F09796C0-40AD-483B-88F9-9B3B8942809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C7363A5-CBD8-4063-9FC4-4C423498C3C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81CF7EE-DE80-4BE7-BFE1-DB436133D32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F5A78F59-6A00-491C-ABC5-F99EAF4DBF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CD5D837-9570-45D0-B5AB-F2B4664CF46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B2FCE31D-0275-4C5C-8A90-5279DD1CF6B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2BB9F503-7F71-41E5-9597-27EFFC64C85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784E53F9-4338-47CF-920F-5A4060BE13A9}"/>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A077CA4-EA1A-440F-9BFD-9F4D007FCB1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DA6C6C85-A509-42FC-92E1-282056137F9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D1F9347-9EA8-41E9-BD3D-02CDAB19812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1728889A-D5D5-4DF2-B23A-EEEEF6DE73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281F3FA3-8664-4EAB-8443-1E4ECF67C4B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48163E94-9EC4-44BF-B26E-AF736F8A2C7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E18A0CAF-B135-461C-8D7A-B99A00C0CE1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AD33CEBF-6FEB-4D9F-8480-1D2E473DEC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B223E443-A578-4E78-83BE-46BA48318D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D4808EB-8E9C-4615-B12D-7A35E67E52B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A4360E3E-B2A7-440F-8ACA-FF0434E949B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170FA564-CBD9-4CEB-A38F-3B9975626E4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9407D7E2-18DB-464D-BBCD-FB0870C4A34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F6D6426E-4EA6-4A5A-845E-DA67B1A31A1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7EF21ACF-993C-47F0-A954-3D8E7FF145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19708DA2-02E1-4A38-BFF1-9F5500EA31B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8DB622E5-502F-463D-AEBC-CBBC3EB2F17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8B28D301-6BBE-436A-A9C6-BFC34AB021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F5341BED-27C3-4CA1-A32F-40CFED4CD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AEDD4B5C-968D-4FE4-BA24-369C4E4F2C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7797EC8D-A6C2-4CDA-92B5-E3D637829E4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0BE0C63B-7412-47AC-8340-EF4BB161FC0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A1FCB0E-8EAE-493D-996E-19033E2BE54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50007CD1-ABE1-47C4-BD78-CEA90E51C60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A79C1E67-0327-4B5E-AE6A-FD61DCA6871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F02CC63B-E91F-4066-9B66-AD8DA89CC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BF522440-1469-4E66-9909-5D29E3B0BD0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6CE571CC-A3D6-458E-8964-ABB6FA73054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F4341CAE-F462-41DA-853A-1CF36C397E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D39F472D-04AB-40C7-9020-827C8376497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088861B-B948-453A-98A8-3D143379BBE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15F03B7C-3241-42B7-9462-39491C8FCFF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6016516B-8B46-4529-964D-C90E5E3299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EA950ED-8719-4E2D-BC58-12BC58ABCC4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6B3C83A5-B82B-4F4C-B5C5-82E1C918ADF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6703955-12B9-4500-B12D-F3BABF9960E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D06B8AD-1F5A-4343-8ECD-9E6500C5E2CA}"/>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942E210-4B84-4739-8079-7D00820FAFB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96844619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up">
    <p:bg bwMode="gray">
      <p:bgPr>
        <a:solidFill>
          <a:srgbClr val="0F194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52AF880A-8B63-46FB-A00A-2FD5AA994463}"/>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F4DBC0E5-8982-4003-ACA3-5B60189B2F5F}"/>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BF341BEE-49F5-4429-93B2-8BA623A4E11E}"/>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solidFill>
                  <a:schemeClr val="tx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8" name="Group 97">
            <a:extLst>
              <a:ext uri="{FF2B5EF4-FFF2-40B4-BE49-F238E27FC236}">
                <a16:creationId xmlns:a16="http://schemas.microsoft.com/office/drawing/2014/main" xmlns="" id="{DA1E2B02-DF34-4CA5-9633-E0BE6EA53B1C}"/>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54D963E1-7AC5-478C-A280-E4FF10F8DE1B}"/>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AD3645C-949B-433D-9018-5601645EBE6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99B46A98-205D-4053-933D-22B8EDFA5C8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596C7857-6702-42F5-B773-B758A72376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BF034F81-B8EB-4534-BCD0-16571F6346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81BAB0C-0B04-4C65-9121-562BF77D6E2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3B55A98C-29D8-4CCF-AE0C-99F8908CB6F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90EC254-D514-4E4C-B715-65297F83AB5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74299365-92F0-4F30-9139-6356991288B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81A42ADF-DB88-4C4C-BDA4-0F1FAE2EEA9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F5034697-FDDC-4988-A8F7-7C9802D4709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E0D0CBA0-442C-4AE2-AB32-185182163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437413A4-8CD6-475C-95BF-9BFB2AEF0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58ADC92A-812A-436D-B003-3ADA769D31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4C41F9AF-D66F-44CB-BEFA-67E2B491CE0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F9E848A-416A-44A9-A136-8E58602F890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7A6594E1-A7D8-4690-AEBE-46689340764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38B41973-7BBB-497A-9FFC-F9F8F8FA1B2C}"/>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FEAA947D-F41E-4926-AB00-6265465D094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54DB368-F0D8-4981-8AF3-125915FF78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46BED7D5-3E0A-4F34-9755-45D764A3F0F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09C3E564-F1D9-4E51-8C3F-AA34F642A86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CEF643F5-1039-4BE7-BC5A-36D70F85DD1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740B1E0E-0FA3-4D07-9BCD-CA8B0832BE3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A347BDE0-DCA0-4DC2-B165-09441BB1DBB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40A8E54F-867C-46F6-9D7E-4E04AADF639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38D743C2-E684-4AFC-B8A4-C51B2BA181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02D8DBF8-A4A1-407A-BB1F-5C5FF2A3E4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781E3D6A-B1EB-40EB-9124-FCA17F74541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5A553035-3E52-432E-8E9B-84AC697F62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84AAE49A-0701-4064-9529-BE02415DA3A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41A266A-BEDA-443A-A632-BE3D960F9C6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E9CE0B85-B1AA-42DA-9B62-E7A6F497307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663A112F-E158-463A-83ED-363EBCCFE1A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3B425DF-02A0-4CC8-8A53-2E127077E300}"/>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8C8C6DF-4C69-4560-93A8-DA5401C1B7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0A874FD0-8175-4DB1-8B00-F2343FC890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C6013B45-D9E4-431C-8688-7FBDF4BD72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73D7A74E-1CD1-40A3-9EDA-FAD9F2B35A9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35C63AE6-A7E2-4D55-A858-4BA1DDA7A4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7F84697D-E1E2-4905-89C5-B0635A64DE1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002A99CD-E440-43C2-9443-79EBA0D9BB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7E449773-F91B-4CCF-8E78-79A123EF76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6C0640EB-0415-42D0-A848-330B0B4A0DD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F3E8A38-5E68-494D-9F99-52D7005F73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5D598BD2-2D40-4C97-892F-7387F849596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53254F6-FEEA-4C4C-B587-C2590681924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124C769F-7D66-4B7B-AD83-B933C44DB7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A26263DF-157F-4836-B4D9-A3284C65D33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14128556-EFEA-41CD-A55B-003D21C5B4F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7EE353CB-7F34-40A9-AD17-FB9625EB447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18840FFB-55B1-45B4-B5E9-77C9273EFF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6703EA58-B9E5-4EE4-A386-A1ED7190C77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EAFAC4EE-76F1-4847-9C41-9A0E235B65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C0688454-8B62-415B-AF46-4E24F1118A3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CB8DDF9D-9538-4219-9D5A-3A5677DBD82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C718F495-91D5-4B17-9E5A-1E53A890F7F1}"/>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4F25A757-D6AE-48BD-96B1-86241AF66E7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220128B3-9129-4956-87E9-612D0EE1DD5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0D481BD-DD98-4BD3-9872-F7A8F7D6271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CBA659F8-BB0A-47FA-8709-2C18C2A709C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3B2F1580-6540-4747-850F-7F1659033131}"/>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092FD64D-C217-4D0E-A0B2-5977246D81A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D6CE0790-9285-4506-BAA5-EED6F2AF3DE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9BD3E1E-DA0A-4D33-9DAB-8EB20373992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2B5C8C8C-C880-4926-829E-4D92C3A026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A18E1B4D-330A-4D58-85E6-2F22F82CDA9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A5FF79D4-99AF-4198-A9E8-997AF22FFA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D6B60B0-D4D5-4566-98B3-2D039066DB3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D9CA071-135A-4E7F-B280-3294347EC6C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987DB02B-B12A-4ABE-9E93-69443C78C52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AB7CFD7D-9A98-4F56-AA69-82C3A67089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575C9A63-4EFF-4299-B1D3-81A1CB5F2EC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51BB8517-3C2A-493E-9B93-3AF09F6025A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43F2C04-9235-4C85-A4CA-646A9843EFC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AC38E7A-1903-41FA-A451-8FB7603EBC4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7203C23-80DF-47E6-B30A-F6AE8336387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82FEB358-07DA-430E-B242-528615D2C4E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87B311BE-5CCE-4D6A-A915-EEBC9BB175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885802DD-ADB3-4F5A-AAFB-6963DAD686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8F8C2E9E-1805-4F6F-88C4-EF7D05A51C3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644A8B31-6B18-4A7A-8776-70879E5939E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FCA09A18-0B30-468C-8D9F-A2513565844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90966ECB-47EF-4021-97C8-D3EF0253924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8A5FCDBD-CF86-4096-A19E-6E15BD9F08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8F9849D0-F6EC-4C32-8CAD-2C9B837498E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78E20CB-5B81-4C95-BD3F-96B9443D71B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717A1A23-EDB8-4576-8227-552207F221E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62637310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tech&amp;touch">
    <p:bg bwMode="gray">
      <p:bgPr>
        <a:solidFill>
          <a:srgbClr val="0F194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EC9F723A-F63E-402F-88D5-3FD5A3CBB5F8}"/>
              </a:ext>
            </a:extLst>
          </p:cNvPr>
          <p:cNvGrpSpPr>
            <a:grpSpLocks noChangeAspect="1"/>
          </p:cNvGrpSpPr>
          <p:nvPr userDrawn="1"/>
        </p:nvGrpSpPr>
        <p:grpSpPr bwMode="auto">
          <a:xfrm>
            <a:off x="6804025" y="1587"/>
            <a:ext cx="5391150" cy="6196724"/>
            <a:chOff x="2448" y="567"/>
            <a:chExt cx="2784" cy="3200"/>
          </a:xfrm>
          <a:solidFill>
            <a:schemeClr val="bg2"/>
          </a:solidFill>
        </p:grpSpPr>
        <p:sp>
          <p:nvSpPr>
            <p:cNvPr id="93" name="Rectangle 5">
              <a:extLst>
                <a:ext uri="{FF2B5EF4-FFF2-40B4-BE49-F238E27FC236}">
                  <a16:creationId xmlns:a16="http://schemas.microsoft.com/office/drawing/2014/main" xmlns="" id="{FBE9E904-0366-4BA3-B0AB-893595DD6D1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EAA26F5B-CB31-4F15-9960-A8B2F6C5B4ED}"/>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DE97608C-6D39-4F06-A00E-378C3235EF30}"/>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8B758F54-7FCC-473C-9BCF-DEE1AFCD28BF}"/>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0B62B314-7626-472C-AE42-3B79C02FDAC7}"/>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22ADE4B-ECF0-419B-9059-2E803887D087}"/>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8223A25F-B699-4CEB-B57A-F560BE035EB7}"/>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FE721DD2-1B20-4D50-B6D9-4A8C0F17BE6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1281C39E-D21F-4AF0-84C1-7B372155AC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5DF46386-AFA4-4FB9-8EB4-2CA3450756B5}"/>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577F4436-1E05-4ACC-B3A9-864F0F50875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524B372-A3DF-4773-9DF5-B0D103A972DC}"/>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69A151C-39E8-4B25-96D4-8E22A7EFE412}"/>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solidFill>
                  <a:schemeClr val="tx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09" name="Group 108">
            <a:extLst>
              <a:ext uri="{FF2B5EF4-FFF2-40B4-BE49-F238E27FC236}">
                <a16:creationId xmlns:a16="http://schemas.microsoft.com/office/drawing/2014/main" xmlns="" id="{167E120C-7629-4308-9EA7-1981E7D7F470}"/>
              </a:ext>
            </a:extLst>
          </p:cNvPr>
          <p:cNvGrpSpPr/>
          <p:nvPr userDrawn="1"/>
        </p:nvGrpSpPr>
        <p:grpSpPr>
          <a:xfrm>
            <a:off x="-294300" y="-297475"/>
            <a:ext cx="12780600" cy="7449775"/>
            <a:chOff x="-294300" y="-297475"/>
            <a:chExt cx="12780600" cy="7449775"/>
          </a:xfrm>
        </p:grpSpPr>
        <p:grpSp>
          <p:nvGrpSpPr>
            <p:cNvPr id="110" name="Group 21">
              <a:extLst>
                <a:ext uri="{FF2B5EF4-FFF2-40B4-BE49-F238E27FC236}">
                  <a16:creationId xmlns:a16="http://schemas.microsoft.com/office/drawing/2014/main" xmlns="" id="{B7405F79-8D23-4546-A3CE-BC9D084A5CDA}"/>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86496DF1-E192-4582-BD4A-16E92A6193F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51C77AD2-2B90-4AB3-B74E-4D7C49C602D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E00F5F4F-F9A3-4854-8A54-C4259DDEC9D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CC7C55A-ED06-4165-8343-9FE94115E99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143BD14-2392-418A-80C8-900E89ACA8B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5A95FBF0-D025-495F-B0B3-1E55DE8B6FB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882EC1DB-5C01-4EAE-9F35-E7665FB1616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DF924643-493F-4BAE-8B37-186161E09B0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512F21BB-0C52-411D-88CB-2FF1BFD829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FA3645F9-CB0A-4F7A-8536-BDF043DEE5D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F4F0CF19-AC9E-4465-B4B1-11FA1D551C7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192E087A-7F45-45B2-8A30-D7B8925EE22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B7D266D5-221E-4333-8EBB-1F53A084246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8E14477-F11F-4002-BEEE-25B26C1BFD8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65C74C28-CD5D-4487-BCA1-F25EF9783B1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C0EFCA7F-0474-41E6-AA4D-ACA6CB1C884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21AA8BB3-867A-412E-BE86-03588A07298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25DB9E1-10B4-4F76-B2A4-CF32F7E619E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020D3C4F-88AE-4FF7-8FD8-DA65A49B3EB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05377C6C-A19F-41EC-AC0D-A4DE38620E2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8094211-40ED-4A67-ABBA-7F25A6D5094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497B7462-61B1-4D69-8E43-D587748AC1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44692F17-0012-4CD9-A607-789000C3F07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80292EB5-6F1D-434C-904E-A259A45005E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87CBE85D-B81E-462A-AECB-FC4B8226480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1D6E3AF1-2F1D-4630-9754-0C10EC34C0F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542E252-FB94-4D90-8CD1-5B8279FE15E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547293D3-5F31-4B87-91BB-DB273CC1C7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FE32EACF-FD06-4FBA-94A9-220F2EFF25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93309955-F88D-4AF0-BD47-26DBD6B39BD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7AD535F-A813-48F6-B09D-01D0B0BE54A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8F8B5372-FC3A-4EDE-8600-C19E9F19E7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96C9B85D-35CF-4195-9615-2967BD21285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99B1DF5B-C4E4-44FE-A267-78F21ADAF60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45F0F9E8-B620-4F3E-BA39-4830DF0D0D8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D68BA4E3-9F84-4A3B-9C69-BC8298B2FD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0BD0181B-9792-4DF5-BD2B-68292F87B86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67E7330A-496C-4763-93DB-A4B87ED7522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2272521-B5A1-41D9-A66B-2ADC3FD4603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35A7688-6431-43C9-8873-C7D57A0660D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C2FA14D-E959-4389-ABA6-76B762DA68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8B4ECB9-9E38-4A73-91F6-AEF490ACF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DBF20803-4468-4395-BDCC-5F280AD9E2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471F8A43-6DDF-4AC5-A2E0-93575F50A0F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BF758B-DC8B-4BFA-B73B-F53FB738B1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DB51DDBD-4C62-4EE9-B7EC-4A5918D342B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CE160D7-36C6-410B-A021-476EEB2462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9849D09B-FD3D-4D42-9193-A79898542AB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E1D893A9-EBA2-426E-8F34-63B41D6A3E0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B6B33FC5-C493-4102-870C-8CA1D66E64E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9AF50DCC-EFF4-4F84-B76D-E59BAF5A434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C5972294-2FF9-4845-9FCC-14AEA9B02E1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AA138C86-1BA7-486F-B8B4-71F1D2F3EE7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8D01C8D1-A25D-4274-BD0B-6267FBB1044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B5F656C-BFB5-4AEB-A4E0-9678BCE7C2F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C9481468-3F75-423D-9C77-1E117170AF4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711CF8C8-D1AA-4680-A5EB-0CD2F8033D1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E3E0EF4-1954-4B2F-8F1D-A304D3BBDC2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89E1ECD7-ACE6-414C-BF00-C753A90A024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EA3630A0-B86D-45E3-B434-02F002436C3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585C6C2-D208-4F2B-ACAB-728C9710757D}"/>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EC25EEA2-9262-40A6-8866-6A96CCE7C7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E67D488-40B9-4E76-842C-88D12E37E81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9BE130D6-091F-4F12-9AC1-F7E8E4E9CF0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BE375EF-1F5A-4BE1-81A3-34C76B31EFB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00A5B5C8-59B7-4978-9A20-3277B80D7C8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706C2ECE-3E3D-42D7-BF28-F876F9D5AF1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6EE3D89A-7611-4538-B726-F678B3D9C9D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805C665E-4F54-455C-BF11-C31BF986AE67}"/>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E6E2781-594E-4C93-9E52-79E5EEDA987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96046C71-E91C-44D7-8FC0-1890560F34F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932EA2FF-5443-421E-B6A2-B74B071D14B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9143BEB8-E3BB-4AF6-A0FC-B51FC0EC435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5DDDADD-C08F-459D-8D62-FBFFF63AC1D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5DCC09F-8969-4442-B22F-9938F331B9B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705802F6-5BD4-4EC2-AFEA-D48D74165CC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BB3812C2-52C0-465E-8921-33B6200A732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BEDC423-8483-434E-8D92-640B25EA06A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B5AB790E-45EC-4CD5-9431-67BD8F583B4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6FB0BA6-9216-4B75-9B28-02C85049322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B4131311-F884-41E9-BEB9-416CE7D39EB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DA2D9493-51CD-48F0-BC06-5A10973AE1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63074F60-5158-4EB4-A53B-44DD48DB324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3F51D795-4BD0-4A3B-B9D0-7473E094F95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929DFEF0-DDA1-4EEE-941E-2BF7B177256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A142FD28-66C5-46CC-8F90-AC25693B0A8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A1F8128-0369-4C72-B766-E6ED5D7184E7}"/>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93865595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arrow right">
    <p:bg bwMode="gray">
      <p:bgPr>
        <a:solidFill>
          <a:srgbClr val="6BA5B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5" y="6293935"/>
            <a:ext cx="1666875" cy="257580"/>
          </a:xfrm>
          <a:prstGeom prst="rect">
            <a:avLst/>
          </a:prstGeom>
        </p:spPr>
      </p:pic>
      <p:sp>
        <p:nvSpPr>
          <p:cNvPr id="92" name="Freeform: Shape 91">
            <a:extLst>
              <a:ext uri="{FF2B5EF4-FFF2-40B4-BE49-F238E27FC236}">
                <a16:creationId xmlns:a16="http://schemas.microsoft.com/office/drawing/2014/main" xmlns="" id="{FFC1E14A-19A6-4DD1-AFFD-8494C0441D75}"/>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10DEB3EA-400D-43AA-B32E-3104FEE90812}"/>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4F286BC5-9D1E-4847-B426-53102E0D5C66}"/>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grpSp>
        <p:nvGrpSpPr>
          <p:cNvPr id="95" name="Group 94">
            <a:extLst>
              <a:ext uri="{FF2B5EF4-FFF2-40B4-BE49-F238E27FC236}">
                <a16:creationId xmlns:a16="http://schemas.microsoft.com/office/drawing/2014/main" xmlns="" id="{DFA1FD2B-7A89-4784-AA87-14947C3F9D7C}"/>
              </a:ext>
            </a:extLst>
          </p:cNvPr>
          <p:cNvGrpSpPr/>
          <p:nvPr userDrawn="1"/>
        </p:nvGrpSpPr>
        <p:grpSpPr>
          <a:xfrm>
            <a:off x="-294300" y="-297475"/>
            <a:ext cx="12780600" cy="7449775"/>
            <a:chOff x="-294300" y="-297475"/>
            <a:chExt cx="12780600" cy="7449775"/>
          </a:xfrm>
        </p:grpSpPr>
        <p:grpSp>
          <p:nvGrpSpPr>
            <p:cNvPr id="96" name="Group 21">
              <a:extLst>
                <a:ext uri="{FF2B5EF4-FFF2-40B4-BE49-F238E27FC236}">
                  <a16:creationId xmlns:a16="http://schemas.microsoft.com/office/drawing/2014/main" xmlns="" id="{11E34909-D223-4C90-8AFD-7E004EE41258}"/>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1623143-FC0B-409A-A837-359FFA4F70B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64CF187B-8A2E-40B3-A768-265CAD36AF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4E569E6D-9486-46CD-B127-7202B24E3E1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48DCCC7D-BA98-42CA-A361-54963C9E2C1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F2BD77C9-C6BE-4ECD-A5E4-38404B0889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4575AB2-5BA6-415B-B861-AF69831433F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54455F8A-FF14-4D09-A05E-3C5A1FD1C1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B47ACF1-C244-44A2-BA1B-D499AA7E30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C2B9D524-0CBE-49C3-958A-CE2B2740D2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E8C295E6-23CC-4A50-946F-C920EDECB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E5771AD8-C07E-4759-A3AB-FC18EB813DB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22CA363-4304-4312-8614-BA72456D117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70EC0DA1-EA9C-42B0-B7C5-C79EFF5153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9FDD13B2-BA0D-416A-B7BD-D57BAFC203E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90D9B718-7316-4B8C-A5A7-2767F0221E8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F4AFEB79-EFFB-4774-9D46-EFF856A4ACD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46721BDC-017D-49AC-A9E9-972C340B1FD8}"/>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B67E0A8C-3F4D-4293-A290-86DD9C70FBA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F842C919-737E-4B3D-8572-7F59EC546DE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A0776083-2F7C-4CFB-BCC8-3DB6ACAAB0D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7B95DD3A-6424-40E6-8C50-A591B0ECA4F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6DCBEFD-0FEB-4A46-8788-A82D2504CA5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CB5FEC23-87EB-400F-9C08-AA66BF29EB1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E0D88193-5A92-4441-BC8F-0D247B02CAF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901DBABB-1E07-459E-956C-060E3E709E2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D376AFA-864E-4528-91CA-01371DC55D2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4CDEDAF1-74EA-407D-BD51-EAB754E5751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D7C17DE7-9BD1-49DD-8733-2763437BBAE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7E7E1B8-EBED-4FCA-8A24-8752E60B340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9C16A87-AEF9-42DB-A649-CC745129BE7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6A530B92-2930-4174-A26F-BC41B3160CC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7FDF7B1F-A773-4F78-9A83-0FBFA39D06C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76E6DD62-ACE8-4644-AF0F-FF42D0E44F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82C8E3DC-A0B0-45D7-A1D9-1E737468AE92}"/>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90F5843F-44B7-4961-935E-A175D60CCA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85F06DC-86DB-4A45-AF0C-CBBCF0527E5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871659D8-EA04-4BCB-8191-D8246577EDC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A1ECC83-2080-46C7-9718-92232F2B639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EDAF702E-0159-483B-9028-809AAACE812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7B2A0CE9-3102-4993-B1F3-A153012D2BF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E63B1120-F198-404F-9483-2D06515DE2A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21D01A86-2A42-410C-BB08-38A6BF3BCE4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91A6E5D5-E10B-4DE5-B704-12A94C1E380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1C04F688-93C6-4EFE-8762-F62FB781E73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0B030B4-7605-430C-B31E-C62E02F70A7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B79E9AC9-B52D-42FA-873B-52BB71BBCDF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77DABD63-77F3-4644-8392-7324775E91A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F1F5A893-3657-4637-B498-4B002DD3F19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52B28D4-E923-4EB8-AD02-1879A84FBB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9D9976C8-064A-4DAD-81D1-4C9A20115AC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034A770-835D-435C-822A-3095176D69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63618E01-0877-42ED-9801-5704240578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32B54FA8-7209-42E8-A928-11559EDB675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D5747B2C-110E-4DAB-99CD-F3B6AE0DEFA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EFC802F2-1842-498C-810F-D38F1690C2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C63F1D82-1751-4884-8B1C-EECCDE1D261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8F935FAD-C4D8-497F-9BE3-F41399E5362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C9CB0011-F480-4D60-BED1-056B9453FC1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61CE6DE1-7F64-4614-A097-3774A558F2D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5E266901-F4B2-45AD-AEAF-648287210A6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63E596AF-57A5-4B40-894B-7F3792235358}"/>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D53025D1-E94A-4E96-8819-BFD5FBF2B16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46CE09F2-4C73-4D63-9C03-F501D6B641A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33850E48-2DD7-42C1-9D7B-7B06CF3ADB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EDC27EC8-449B-4CDE-960B-FAD56CF5182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F91C5703-82CC-4B08-B88A-0A3236AC83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BA603A61-04E1-4C13-958A-04F64A4AB44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207180AC-4BDB-496F-BDB2-9B38F444119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28512EA-D6D7-47EA-80CE-6B5625EC9B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14999BBF-21CB-4278-AA7B-A896B2B902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392412C3-027F-4150-88EB-13BE2328852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D08DA88B-BE02-47E7-A0BD-7E6373A0FA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FBACB24-D5AC-4158-AE8D-82A8CDE57EF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61EEFDD-9182-4AF5-A99B-9529F99AE0E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75634C00-8517-4628-B449-1D148937855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4BAC4C2-6123-41B2-ADC5-7FC2AA39D59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CAE9586A-9030-431D-9B43-E20E21DEE8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3B61A3DF-8514-4AC2-989F-D8D3228D7B9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680C89B2-7AA6-484B-B8D3-8A001B5B2B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231362CB-1BD3-4AA7-888E-EB0E87A6C97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78AC46F-EE82-48D6-B62D-7A22C93203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E1451E3-E5B8-45ED-8993-76F2C8DE34C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64BEF78-8592-4F20-8DB7-ECEDD14F60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37FE8B8-3293-4692-9687-EBAC26E5CCF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13B2D637-B5DF-4C7F-8364-34AD5AF84ED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06B5D8DD-C52E-4EB3-BB3D-ED2DED3584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2218200C-E4D5-41D3-AB59-DCF407E7F83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407367438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title slide turqouise: arrows up">
    <p:bg bwMode="gray">
      <p:bgPr>
        <a:solidFill>
          <a:srgbClr val="6BA5B4"/>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2D042085-1ED4-4348-9522-7FAD1B91A72E}"/>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1FA3B22C-2D1F-470C-8316-C02A92D98B84}"/>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641F7587-00ED-48AA-96FE-6542DCB0C551}"/>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8" name="Group 97">
            <a:extLst>
              <a:ext uri="{FF2B5EF4-FFF2-40B4-BE49-F238E27FC236}">
                <a16:creationId xmlns:a16="http://schemas.microsoft.com/office/drawing/2014/main" xmlns="" id="{C818AB5A-D36E-4099-9749-291E95E4D7BB}"/>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B25753BF-4298-4427-97DE-CCCBA3A3C257}"/>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D2F52A67-9511-4133-ACF4-447A735A597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3B2AA053-B24E-44D4-A8EE-BBA1DF91DF9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8A66279B-7A59-44AE-8F2A-599C3ADAABB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6E2C691-A057-4082-AAA0-051D7D51A13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6BF1A7F-16C9-491A-AF1D-D099C7CF2EB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F8CEBC2F-4BF1-4897-8796-55282F3BA8C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FF8BBCB5-569F-41FB-A726-0C81183F9CA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48FE624B-18B9-407A-B836-2B1BC0EAE7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CCB50EAF-9205-4653-818D-B633DC652F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143AE822-F26A-471C-A9E8-3C55DBB4F12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01FD2CA6-B97C-4AA0-8578-1EA3FB668ED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08ECA484-260C-4691-91F3-A4386976C0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9B20B0DF-E3AE-41D7-B2A1-EBDFF191FD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19E778FB-E2B8-4E51-8EA8-2093B1A4496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12957E69-713A-41C2-81F1-96FDA6A107C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3EB0FC15-D958-4BC8-98BB-19F595A5A4E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4B0915-81B5-4123-97BF-E4B24CA050A6}"/>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3BC49A76-805D-4565-AAE1-64A1F811F3E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574F9361-6510-4A69-B124-0D2079188C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507B3BEE-0AD3-44EB-B7AE-30B04815B70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E77251BC-47F0-4D76-9AFF-EAD674423B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5DC62D1-3501-4872-A2E9-E984ED51590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AFA035A0-3080-4700-95D1-EC55668ED9D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3F8974D3-47B1-40FC-8946-EF2F982F0F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FEEFBB55-38E0-4A67-8AF5-978C3B1108A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F1E2BAA7-B841-47C3-BCCC-9B587EEC157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D5589EAE-872E-453B-BB03-C9CC623F5FF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0BE20640-6A3F-40F9-A88F-75D42C144EA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F6F296A4-4A4D-4B64-A4CC-40F998768FE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E1FF8460-C5D1-4FF4-ACE7-74F229AA81F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667CDE77-EEDF-4465-A958-975D134BB1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199B43B-9B25-4827-9894-62D223D4154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796961A9-6183-4403-9755-0793B09C721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A56CF70E-73DA-4F5F-9018-D92F2B71E1B1}"/>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DF37798A-4BBC-4975-AA55-03947E48A9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7A893AF4-24B5-4072-B303-1E99230FBB8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27ED1A54-26F3-40DB-B2EF-6538857722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04A2BEBC-08CF-4663-BF85-15AE9781F2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69C29E87-4009-4429-8F4F-2407314B46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97E6B670-4971-478B-AAB6-4A03B97364F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1FA33D07-8397-40CA-A4C5-FA2D4A11BA1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31E16974-A374-45D1-B62D-847D1D0107C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C2CBCDA2-A6D8-4B00-8688-D9E53C5A6EA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A0B69D8F-C01A-4980-A58F-85180D8DE09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E82FEEF1-2624-41FA-B7FB-A19B02E580A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959E6A1-E7D4-45F6-B287-E7C52C46FC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C1002A0B-67F0-42EE-BF63-580998FFE3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5B8C6197-9F0F-4E7D-927C-DAC5B8E856D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47A567A6-B01C-4BF5-B747-B5F70A2CAE3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D43B3EA-BC62-499F-9D07-2878E71A26F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0233BD8F-B7FB-4872-9CE1-737C1BBF95D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EBD7EB0D-7CCA-442A-B697-C85526501E8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F7C3DFD4-354E-4223-A891-AADDB2ABE1E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5BE0BA1F-646F-4069-8EBF-3EA9ABF94E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7EAB19BE-2FF2-44A5-88D0-08700F2BA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2A95A7D9-E5BA-48B6-806C-96D730A8B1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7285A967-A0DC-488B-BF57-8EF5B1F9FBF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D7D0055A-F989-4F34-8BDB-507E8110069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30F04E7B-FD6C-4D91-88B1-A83B7225382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7BA38F8F-A842-41D0-A29B-7E5AC7D740D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31DC55A-9BFA-4131-A7B8-B9A72B578D85}"/>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B107057B-EC79-49D2-B254-4EE36F9BA6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A4F7D6BB-86E9-40E0-85DB-AF247DC2D5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EB79EA0-7A03-4B16-971C-196D4A7360B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D7199AA-EAC6-419E-B6CB-389804B984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378185EB-5C73-49A9-BF87-B618A1C3A16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F99D30BC-0800-4807-9409-2838561DB3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2A079F7-6B5C-4952-B931-8B1EBFF3369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A44D1AA0-9E51-41F8-A5FA-7C43F9F4185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17D4509-4402-4B42-9605-D642464450E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47A452F-72DC-4FD9-A3F3-D30DA7C18DE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248631BF-3E1D-44FA-8F84-6E4F8A28BA8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23D5574B-9478-4F08-B509-377A30F43AA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6FACCB5-6B93-47C3-90B2-1256BAB5B28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80901C8-FC3F-4955-9CBC-7A9A83CA5E6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4ACFA7C-5771-46EF-B8D7-49F567B5DC7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C8EB7E0A-317A-4AEC-ABA7-5CFA2162F7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3F59BF51-3700-4E20-9047-F765AC79984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05BD4C3E-C72A-4796-93CB-847D046EAE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56294A33-29C2-4B7A-ABCA-24CDE950A85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DC1D62A0-AE0A-4182-B8C3-2355E4E1B79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9F47E3F4-9D8E-470B-A3E4-CE7DC24F2BC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DC5256D4-32C4-4256-A75B-4D56DA41CB4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588C858F-A5B8-41B4-B001-460DA833379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5FC51F7C-6F3E-44F2-BE32-554508305D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21E66561-CD50-47F5-9D83-CDB72179498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1E28E61A-B64C-4688-A389-54E13D202EC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56780521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tech&amp;touch">
    <p:bg bwMode="gray">
      <p:bgPr>
        <a:solidFill>
          <a:srgbClr val="6BA5B4"/>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A1F0E0FD-0FFD-4D1B-8021-9C45B536476B}"/>
              </a:ext>
            </a:extLst>
          </p:cNvPr>
          <p:cNvGrpSpPr>
            <a:grpSpLocks noChangeAspect="1"/>
          </p:cNvGrpSpPr>
          <p:nvPr userDrawn="1"/>
        </p:nvGrpSpPr>
        <p:grpSpPr bwMode="auto">
          <a:xfrm>
            <a:off x="6804025" y="1587"/>
            <a:ext cx="5391150" cy="6196724"/>
            <a:chOff x="2448" y="567"/>
            <a:chExt cx="2784" cy="3200"/>
          </a:xfrm>
          <a:solidFill>
            <a:schemeClr val="accent2"/>
          </a:solidFill>
        </p:grpSpPr>
        <p:sp>
          <p:nvSpPr>
            <p:cNvPr id="93" name="Rectangle 5">
              <a:extLst>
                <a:ext uri="{FF2B5EF4-FFF2-40B4-BE49-F238E27FC236}">
                  <a16:creationId xmlns:a16="http://schemas.microsoft.com/office/drawing/2014/main" xmlns="" id="{502F5A40-39B6-49A4-9792-508394E24185}"/>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A8370DC7-EC4A-4407-BCE1-28241953C4E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FEE633DA-6FA0-437E-A509-39A9D5B03F0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EAEC4445-D5D7-4558-BF4B-96C61C2C7642}"/>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BCDE32DB-19CA-48B6-9408-B2DDCF7CA801}"/>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149D2DD-1F22-4BB2-B6E4-82A9B3CCAC7C}"/>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6E6C75FF-C731-441E-8579-4885D98F5FF3}"/>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96296F6B-B90C-404C-B4F3-4502D467A2D4}"/>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DD9857A9-EBDB-438A-94F7-EC535A24C2C7}"/>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1A7D09A1-CC1E-46E3-86CE-58AF4C197C93}"/>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3AF93C1-ECB9-4F33-A0EF-ECA9AF6311E7}"/>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0B6B0F28-94AE-4CEF-A1FF-25708094FB68}"/>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B1A410B7-7BA0-4961-94C3-E53DB6D54977}"/>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09" name="Group 108">
            <a:extLst>
              <a:ext uri="{FF2B5EF4-FFF2-40B4-BE49-F238E27FC236}">
                <a16:creationId xmlns:a16="http://schemas.microsoft.com/office/drawing/2014/main" xmlns="" id="{ECF17F6D-5931-49BC-ABD5-798C5BE7F6B8}"/>
              </a:ext>
            </a:extLst>
          </p:cNvPr>
          <p:cNvGrpSpPr/>
          <p:nvPr userDrawn="1"/>
        </p:nvGrpSpPr>
        <p:grpSpPr>
          <a:xfrm>
            <a:off x="-294300" y="-297475"/>
            <a:ext cx="12780600" cy="7449775"/>
            <a:chOff x="-294300" y="-297475"/>
            <a:chExt cx="12780600" cy="7449775"/>
          </a:xfrm>
        </p:grpSpPr>
        <p:grpSp>
          <p:nvGrpSpPr>
            <p:cNvPr id="110" name="Group 21">
              <a:extLst>
                <a:ext uri="{FF2B5EF4-FFF2-40B4-BE49-F238E27FC236}">
                  <a16:creationId xmlns:a16="http://schemas.microsoft.com/office/drawing/2014/main" xmlns="" id="{EEE9C6BB-1C3E-42F5-8E96-05F309935B49}"/>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9B09C04-3B31-4D56-9E01-5D9D60773DD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A7835953-222F-44F3-A090-CC2AAFE9735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3E390018-E952-4592-A8C3-2F291511F3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B5A45C0E-9171-4EDD-B264-4932D8BA5F2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884DF174-FFDC-4790-8D1F-6AE6B5DFFE7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41F15CEE-AD65-480C-BD91-8ED2E50C4AA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D9B01717-74F7-4A0D-A9A2-CF065D2DACC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465F8803-069A-4B59-8CAE-5B75C3AAA0D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21F4C0F0-8A25-496C-B18A-DD6CC64B2E6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9B7F9271-BAFD-4A72-84AD-C524FEED23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0A366D8D-BE11-497F-91AF-995BC4140D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B2955429-F6E4-4C19-99E1-F91E7CBF546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48591823-5CB4-4B9C-B30C-654B39A0A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2AFFBD92-62C5-474B-8E44-666E9A15F2F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DE9350F7-6F92-401E-B755-59FCF91D866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F02C3CB-01F7-46AE-BC2F-0B2ADCD04C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82763477-72CC-4DAC-A2D5-3E8B76FA146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39C64DD-E1B7-4E48-8EAB-E31DF16DCF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EAD214D-4B0C-42CD-89C2-58B8D062009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4CA26D95-D173-4217-8E44-58BB6096B0E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B9F06CD-CBB0-482C-AC7F-E1A34C4D14D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C1900F5-CAB5-44A7-80C6-1795D298BA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FA6AB300-72C8-44BC-A3C3-1966B6645FD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AF521F33-0EEC-454D-A275-0073C6297B3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BBD4F051-B794-4C05-9877-3726810735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6A427BBF-CD82-40BC-9E7D-FFCC61809F5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441E4512-A0BD-4CAA-AFB8-9AFDCB2DFE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6297CE35-D1FB-47BE-8403-FC26BDE22DE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1553ED5B-C332-475C-A69E-4932E240A23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AF6465F0-2354-4FCE-9465-23EAC096E3D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CDC703C-DDFB-47E0-9A08-3B3A788A223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F21C7BCB-FD94-44EE-8BCC-F8AFFCCCE60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078453AE-09F2-42A4-B62B-4E326E6A701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E6417C23-4F27-4820-8884-A2D2F9F9B07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59FDBB2-712E-40C9-8A6F-71751AAA7424}"/>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93C3070D-5C10-430D-816B-6E7D375CE0B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E336763C-B51A-42D8-A6BC-FE69B7174A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AF6BEE48-4CCD-4555-A9F8-75AC9AB6B83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12C1020-5CB5-4BF2-8E58-54D6C6C105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1247C11-782F-40B4-BE29-07820DF678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BE530F86-997C-4EC3-BF34-D3348D3DDE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F6BACAA6-C5F1-4EC3-B6FA-E20124B18D5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66061E86-9B72-4B26-8974-823831B0F66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E062D15B-54F9-4E3C-B484-120CA369F35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43F9A442-6902-46D6-80D2-09D4F826C6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95081BFA-ED61-4EEA-A3CE-A5CC523544E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60FEFE92-04A4-4E6E-9BA9-098A09C1FF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4C40D6CA-E8D5-477D-886A-A0AF67624E7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1B9ACE39-A1AA-4335-B323-1EC56568E13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43225B99-2015-4958-867E-A23BF0AC720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D4E99EA5-B29B-4832-B73C-D06140918B2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EC48C63-D352-4F08-8278-EBEFDD7F3EE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4A9EB88F-87E5-4874-B2F8-DBD4E27278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A79A62FD-D328-4443-93C0-76936E07FC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4DFBCCE4-2E7C-419E-94C1-377FEE9C5C9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670F1B54-A511-4953-8922-F5242EDC4C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FF4D19E3-0250-4552-B3EE-536FA0F4F92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4F85D21E-BAAE-4F04-A5F4-2DAB812766E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D0F87EF1-AB37-4E3D-AC40-8E4FF333144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295B4CC7-5F3A-45A1-8EB9-B1F9151E46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EED6BA68-07C1-4A92-9366-BEE3284F022A}"/>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4F0CDCCA-C514-442C-B335-6DD48FCD4A1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CAEEFFF8-2D7F-4681-A0DA-F0D021CAA1D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C4C856BF-79FB-48DB-9D69-C6B9D5EB2D2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033205A2-7C9E-49D0-8604-B6AB6009C9A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0F8ED98-4556-4723-98FA-6FD66D3A9D4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DB0AEC9E-F5AD-4143-9346-AE43F1AB655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A4E6038-D0C5-4111-9C94-9339CBD0BF4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605F72C2-2796-499F-BACB-C14D4148758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4BC14A7-F918-4605-ADD7-EFBC5BA0D91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309AADB7-0A76-4EA2-A942-B0618C9DFEF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71F2B3BC-A340-449D-B3A4-996A1009EE5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C6B127D7-249C-45FA-97C3-15ACA1BDF66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0E62173-56FE-42D5-B703-8807C2F5300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C17CC7D-0315-4138-BC93-1E8AAB89ADC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C7198645-5462-4E4B-AF90-79862A11D24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FDFA61C8-8E7E-4877-B57C-34E5C125058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74013CF3-0356-4A48-AE6E-DE7CF9225C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1BE21EF-9500-4B17-B15D-E608000827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55CDF2B0-DC04-4BC9-8D26-24D497D987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E5950B3A-4448-4FDB-8621-F951C1157C5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8F3C10AD-6616-4AAF-A64E-7441857E007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423383F2-389B-4CE7-B5B8-9BDA8C76CF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5D234D0C-468F-4E78-A300-B0AF1FD5668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AD544955-0FAE-4E99-96C2-356CD970E3B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E4E988BE-3603-428B-B0C4-3572DD1F611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816E92E8-139A-4D97-AEB0-235F06768AD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37863827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right">
    <p:bg bwMode="gray">
      <p:bgPr>
        <a:solidFill>
          <a:schemeClr val="bg2"/>
        </a:solidFill>
        <a:effectLst/>
      </p:bgPr>
    </p:bg>
    <p:spTree>
      <p:nvGrpSpPr>
        <p:cNvPr id="1" name=""/>
        <p:cNvGrpSpPr/>
        <p:nvPr/>
      </p:nvGrpSpPr>
      <p:grpSpPr>
        <a:xfrm>
          <a:off x="0" y="0"/>
          <a:ext cx="0" cy="0"/>
          <a:chOff x="0" y="0"/>
          <a:chExt cx="0" cy="0"/>
        </a:xfrm>
      </p:grpSpPr>
      <p:sp>
        <p:nvSpPr>
          <p:cNvPr id="91" name="Freeform: Shape 90">
            <a:extLst>
              <a:ext uri="{FF2B5EF4-FFF2-40B4-BE49-F238E27FC236}">
                <a16:creationId xmlns:a16="http://schemas.microsoft.com/office/drawing/2014/main" xmlns="" id="{2EE7EA04-B15F-406E-9930-154CA9C8AAD0}"/>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2" name="Freeform 13">
            <a:extLst>
              <a:ext uri="{FF2B5EF4-FFF2-40B4-BE49-F238E27FC236}">
                <a16:creationId xmlns:a16="http://schemas.microsoft.com/office/drawing/2014/main" xmlns="" id="{3D98735A-BB69-419D-9763-30BDC707FD87}"/>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2051518F-2B74-4304-9490-4C8E01045C5B}"/>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5" y="6293935"/>
            <a:ext cx="1666875" cy="257580"/>
          </a:xfrm>
          <a:prstGeom prst="rect">
            <a:avLst/>
          </a:prstGeom>
        </p:spPr>
      </p:pic>
      <p:grpSp>
        <p:nvGrpSpPr>
          <p:cNvPr id="94" name="Group 93">
            <a:extLst>
              <a:ext uri="{FF2B5EF4-FFF2-40B4-BE49-F238E27FC236}">
                <a16:creationId xmlns:a16="http://schemas.microsoft.com/office/drawing/2014/main" xmlns="" id="{87C8663C-8B8B-44C0-B409-DAB1BCEF803A}"/>
              </a:ext>
            </a:extLst>
          </p:cNvPr>
          <p:cNvGrpSpPr/>
          <p:nvPr userDrawn="1"/>
        </p:nvGrpSpPr>
        <p:grpSpPr>
          <a:xfrm>
            <a:off x="-294300" y="-297475"/>
            <a:ext cx="12780600" cy="7449775"/>
            <a:chOff x="-294300" y="-297475"/>
            <a:chExt cx="12780600" cy="7449775"/>
          </a:xfrm>
        </p:grpSpPr>
        <p:grpSp>
          <p:nvGrpSpPr>
            <p:cNvPr id="95" name="Group 21">
              <a:extLst>
                <a:ext uri="{FF2B5EF4-FFF2-40B4-BE49-F238E27FC236}">
                  <a16:creationId xmlns:a16="http://schemas.microsoft.com/office/drawing/2014/main" xmlns="" id="{FA93E80F-933A-4DAC-9475-9ECB4406EF68}"/>
                </a:ext>
              </a:extLst>
            </p:cNvPr>
            <p:cNvGrpSpPr>
              <a:grpSpLocks/>
            </p:cNvGrpSpPr>
            <p:nvPr userDrawn="1"/>
          </p:nvGrpSpPr>
          <p:grpSpPr bwMode="auto">
            <a:xfrm>
              <a:off x="-294300" y="0"/>
              <a:ext cx="180000" cy="6858000"/>
              <a:chOff x="-232" y="0"/>
              <a:chExt cx="232" cy="4320"/>
            </a:xfrm>
          </p:grpSpPr>
          <p:sp>
            <p:nvSpPr>
              <p:cNvPr id="168" name="Line 22">
                <a:extLst>
                  <a:ext uri="{FF2B5EF4-FFF2-40B4-BE49-F238E27FC236}">
                    <a16:creationId xmlns:a16="http://schemas.microsoft.com/office/drawing/2014/main" xmlns="" id="{2722383C-A937-4387-BA82-8BD9ADB686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F33548AB-E48F-4809-ADCC-0B9CC1761DB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AB74D11A-48B9-4E2F-B88E-6C19F2B7C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D8332B75-7C54-451D-898B-8D890B8C2CD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444CB827-C387-4F82-8389-1ABF7E3960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CB812355-BB41-4372-9ED6-605DDACF82D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5A9A46C-E5B4-4B65-BB87-0AEB773C9B1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9BA1756C-F61F-40C6-A6E9-51CEA4A5597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2B7E29C3-2CA2-4BD0-9755-56A50BB727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31ADE045-A277-4C14-A3DB-7B5785877F5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4EB32097-06E1-427D-BD5C-A92110CAB0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8FEDEF10-F75A-4C2B-8A3E-6F14E01652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3B7702A6-8EC1-4185-8A1E-EFBE2AA9254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08A9BFC1-F2BF-44C9-9DF2-D44381CC2BE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36107AB6-263C-4162-B9AD-BD45B01C282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86431080-5728-4E5E-AB4F-3EED43B2683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6" name="Group 21">
              <a:extLst>
                <a:ext uri="{FF2B5EF4-FFF2-40B4-BE49-F238E27FC236}">
                  <a16:creationId xmlns:a16="http://schemas.microsoft.com/office/drawing/2014/main" xmlns="" id="{96B345E4-41A4-4907-B3A8-F1A4A359FE27}"/>
                </a:ext>
              </a:extLst>
            </p:cNvPr>
            <p:cNvGrpSpPr>
              <a:grpSpLocks/>
            </p:cNvGrpSpPr>
            <p:nvPr userDrawn="1"/>
          </p:nvGrpSpPr>
          <p:grpSpPr bwMode="auto">
            <a:xfrm>
              <a:off x="12306300" y="0"/>
              <a:ext cx="180000" cy="6858000"/>
              <a:chOff x="-232" y="0"/>
              <a:chExt cx="232" cy="4320"/>
            </a:xfrm>
          </p:grpSpPr>
          <p:sp>
            <p:nvSpPr>
              <p:cNvPr id="152" name="Line 22">
                <a:extLst>
                  <a:ext uri="{FF2B5EF4-FFF2-40B4-BE49-F238E27FC236}">
                    <a16:creationId xmlns:a16="http://schemas.microsoft.com/office/drawing/2014/main" xmlns="" id="{F055C663-9757-4AA8-A716-2986B2612C0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23">
                <a:extLst>
                  <a:ext uri="{FF2B5EF4-FFF2-40B4-BE49-F238E27FC236}">
                    <a16:creationId xmlns:a16="http://schemas.microsoft.com/office/drawing/2014/main" xmlns="" id="{8FBA31C7-3C26-45FA-81FE-CEE982B579D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4">
                <a:extLst>
                  <a:ext uri="{FF2B5EF4-FFF2-40B4-BE49-F238E27FC236}">
                    <a16:creationId xmlns:a16="http://schemas.microsoft.com/office/drawing/2014/main" xmlns="" id="{B0D816B8-84E9-46D8-B152-ECDD615906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5">
                <a:extLst>
                  <a:ext uri="{FF2B5EF4-FFF2-40B4-BE49-F238E27FC236}">
                    <a16:creationId xmlns:a16="http://schemas.microsoft.com/office/drawing/2014/main" xmlns="" id="{83F8F5EB-F3A9-430B-9164-31C23AD8F3B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6">
                <a:extLst>
                  <a:ext uri="{FF2B5EF4-FFF2-40B4-BE49-F238E27FC236}">
                    <a16:creationId xmlns:a16="http://schemas.microsoft.com/office/drawing/2014/main" xmlns="" id="{72049A9B-718C-42F7-B71E-34431FDA319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7">
                <a:extLst>
                  <a:ext uri="{FF2B5EF4-FFF2-40B4-BE49-F238E27FC236}">
                    <a16:creationId xmlns:a16="http://schemas.microsoft.com/office/drawing/2014/main" xmlns="" id="{1D5F79CA-122C-4011-B522-69417071B3E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8">
                <a:extLst>
                  <a:ext uri="{FF2B5EF4-FFF2-40B4-BE49-F238E27FC236}">
                    <a16:creationId xmlns:a16="http://schemas.microsoft.com/office/drawing/2014/main" xmlns="" id="{D4AD9F38-D319-40F5-82E5-811ED256835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31">
                <a:extLst>
                  <a:ext uri="{FF2B5EF4-FFF2-40B4-BE49-F238E27FC236}">
                    <a16:creationId xmlns:a16="http://schemas.microsoft.com/office/drawing/2014/main" xmlns="" id="{6AEDA8B5-181F-40D3-89F4-2969F4283A1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2">
                <a:extLst>
                  <a:ext uri="{FF2B5EF4-FFF2-40B4-BE49-F238E27FC236}">
                    <a16:creationId xmlns:a16="http://schemas.microsoft.com/office/drawing/2014/main" xmlns="" id="{E8BB8EDC-F576-48AB-8F25-5919D3EE652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3">
                <a:extLst>
                  <a:ext uri="{FF2B5EF4-FFF2-40B4-BE49-F238E27FC236}">
                    <a16:creationId xmlns:a16="http://schemas.microsoft.com/office/drawing/2014/main" xmlns="" id="{4BA01A94-DD32-4E57-BEAB-2610E30F938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4">
                <a:extLst>
                  <a:ext uri="{FF2B5EF4-FFF2-40B4-BE49-F238E27FC236}">
                    <a16:creationId xmlns:a16="http://schemas.microsoft.com/office/drawing/2014/main" xmlns="" id="{7890E63D-E736-4C13-AB12-4C1E866E08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5">
                <a:extLst>
                  <a:ext uri="{FF2B5EF4-FFF2-40B4-BE49-F238E27FC236}">
                    <a16:creationId xmlns:a16="http://schemas.microsoft.com/office/drawing/2014/main" xmlns="" id="{3D81DD1C-01E5-4338-969C-6A8B97E54D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6">
                <a:extLst>
                  <a:ext uri="{FF2B5EF4-FFF2-40B4-BE49-F238E27FC236}">
                    <a16:creationId xmlns:a16="http://schemas.microsoft.com/office/drawing/2014/main" xmlns="" id="{FCD62FFC-50AB-4A6E-B6AD-0D2DEB2EC9B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7">
                <a:extLst>
                  <a:ext uri="{FF2B5EF4-FFF2-40B4-BE49-F238E27FC236}">
                    <a16:creationId xmlns:a16="http://schemas.microsoft.com/office/drawing/2014/main" xmlns="" id="{968B11DF-2827-46B4-B8A5-87A3A5F040C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8">
                <a:extLst>
                  <a:ext uri="{FF2B5EF4-FFF2-40B4-BE49-F238E27FC236}">
                    <a16:creationId xmlns:a16="http://schemas.microsoft.com/office/drawing/2014/main" xmlns="" id="{2CCC1B2D-9AFA-4927-BF65-FE34ABBF2B2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3F1B33E1-2144-41F6-AB4D-E445EA94DCD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41">
              <a:extLst>
                <a:ext uri="{FF2B5EF4-FFF2-40B4-BE49-F238E27FC236}">
                  <a16:creationId xmlns:a16="http://schemas.microsoft.com/office/drawing/2014/main" xmlns="" id="{3015A07D-BE25-4CF0-B311-7930C639CF75}"/>
                </a:ext>
              </a:extLst>
            </p:cNvPr>
            <p:cNvGrpSpPr>
              <a:grpSpLocks/>
            </p:cNvGrpSpPr>
            <p:nvPr userDrawn="1"/>
          </p:nvGrpSpPr>
          <p:grpSpPr bwMode="auto">
            <a:xfrm>
              <a:off x="1" y="-297475"/>
              <a:ext cx="12191999" cy="180000"/>
              <a:chOff x="0" y="-689"/>
              <a:chExt cx="7680" cy="232"/>
            </a:xfrm>
          </p:grpSpPr>
          <p:sp>
            <p:nvSpPr>
              <p:cNvPr id="126" name="Line 42">
                <a:extLst>
                  <a:ext uri="{FF2B5EF4-FFF2-40B4-BE49-F238E27FC236}">
                    <a16:creationId xmlns:a16="http://schemas.microsoft.com/office/drawing/2014/main" xmlns="" id="{804D4590-F7F1-4825-A626-FAAAA02C92C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3">
                <a:extLst>
                  <a:ext uri="{FF2B5EF4-FFF2-40B4-BE49-F238E27FC236}">
                    <a16:creationId xmlns:a16="http://schemas.microsoft.com/office/drawing/2014/main" xmlns="" id="{B85AD1BE-FFF1-452F-885E-CDF4B47B486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736E42BB-83E4-4088-9A56-BF81E5D21D3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29" name="Line 45">
                <a:extLst>
                  <a:ext uri="{FF2B5EF4-FFF2-40B4-BE49-F238E27FC236}">
                    <a16:creationId xmlns:a16="http://schemas.microsoft.com/office/drawing/2014/main" xmlns="" id="{A3AB4C9D-C47F-483F-962B-53593614E4D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6">
                <a:extLst>
                  <a:ext uri="{FF2B5EF4-FFF2-40B4-BE49-F238E27FC236}">
                    <a16:creationId xmlns:a16="http://schemas.microsoft.com/office/drawing/2014/main" xmlns="" id="{6084CDE9-8761-4226-9F08-BDDB6052C3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7">
                <a:extLst>
                  <a:ext uri="{FF2B5EF4-FFF2-40B4-BE49-F238E27FC236}">
                    <a16:creationId xmlns:a16="http://schemas.microsoft.com/office/drawing/2014/main" xmlns="" id="{36ACC767-25A1-497D-AFD4-3C8C1ECF5CF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8">
                <a:extLst>
                  <a:ext uri="{FF2B5EF4-FFF2-40B4-BE49-F238E27FC236}">
                    <a16:creationId xmlns:a16="http://schemas.microsoft.com/office/drawing/2014/main" xmlns="" id="{59A845BE-E6C6-4E66-AB66-C83EB750409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9">
                <a:extLst>
                  <a:ext uri="{FF2B5EF4-FFF2-40B4-BE49-F238E27FC236}">
                    <a16:creationId xmlns:a16="http://schemas.microsoft.com/office/drawing/2014/main" xmlns="" id="{5AAA63CF-D9D6-4CBB-AAC9-9DFC3963FBD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50">
                <a:extLst>
                  <a:ext uri="{FF2B5EF4-FFF2-40B4-BE49-F238E27FC236}">
                    <a16:creationId xmlns:a16="http://schemas.microsoft.com/office/drawing/2014/main" xmlns="" id="{F2869592-7256-4DC9-8799-11AD51B9A8F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1">
                <a:extLst>
                  <a:ext uri="{FF2B5EF4-FFF2-40B4-BE49-F238E27FC236}">
                    <a16:creationId xmlns:a16="http://schemas.microsoft.com/office/drawing/2014/main" xmlns="" id="{FB59B86A-37F5-4BDD-8583-2F307EB00EE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2">
                <a:extLst>
                  <a:ext uri="{FF2B5EF4-FFF2-40B4-BE49-F238E27FC236}">
                    <a16:creationId xmlns:a16="http://schemas.microsoft.com/office/drawing/2014/main" xmlns="" id="{AC5158C9-DDF4-4F67-BE47-3BDF8853AF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3">
                <a:extLst>
                  <a:ext uri="{FF2B5EF4-FFF2-40B4-BE49-F238E27FC236}">
                    <a16:creationId xmlns:a16="http://schemas.microsoft.com/office/drawing/2014/main" xmlns="" id="{C1E1924B-FF81-4782-91C5-F3C4574551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4">
                <a:extLst>
                  <a:ext uri="{FF2B5EF4-FFF2-40B4-BE49-F238E27FC236}">
                    <a16:creationId xmlns:a16="http://schemas.microsoft.com/office/drawing/2014/main" xmlns="" id="{037B1AF8-A0A7-4FB6-B51B-D889313EC79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5">
                <a:extLst>
                  <a:ext uri="{FF2B5EF4-FFF2-40B4-BE49-F238E27FC236}">
                    <a16:creationId xmlns:a16="http://schemas.microsoft.com/office/drawing/2014/main" xmlns="" id="{B89B6BE9-4287-425F-BFAF-0BE22C59E03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6">
                <a:extLst>
                  <a:ext uri="{FF2B5EF4-FFF2-40B4-BE49-F238E27FC236}">
                    <a16:creationId xmlns:a16="http://schemas.microsoft.com/office/drawing/2014/main" xmlns="" id="{DC22BCF8-432F-4136-96D3-1BECDF6BEB7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7">
                <a:extLst>
                  <a:ext uri="{FF2B5EF4-FFF2-40B4-BE49-F238E27FC236}">
                    <a16:creationId xmlns:a16="http://schemas.microsoft.com/office/drawing/2014/main" xmlns="" id="{D2FD2388-DFFC-4D5F-959B-0F6CDAA51D7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8">
                <a:extLst>
                  <a:ext uri="{FF2B5EF4-FFF2-40B4-BE49-F238E27FC236}">
                    <a16:creationId xmlns:a16="http://schemas.microsoft.com/office/drawing/2014/main" xmlns="" id="{BDDF20B8-E9E1-47A8-AF20-EE9797B2D47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9">
                <a:extLst>
                  <a:ext uri="{FF2B5EF4-FFF2-40B4-BE49-F238E27FC236}">
                    <a16:creationId xmlns:a16="http://schemas.microsoft.com/office/drawing/2014/main" xmlns="" id="{50D20A56-55BE-4EDA-B1FD-892CCA1FE92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60">
                <a:extLst>
                  <a:ext uri="{FF2B5EF4-FFF2-40B4-BE49-F238E27FC236}">
                    <a16:creationId xmlns:a16="http://schemas.microsoft.com/office/drawing/2014/main" xmlns="" id="{B68650C0-DFF9-4A67-874E-D7632C9FA61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1">
                <a:extLst>
                  <a:ext uri="{FF2B5EF4-FFF2-40B4-BE49-F238E27FC236}">
                    <a16:creationId xmlns:a16="http://schemas.microsoft.com/office/drawing/2014/main" xmlns="" id="{DE61D21C-969D-4071-B9B3-B4DFFB71C4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2">
                <a:extLst>
                  <a:ext uri="{FF2B5EF4-FFF2-40B4-BE49-F238E27FC236}">
                    <a16:creationId xmlns:a16="http://schemas.microsoft.com/office/drawing/2014/main" xmlns="" id="{EF03F73F-2D0C-46C7-9610-0B504440A71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3">
                <a:extLst>
                  <a:ext uri="{FF2B5EF4-FFF2-40B4-BE49-F238E27FC236}">
                    <a16:creationId xmlns:a16="http://schemas.microsoft.com/office/drawing/2014/main" xmlns="" id="{6072573C-1CE8-48CD-BC5E-857446CF5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4">
                <a:extLst>
                  <a:ext uri="{FF2B5EF4-FFF2-40B4-BE49-F238E27FC236}">
                    <a16:creationId xmlns:a16="http://schemas.microsoft.com/office/drawing/2014/main" xmlns="" id="{73B3A308-58B4-4D4B-AE45-71A6EA07834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5">
                <a:extLst>
                  <a:ext uri="{FF2B5EF4-FFF2-40B4-BE49-F238E27FC236}">
                    <a16:creationId xmlns:a16="http://schemas.microsoft.com/office/drawing/2014/main" xmlns="" id="{C2EEF8DC-0AD6-4EC1-AFE8-1125D7C9D1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44">
                <a:extLst>
                  <a:ext uri="{FF2B5EF4-FFF2-40B4-BE49-F238E27FC236}">
                    <a16:creationId xmlns:a16="http://schemas.microsoft.com/office/drawing/2014/main" xmlns="" id="{A1E4F60F-EA88-4A04-BA11-B454D1B9438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1" name="Line 43">
                <a:extLst>
                  <a:ext uri="{FF2B5EF4-FFF2-40B4-BE49-F238E27FC236}">
                    <a16:creationId xmlns:a16="http://schemas.microsoft.com/office/drawing/2014/main" xmlns="" id="{AB570312-C315-4BC3-9D7D-677D6495B5E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65BC538D-6598-4C0E-B7BE-A3F65A5DB6AF}"/>
                </a:ext>
              </a:extLst>
            </p:cNvPr>
            <p:cNvGrpSpPr>
              <a:grpSpLocks/>
            </p:cNvGrpSpPr>
            <p:nvPr userDrawn="1"/>
          </p:nvGrpSpPr>
          <p:grpSpPr bwMode="auto">
            <a:xfrm>
              <a:off x="6351" y="6972300"/>
              <a:ext cx="12195174" cy="180000"/>
              <a:chOff x="4" y="-689"/>
              <a:chExt cx="7682" cy="232"/>
            </a:xfrm>
          </p:grpSpPr>
          <p:sp>
            <p:nvSpPr>
              <p:cNvPr id="99" name="Line 42">
                <a:extLst>
                  <a:ext uri="{FF2B5EF4-FFF2-40B4-BE49-F238E27FC236}">
                    <a16:creationId xmlns:a16="http://schemas.microsoft.com/office/drawing/2014/main" xmlns="" id="{1736DB45-63D4-479A-B905-A654CA8215C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43">
                <a:extLst>
                  <a:ext uri="{FF2B5EF4-FFF2-40B4-BE49-F238E27FC236}">
                    <a16:creationId xmlns:a16="http://schemas.microsoft.com/office/drawing/2014/main" xmlns="" id="{15479D6A-C579-45E4-AEF5-AF11595AB9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4">
                <a:extLst>
                  <a:ext uri="{FF2B5EF4-FFF2-40B4-BE49-F238E27FC236}">
                    <a16:creationId xmlns:a16="http://schemas.microsoft.com/office/drawing/2014/main" xmlns="" id="{1837F33E-54B7-4B30-9478-8372DCAB265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5">
                <a:extLst>
                  <a:ext uri="{FF2B5EF4-FFF2-40B4-BE49-F238E27FC236}">
                    <a16:creationId xmlns:a16="http://schemas.microsoft.com/office/drawing/2014/main" xmlns="" id="{9D35F589-B6D4-402F-A2D3-5FF1A4AB66B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6">
                <a:extLst>
                  <a:ext uri="{FF2B5EF4-FFF2-40B4-BE49-F238E27FC236}">
                    <a16:creationId xmlns:a16="http://schemas.microsoft.com/office/drawing/2014/main" xmlns="" id="{27C14D67-0B44-434C-9A22-90BE82A64B7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7">
                <a:extLst>
                  <a:ext uri="{FF2B5EF4-FFF2-40B4-BE49-F238E27FC236}">
                    <a16:creationId xmlns:a16="http://schemas.microsoft.com/office/drawing/2014/main" xmlns="" id="{EEC3B8B7-414F-48E6-AAAA-9D5C37636C9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8">
                <a:extLst>
                  <a:ext uri="{FF2B5EF4-FFF2-40B4-BE49-F238E27FC236}">
                    <a16:creationId xmlns:a16="http://schemas.microsoft.com/office/drawing/2014/main" xmlns="" id="{A274A1E7-9943-4901-B25E-1854F78245E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9">
                <a:extLst>
                  <a:ext uri="{FF2B5EF4-FFF2-40B4-BE49-F238E27FC236}">
                    <a16:creationId xmlns:a16="http://schemas.microsoft.com/office/drawing/2014/main" xmlns="" id="{C72DCE82-E7AC-47F5-A7AD-BD33A885940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50">
                <a:extLst>
                  <a:ext uri="{FF2B5EF4-FFF2-40B4-BE49-F238E27FC236}">
                    <a16:creationId xmlns:a16="http://schemas.microsoft.com/office/drawing/2014/main" xmlns="" id="{BB81AAA7-62FE-40FE-9108-A819CF912EB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1">
                <a:extLst>
                  <a:ext uri="{FF2B5EF4-FFF2-40B4-BE49-F238E27FC236}">
                    <a16:creationId xmlns:a16="http://schemas.microsoft.com/office/drawing/2014/main" xmlns="" id="{947FE62A-603E-46F6-834C-8CB445178CE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2">
                <a:extLst>
                  <a:ext uri="{FF2B5EF4-FFF2-40B4-BE49-F238E27FC236}">
                    <a16:creationId xmlns:a16="http://schemas.microsoft.com/office/drawing/2014/main" xmlns="" id="{5F27FA7E-E256-45A3-850E-C8959AABC13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3">
                <a:extLst>
                  <a:ext uri="{FF2B5EF4-FFF2-40B4-BE49-F238E27FC236}">
                    <a16:creationId xmlns:a16="http://schemas.microsoft.com/office/drawing/2014/main" xmlns="" id="{977878B4-E7A4-4750-AD0E-BB6A9E83B98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4">
                <a:extLst>
                  <a:ext uri="{FF2B5EF4-FFF2-40B4-BE49-F238E27FC236}">
                    <a16:creationId xmlns:a16="http://schemas.microsoft.com/office/drawing/2014/main" xmlns="" id="{3F1F3CCF-ECFE-4BFE-88A3-7CE56E5E6D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5">
                <a:extLst>
                  <a:ext uri="{FF2B5EF4-FFF2-40B4-BE49-F238E27FC236}">
                    <a16:creationId xmlns:a16="http://schemas.microsoft.com/office/drawing/2014/main" xmlns="" id="{A12976B5-226A-400F-B788-274F25286B8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6">
                <a:extLst>
                  <a:ext uri="{FF2B5EF4-FFF2-40B4-BE49-F238E27FC236}">
                    <a16:creationId xmlns:a16="http://schemas.microsoft.com/office/drawing/2014/main" xmlns="" id="{3A09DF98-C018-4174-8890-411E159203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7">
                <a:extLst>
                  <a:ext uri="{FF2B5EF4-FFF2-40B4-BE49-F238E27FC236}">
                    <a16:creationId xmlns:a16="http://schemas.microsoft.com/office/drawing/2014/main" xmlns="" id="{AF8083DA-56F7-48FE-9E42-064C0D135A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8">
                <a:extLst>
                  <a:ext uri="{FF2B5EF4-FFF2-40B4-BE49-F238E27FC236}">
                    <a16:creationId xmlns:a16="http://schemas.microsoft.com/office/drawing/2014/main" xmlns="" id="{79124BED-7957-49E0-83C0-E097D38395E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9">
                <a:extLst>
                  <a:ext uri="{FF2B5EF4-FFF2-40B4-BE49-F238E27FC236}">
                    <a16:creationId xmlns:a16="http://schemas.microsoft.com/office/drawing/2014/main" xmlns="" id="{87D5C086-2F4F-4605-8651-F5351B72815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60">
                <a:extLst>
                  <a:ext uri="{FF2B5EF4-FFF2-40B4-BE49-F238E27FC236}">
                    <a16:creationId xmlns:a16="http://schemas.microsoft.com/office/drawing/2014/main" xmlns="" id="{79C0EE69-AFA9-4650-A132-B6AD687712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1">
                <a:extLst>
                  <a:ext uri="{FF2B5EF4-FFF2-40B4-BE49-F238E27FC236}">
                    <a16:creationId xmlns:a16="http://schemas.microsoft.com/office/drawing/2014/main" xmlns="" id="{2EAFDAB5-F620-4387-97D8-A9E5285D3E2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2">
                <a:extLst>
                  <a:ext uri="{FF2B5EF4-FFF2-40B4-BE49-F238E27FC236}">
                    <a16:creationId xmlns:a16="http://schemas.microsoft.com/office/drawing/2014/main" xmlns="" id="{12B45447-673B-4943-9BED-6522D7A546B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3">
                <a:extLst>
                  <a:ext uri="{FF2B5EF4-FFF2-40B4-BE49-F238E27FC236}">
                    <a16:creationId xmlns:a16="http://schemas.microsoft.com/office/drawing/2014/main" xmlns="" id="{8486B9A8-C1EA-4FDC-BCA8-6AC20F55C71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4">
                <a:extLst>
                  <a:ext uri="{FF2B5EF4-FFF2-40B4-BE49-F238E27FC236}">
                    <a16:creationId xmlns:a16="http://schemas.microsoft.com/office/drawing/2014/main" xmlns="" id="{A1CD63D6-659C-44A2-B318-150D27985F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5">
                <a:extLst>
                  <a:ext uri="{FF2B5EF4-FFF2-40B4-BE49-F238E27FC236}">
                    <a16:creationId xmlns:a16="http://schemas.microsoft.com/office/drawing/2014/main" xmlns="" id="{78913252-0801-4F6D-B272-F8063519B2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44">
                <a:extLst>
                  <a:ext uri="{FF2B5EF4-FFF2-40B4-BE49-F238E27FC236}">
                    <a16:creationId xmlns:a16="http://schemas.microsoft.com/office/drawing/2014/main" xmlns="" id="{EB275867-B0A5-4932-B75C-FB2B4A4D34AE}"/>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3">
                <a:extLst>
                  <a:ext uri="{FF2B5EF4-FFF2-40B4-BE49-F238E27FC236}">
                    <a16:creationId xmlns:a16="http://schemas.microsoft.com/office/drawing/2014/main" xmlns="" id="{A07164DE-7999-461D-A8BC-31294A1FF8A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4843820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title slide cream: arrows up">
    <p:bg bwMode="gray">
      <p:bgPr>
        <a:solidFill>
          <a:schemeClr val="bg2"/>
        </a:solidFill>
        <a:effectLst/>
      </p:bgPr>
    </p:bg>
    <p:spTree>
      <p:nvGrpSpPr>
        <p:cNvPr id="1" name=""/>
        <p:cNvGrpSpPr/>
        <p:nvPr/>
      </p:nvGrpSpPr>
      <p:grpSpPr>
        <a:xfrm>
          <a:off x="0" y="0"/>
          <a:ext cx="0" cy="0"/>
          <a:chOff x="0" y="0"/>
          <a:chExt cx="0" cy="0"/>
        </a:xfrm>
      </p:grpSpPr>
      <p:sp>
        <p:nvSpPr>
          <p:cNvPr id="94" name="Freeform 5">
            <a:extLst>
              <a:ext uri="{FF2B5EF4-FFF2-40B4-BE49-F238E27FC236}">
                <a16:creationId xmlns:a16="http://schemas.microsoft.com/office/drawing/2014/main" xmlns="" id="{452D6C51-7D42-4979-82B2-135F4C476D5F}"/>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5" name="Freeform: Shape 94">
            <a:extLst>
              <a:ext uri="{FF2B5EF4-FFF2-40B4-BE49-F238E27FC236}">
                <a16:creationId xmlns:a16="http://schemas.microsoft.com/office/drawing/2014/main" xmlns="" id="{E37991F6-E1A4-4E18-BFAC-9F8D823FF3B7}"/>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6" name="Freeform 7">
            <a:extLst>
              <a:ext uri="{FF2B5EF4-FFF2-40B4-BE49-F238E27FC236}">
                <a16:creationId xmlns:a16="http://schemas.microsoft.com/office/drawing/2014/main" xmlns="" id="{D045FC00-F323-428A-8885-2D868052CF1A}"/>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5" y="6293935"/>
            <a:ext cx="1666875" cy="257580"/>
          </a:xfrm>
          <a:prstGeom prst="rect">
            <a:avLst/>
          </a:prstGeom>
        </p:spPr>
      </p:pic>
      <p:grpSp>
        <p:nvGrpSpPr>
          <p:cNvPr id="97" name="Group 96">
            <a:extLst>
              <a:ext uri="{FF2B5EF4-FFF2-40B4-BE49-F238E27FC236}">
                <a16:creationId xmlns:a16="http://schemas.microsoft.com/office/drawing/2014/main" xmlns="" id="{75C31163-C43F-41EF-AC69-7FB1D0E5DB5F}"/>
              </a:ext>
            </a:extLst>
          </p:cNvPr>
          <p:cNvGrpSpPr/>
          <p:nvPr userDrawn="1"/>
        </p:nvGrpSpPr>
        <p:grpSpPr>
          <a:xfrm>
            <a:off x="-294300" y="-297475"/>
            <a:ext cx="12780600" cy="7449775"/>
            <a:chOff x="-294300" y="-297475"/>
            <a:chExt cx="12780600" cy="7449775"/>
          </a:xfrm>
        </p:grpSpPr>
        <p:grpSp>
          <p:nvGrpSpPr>
            <p:cNvPr id="98" name="Group 21">
              <a:extLst>
                <a:ext uri="{FF2B5EF4-FFF2-40B4-BE49-F238E27FC236}">
                  <a16:creationId xmlns:a16="http://schemas.microsoft.com/office/drawing/2014/main" xmlns="" id="{37906A48-FA18-4DDA-9046-00D07177925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D12C30C5-EC42-42FD-808F-73E2563446F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F21D5C1-B569-432B-8803-E720EA1EE52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148948A8-073E-404E-95ED-50D2A73054B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DC89BBA7-FB11-4418-AE28-7E5405D8CEF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E84D5E5-500D-4E6C-930A-B913C293C5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20B3D14C-ABAF-403E-BCC3-1269A62E2C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9139D769-A5A2-4518-AB43-02E4E9FF89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ED26BC93-425B-4F92-AE43-638A57C0729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20F79AA3-A441-41EC-92A9-47831D8514F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B331F250-820F-41E8-B0C3-F2E18D62DE2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61CBE43-9222-4B35-BC9B-AB1CB9F59CF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C4E76CC3-3313-42B9-8ED8-FA7E4505DE8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E0672829-A409-46D2-BB9A-CF31A8D9C9F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D2B7FB51-2CE6-432E-8115-6CE0FD1640C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6528C20-E55D-4C52-BA86-B4C578E880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C897C4D-890C-4FB2-B787-CC0B7C975BE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21">
              <a:extLst>
                <a:ext uri="{FF2B5EF4-FFF2-40B4-BE49-F238E27FC236}">
                  <a16:creationId xmlns:a16="http://schemas.microsoft.com/office/drawing/2014/main" xmlns="" id="{7F674617-CFD2-4BFD-A696-9119CD31E3D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57BFAADA-6098-449D-8249-35BE5E0E9D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75092B74-284E-4446-BC2E-B37B755B3A2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572FEBEA-CE13-40B8-B07E-E7FF82BDE38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846034A-EFD3-46FB-8EA5-389F08ABD3F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A49F2F69-4BDC-44CF-9613-7BC4A0773C5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D1062B0-9B14-4F49-825E-2FBEFA413E7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94A3445F-5F4C-4077-87E2-DCCF2BF254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6F2B3C7-319A-4A17-B6F7-C45C033882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F1B838E-85D5-4AB0-89A2-1B47137E841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A73C194A-996A-4856-A7F9-CB8B0C49EBF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991A7689-7FB0-48C5-B88F-C6ED6F3273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76FF8D39-0381-490E-8928-58D4BE6412E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102705E3-7B11-4B65-9A28-45F291D781C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95A71DA-8A94-4674-8E7C-D0AE208F0EF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39FDD314-6CB5-4E87-8DAE-68F6AA88945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FC0899C4-E865-406B-97DD-1CC64A35F2E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41">
              <a:extLst>
                <a:ext uri="{FF2B5EF4-FFF2-40B4-BE49-F238E27FC236}">
                  <a16:creationId xmlns:a16="http://schemas.microsoft.com/office/drawing/2014/main" xmlns="" id="{51B8237B-8426-4F5F-863A-B74BB7EA99B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99C81C6F-DA65-43CF-AE6B-0C378314308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3433E9EA-3A8A-45DB-9AB1-3550668030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32509673-43DB-4E1A-8B68-029964DC794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E5508FC-F73F-4960-9694-DD6A6716480F}"/>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05BA4FF5-7AD2-46C8-BBCF-30B32B076B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E87E14CC-B1FA-4D4B-A3D9-72A2D082C78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961B9DAE-ED0E-4511-9FAA-1AF31F22490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D631CB9E-B030-4411-8BA1-298E3C6D7F8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45420294-546E-43D7-9F8B-29ABF00493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2B25D885-18A4-45E5-9F70-23E187B6066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E041F24-AD3D-4171-BD6B-CE30CBEFE9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21FDAC-EF60-4327-BF1D-6F5C2D7A090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134EA4C-B1D6-4F61-BA3C-D823889E4E5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8340B60-1498-4F5F-8892-FA918810692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C44A3EC4-A1F9-47E7-AEAC-5C50CB68D67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4FF41948-4BDF-4FFC-A991-25FE4E81CD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2AE1E499-1FAB-4DEE-92D3-38E88F0319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94A3BB4C-FC3D-47F9-8416-A83EBDF9140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A53F8309-B79E-4A40-8871-707FA879C5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D67AD13E-5F39-42C0-881B-3C195DF607F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FDBF0627-C969-4117-BB05-D006310F6C3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854F2BB-BEFD-4C21-9FBB-0480AAA840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A861BC07-29B6-494E-87D2-86FF580E35F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AB01A65-00B1-4ABA-AA06-53B701C3F48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B85778-0BD3-4D7C-A21F-BA4E4C4FE83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1EA51A8-96FF-44F9-AD31-520C3906A17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7DC53CD-9B67-47BB-9A9B-8BA9BCEE776E}"/>
                </a:ext>
              </a:extLst>
            </p:cNvPr>
            <p:cNvGrpSpPr>
              <a:grpSpLocks/>
            </p:cNvGrpSpPr>
            <p:nvPr userDrawn="1"/>
          </p:nvGrpSpPr>
          <p:grpSpPr bwMode="auto">
            <a:xfrm>
              <a:off x="6351" y="6972300"/>
              <a:ext cx="12195174" cy="180000"/>
              <a:chOff x="4" y="-689"/>
              <a:chExt cx="7682" cy="232"/>
            </a:xfrm>
          </p:grpSpPr>
          <p:sp>
            <p:nvSpPr>
              <p:cNvPr id="102" name="Line 42">
                <a:extLst>
                  <a:ext uri="{FF2B5EF4-FFF2-40B4-BE49-F238E27FC236}">
                    <a16:creationId xmlns:a16="http://schemas.microsoft.com/office/drawing/2014/main" xmlns="" id="{55375BE6-D06A-4F34-AEF5-BAAE39378B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3">
                <a:extLst>
                  <a:ext uri="{FF2B5EF4-FFF2-40B4-BE49-F238E27FC236}">
                    <a16:creationId xmlns:a16="http://schemas.microsoft.com/office/drawing/2014/main" xmlns="" id="{9FF4ED89-02F6-43CC-849F-B13D932BE42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4">
                <a:extLst>
                  <a:ext uri="{FF2B5EF4-FFF2-40B4-BE49-F238E27FC236}">
                    <a16:creationId xmlns:a16="http://schemas.microsoft.com/office/drawing/2014/main" xmlns="" id="{666DB997-89F4-45D6-A1BD-AD96D54798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5">
                <a:extLst>
                  <a:ext uri="{FF2B5EF4-FFF2-40B4-BE49-F238E27FC236}">
                    <a16:creationId xmlns:a16="http://schemas.microsoft.com/office/drawing/2014/main" xmlns="" id="{05B53493-AB09-426F-86F3-EE5020C0970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6">
                <a:extLst>
                  <a:ext uri="{FF2B5EF4-FFF2-40B4-BE49-F238E27FC236}">
                    <a16:creationId xmlns:a16="http://schemas.microsoft.com/office/drawing/2014/main" xmlns="" id="{61A9A0EB-94C8-4FCB-9B31-29F070BEFE9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7">
                <a:extLst>
                  <a:ext uri="{FF2B5EF4-FFF2-40B4-BE49-F238E27FC236}">
                    <a16:creationId xmlns:a16="http://schemas.microsoft.com/office/drawing/2014/main" xmlns="" id="{BB56C6DD-0268-467B-BF48-374E64352C7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8">
                <a:extLst>
                  <a:ext uri="{FF2B5EF4-FFF2-40B4-BE49-F238E27FC236}">
                    <a16:creationId xmlns:a16="http://schemas.microsoft.com/office/drawing/2014/main" xmlns="" id="{EE93FF24-8E52-45E7-941B-C6A7287853E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9">
                <a:extLst>
                  <a:ext uri="{FF2B5EF4-FFF2-40B4-BE49-F238E27FC236}">
                    <a16:creationId xmlns:a16="http://schemas.microsoft.com/office/drawing/2014/main" xmlns="" id="{67ED914D-B1EE-4C35-BA51-167E8AD8EDA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0">
                <a:extLst>
                  <a:ext uri="{FF2B5EF4-FFF2-40B4-BE49-F238E27FC236}">
                    <a16:creationId xmlns:a16="http://schemas.microsoft.com/office/drawing/2014/main" xmlns="" id="{8DD201FE-E25B-4526-A29E-D9917EAC2C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1">
                <a:extLst>
                  <a:ext uri="{FF2B5EF4-FFF2-40B4-BE49-F238E27FC236}">
                    <a16:creationId xmlns:a16="http://schemas.microsoft.com/office/drawing/2014/main" xmlns="" id="{DF42717C-98E3-4488-B4DA-F7333969C4E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2">
                <a:extLst>
                  <a:ext uri="{FF2B5EF4-FFF2-40B4-BE49-F238E27FC236}">
                    <a16:creationId xmlns:a16="http://schemas.microsoft.com/office/drawing/2014/main" xmlns="" id="{11BDFD81-E744-4A9F-9A2B-64F1C01CFD1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3">
                <a:extLst>
                  <a:ext uri="{FF2B5EF4-FFF2-40B4-BE49-F238E27FC236}">
                    <a16:creationId xmlns:a16="http://schemas.microsoft.com/office/drawing/2014/main" xmlns="" id="{F18E74E1-3EEF-42D6-AE80-64EE27CAEB1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4">
                <a:extLst>
                  <a:ext uri="{FF2B5EF4-FFF2-40B4-BE49-F238E27FC236}">
                    <a16:creationId xmlns:a16="http://schemas.microsoft.com/office/drawing/2014/main" xmlns="" id="{2B9E01EE-2DE1-4361-8217-EF155C07EB2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5">
                <a:extLst>
                  <a:ext uri="{FF2B5EF4-FFF2-40B4-BE49-F238E27FC236}">
                    <a16:creationId xmlns:a16="http://schemas.microsoft.com/office/drawing/2014/main" xmlns="" id="{8ABCF0DD-507A-4350-8D5C-F10E5B68F7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6">
                <a:extLst>
                  <a:ext uri="{FF2B5EF4-FFF2-40B4-BE49-F238E27FC236}">
                    <a16:creationId xmlns:a16="http://schemas.microsoft.com/office/drawing/2014/main" xmlns="" id="{5E96C46C-E1E7-498D-BDC6-CB7871CED12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7">
                <a:extLst>
                  <a:ext uri="{FF2B5EF4-FFF2-40B4-BE49-F238E27FC236}">
                    <a16:creationId xmlns:a16="http://schemas.microsoft.com/office/drawing/2014/main" xmlns="" id="{45ADD82F-93A5-4123-BF20-887B5F52888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AE177EE8-95BD-4DDC-9A6B-45E50B2ECB7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BF9008BF-9C69-43C9-92D8-9BAB8DA9DA3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2EA645D8-FD51-4493-996F-7CA7E7115FE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3FA59DA-777B-41E6-9D59-1D4FE0828A0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DC5399B-CD72-4D90-AC34-305CF7098D1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B36D3C07-BBAD-4532-B814-64BAD9043A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262752-BC71-4742-9CDB-8A82F1D5A7C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8D824F7-2135-47AC-9476-354D3D711B9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305D8B04-818D-47DD-B61B-2318903EF36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788F30C5-9E29-44CF-99D7-BEBA426129A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47220452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title slide cream tech&amp;touch">
    <p:bg bwMode="gray">
      <p:bgPr>
        <a:solidFill>
          <a:schemeClr val="bg2"/>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CF2953EB-CC99-4CDB-9823-892A4834BBD1}"/>
              </a:ext>
            </a:extLst>
          </p:cNvPr>
          <p:cNvGrpSpPr>
            <a:grpSpLocks noChangeAspect="1"/>
          </p:cNvGrpSpPr>
          <p:nvPr userDrawn="1"/>
        </p:nvGrpSpPr>
        <p:grpSpPr bwMode="auto">
          <a:xfrm>
            <a:off x="6804025" y="1587"/>
            <a:ext cx="5391150" cy="6196724"/>
            <a:chOff x="2448" y="567"/>
            <a:chExt cx="2784" cy="3200"/>
          </a:xfrm>
          <a:solidFill>
            <a:schemeClr val="accent2"/>
          </a:solidFill>
        </p:grpSpPr>
        <p:sp>
          <p:nvSpPr>
            <p:cNvPr id="93" name="Rectangle 5">
              <a:extLst>
                <a:ext uri="{FF2B5EF4-FFF2-40B4-BE49-F238E27FC236}">
                  <a16:creationId xmlns:a16="http://schemas.microsoft.com/office/drawing/2014/main" xmlns="" id="{C7FA7F69-8A81-4EAE-8694-9251592123F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485358B3-E97B-46C1-B0DD-E1B8B1F5AC25}"/>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2E335DDC-C095-4B16-9A6A-DD327E8C984E}"/>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665C2B08-E9D2-434D-BB38-4567DA955913}"/>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4A5A1A6D-B2D3-4224-819E-2AB63B7036C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4E1ED36D-1735-4EA9-99D5-633E6B04DF1A}"/>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9B50AE85-EF9F-4815-8BF1-4C297515221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AB4AAA2A-B9EC-42DB-ADF2-22054A6792F0}"/>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C7BEB1FF-6D33-406A-A695-F242B6F6122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807AEBA1-8C1E-457A-A869-884E8C30B67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BD1DE810-FAB7-4F68-973E-A8419F51C6D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F24AE3C-97F9-4E5F-8450-0B81C75123B6}"/>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2FA6A65A-805F-4191-9B21-6536FD20649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tx2"/>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7AD8257C-7D28-4458-9762-FE8EAC8BBC0E}"/>
              </a:ext>
            </a:extLst>
          </p:cNvPr>
          <p:cNvPicPr>
            <a:picLocks noChangeAspect="1"/>
          </p:cNvPicPr>
          <p:nvPr userDrawn="1"/>
        </p:nvPicPr>
        <p:blipFill>
          <a:blip r:embed="rId2"/>
          <a:stretch>
            <a:fillRect/>
          </a:stretch>
        </p:blipFill>
        <p:spPr bwMode="black">
          <a:xfrm>
            <a:off x="765175" y="6293935"/>
            <a:ext cx="1666875" cy="257580"/>
          </a:xfrm>
          <a:prstGeom prst="rect">
            <a:avLst/>
          </a:prstGeom>
        </p:spPr>
      </p:pic>
      <p:grpSp>
        <p:nvGrpSpPr>
          <p:cNvPr id="109" name="Group 108">
            <a:extLst>
              <a:ext uri="{FF2B5EF4-FFF2-40B4-BE49-F238E27FC236}">
                <a16:creationId xmlns:a16="http://schemas.microsoft.com/office/drawing/2014/main" xmlns="" id="{526C7508-4083-4AD3-AC7C-7C27B6EDDC2D}"/>
              </a:ext>
            </a:extLst>
          </p:cNvPr>
          <p:cNvGrpSpPr/>
          <p:nvPr userDrawn="1"/>
        </p:nvGrpSpPr>
        <p:grpSpPr>
          <a:xfrm>
            <a:off x="-294300" y="-297475"/>
            <a:ext cx="12780600" cy="7449775"/>
            <a:chOff x="-294300" y="-297475"/>
            <a:chExt cx="12780600" cy="7449775"/>
          </a:xfrm>
        </p:grpSpPr>
        <p:grpSp>
          <p:nvGrpSpPr>
            <p:cNvPr id="110" name="Group 21">
              <a:extLst>
                <a:ext uri="{FF2B5EF4-FFF2-40B4-BE49-F238E27FC236}">
                  <a16:creationId xmlns:a16="http://schemas.microsoft.com/office/drawing/2014/main" xmlns="" id="{F5102C2A-B01B-4EAC-B116-73FEF9F66588}"/>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1F213459-E4C9-44A8-98CF-CA8285FE5DA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363752FE-AE72-4C17-99A6-B2AE1830E0E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B63244C5-EC74-4D33-B6FE-9C1479FEA2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D23A5444-55F7-4D39-AEF3-EF35FF4B74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4318CD2C-CB79-4937-B637-8A403822153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BD728500-7B39-42C4-8429-30036EB8608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7429C906-16F3-4AE1-B2C2-950E2AEB67A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7EAFE218-9433-4C75-BE01-B82CBF3E345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D2466F56-F687-4551-B017-0849FD1CDBF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FC3FE0A-12DB-4A24-BA31-BECF6FB442D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25005B13-D874-42D1-85D8-91EA6BE0D4C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6AF465DA-7E2D-4197-AE72-14E9F72C2A8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F08B50AC-03ED-48C2-88A7-34DD88F44B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F351AE5-82C1-4972-8F34-2096CA595A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E6B91D0D-795E-410D-B8A9-014568A491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8E4A23CC-783C-4EE9-945B-7BC01DBE8F5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704432EE-FA3E-42FA-B100-423E9131E622}"/>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918005DF-3FEA-458D-AE89-EF852E78966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B1B4ACBE-A60C-4494-801E-5377939E1CC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7BC22F79-A228-4AB1-A27D-4210F2287B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979892D5-BABF-4676-B29B-D0CF603311D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1945BDEF-0456-4EBC-98C6-CE6936B3173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0BA8A5D3-8E00-453C-BEDA-F0AF8241A15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4509217C-7DF8-4B99-9B42-C002C170C63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0602B971-35A6-40A7-80DD-577F6BC30E4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BB885BC-CFAB-4812-B51E-7253A7C98FF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6FA714E-A41D-417E-8F9C-4B24A1709DA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2565AAFF-C644-478A-94CF-46866A47E6D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5B6D345E-4A19-44E5-85D6-DE5021C07D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050FB529-189C-4B94-A359-B240B1EDC9B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D9C570ED-803E-4E30-AF1F-CD05A065286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6E8C2CE3-5588-4ECE-9120-B4A377DC66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57302AD-7D68-465A-90AF-EF562C07647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12F19548-CB09-4610-950C-D854C8322260}"/>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22E81668-DB6B-4FB4-A0B4-0C939628767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7698C0FD-7A1B-4E34-BD5B-049B39352B0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4018C2B6-F4A1-48C7-AA00-64CFBA50D1B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5E7B9932-A119-4986-B5A7-8ADA6B235F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7E2D90B-15D2-4387-ABBA-12C1AE7C458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65EBFDAB-5832-455D-A238-1752497C07D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64D6931-09F7-4AD4-AB2C-209EDA5FEAD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19BDF7D2-E638-442C-9EA7-E3709C6C0DB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E01ACC85-7583-4E95-ACEA-9AB9564E44C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D8C0522A-BDA6-4523-B9EF-25532AB6AC6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4793AA-15AB-4413-A24E-29FE7BDA45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09333701-78D0-4D1C-B9E5-3762871CE90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F5FC286-E212-408D-B0DD-AAA79526AE3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D6272CEF-6333-4A7F-9CA9-E8A0C12E061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8575DA1B-0403-4FA5-8EBB-E3D280645BE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EC56CD73-3047-4C0A-A837-20286F71D31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6F3761F1-E04A-4730-9908-9100F477A03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512DB533-F585-4011-9C6C-DA0EBB2D90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00AD1122-CAE4-44AC-8BBC-FDFE884DF4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2D4CDD6E-E7B3-4A2D-9626-A321CDFE37A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8191426-B8FC-4096-B8D1-451D2020A6E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08A3B383-DAD8-441E-9DCD-5BCDF3605CF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CB3BE576-9A23-4FA6-9414-C18AF5E3602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F79B045F-67ED-4E3C-9700-22455EA71BD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C2942851-262F-4315-AD44-643E4D6237B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F716D0ED-67D4-4372-8FFC-68B215CDBD8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DD20D782-12AD-4F5C-8CCF-4D9C2763A071}"/>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96AAA79-908F-47E2-96F0-6008CEE34D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B489AF99-ED9C-417B-87AB-B9872149CDC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AC1EBF7B-47F1-4338-AC67-29C56DBD81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3264283C-E43E-44B3-BA25-1497E4020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653A54F9-B10F-4352-B48D-88F56BE7578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60A68122-B18D-4C67-86F7-F127020BBDC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AE331BD0-EB8C-4775-B2BF-D2D57E57441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FC21B501-79DC-4904-8B58-4BF7F7669CD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F0E26C59-8D85-44E1-9F96-13C70327D19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513F6399-E415-4247-877B-B4708B7288A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12A21E6D-CABD-411D-B068-690E7A6B2C9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528F22C7-3A73-4366-ACB8-E78BFFD6B6C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C0BBFAC8-C7CB-4686-8FA0-1685E3D34B5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EA60FFA-D80B-4C07-AF24-9F249E4A418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57F6363D-EB5D-4E20-959A-62D3BA783A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47787DE8-7EF7-4B81-864E-2F9684249FA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C549DDC4-FE01-451B-8ABA-B6838996957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C86A5A87-BCCD-43CB-A004-EE9BCF80C69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D26CC54-71DF-43BF-BCAC-6A55ADC84217}"/>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8BEB88BE-EAAB-4E2A-8859-2EC77FC0BC1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25B45356-3E08-45D5-BBC9-C192DF0277B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91492747-178A-41A9-AA53-311C36605DD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A9F10528-6F1D-4A7B-AA54-FDCFA7F95D2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F25FDC4F-BF55-4EBC-96FB-1ABA99294B3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11F8F0A-DB7D-4144-A970-08FC224ACEC1}"/>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C24A760C-62D0-4B10-B081-654AA68A206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38709743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ontent &amp; chart">
  <p:cSld name="content &amp; chart">
    <p:spTree>
      <p:nvGrpSpPr>
        <p:cNvPr id="1" name="Shape 3259"/>
        <p:cNvGrpSpPr/>
        <p:nvPr/>
      </p:nvGrpSpPr>
      <p:grpSpPr>
        <a:xfrm>
          <a:off x="0" y="0"/>
          <a:ext cx="0" cy="0"/>
          <a:chOff x="0" y="0"/>
          <a:chExt cx="0" cy="0"/>
        </a:xfrm>
      </p:grpSpPr>
      <p:sp>
        <p:nvSpPr>
          <p:cNvPr id="3260" name="Google Shape;3260;p37"/>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61" name="Google Shape;3261;p37"/>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62" name="Google Shape;3262;p37"/>
          <p:cNvSpPr txBox="1">
            <a:spLocks noGrp="1"/>
          </p:cNvSpPr>
          <p:nvPr>
            <p:ph type="body" idx="2"/>
          </p:nvPr>
        </p:nvSpPr>
        <p:spPr>
          <a:xfrm>
            <a:off x="6317400"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63" name="Google Shape;3263;p37"/>
          <p:cNvSpPr>
            <a:spLocks noGrp="1"/>
          </p:cNvSpPr>
          <p:nvPr>
            <p:ph type="chart" idx="3"/>
          </p:nvPr>
        </p:nvSpPr>
        <p:spPr>
          <a:xfrm>
            <a:off x="63174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64" name="Google Shape;3264;p37"/>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65" name="Google Shape;3265;p37"/>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66" name="Google Shape;3266;p37"/>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67" name="Google Shape;3267;p3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right">
    <p:bg bwMode="gray">
      <p:bgPr>
        <a:solidFill>
          <a:srgbClr val="E74536"/>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0D68FCE4-3ECE-4D9C-BFBC-0AE54FB23F59}"/>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5ED5FE6F-BDD0-4FA9-AFD1-9D66B2BBBFF3}"/>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1EAD9BF4-B8B5-4F94-9690-C775A057188C}"/>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5" name="Group 94">
            <a:extLst>
              <a:ext uri="{FF2B5EF4-FFF2-40B4-BE49-F238E27FC236}">
                <a16:creationId xmlns:a16="http://schemas.microsoft.com/office/drawing/2014/main" xmlns="" id="{675E7807-2062-4487-9585-90141551AA4C}"/>
              </a:ext>
            </a:extLst>
          </p:cNvPr>
          <p:cNvGrpSpPr/>
          <p:nvPr userDrawn="1"/>
        </p:nvGrpSpPr>
        <p:grpSpPr>
          <a:xfrm>
            <a:off x="-294300" y="-297475"/>
            <a:ext cx="12780600" cy="7449775"/>
            <a:chOff x="-294300" y="-297475"/>
            <a:chExt cx="12780600" cy="7449775"/>
          </a:xfrm>
        </p:grpSpPr>
        <p:grpSp>
          <p:nvGrpSpPr>
            <p:cNvPr id="96" name="Group 21">
              <a:extLst>
                <a:ext uri="{FF2B5EF4-FFF2-40B4-BE49-F238E27FC236}">
                  <a16:creationId xmlns:a16="http://schemas.microsoft.com/office/drawing/2014/main" xmlns="" id="{8D519FDD-7E63-45DD-834B-C57549E082BC}"/>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D7AF4A8D-04E9-419B-9DCF-F501C1FEFCA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8D3D68B6-87AB-42C7-A38D-08A83B2A558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EECC638E-7D2B-4373-AA97-02294A16974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C4366B2A-19E3-451B-8D7F-2D39613B44C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CB27FB4E-295D-4329-8549-C4F50F88663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484A688E-D6A6-42C8-82F1-9ACE902AFB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7DC6FB77-14FC-423A-BD46-C74C8559892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40AADB29-AD94-4B96-AC42-FAB4DAA1D45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F1D1B294-DEA7-4737-88B8-815D265516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F23D7761-8315-474E-B50F-EF045116EE5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7FD4EB5-08D7-4A24-8558-5C119E5861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93C49A8-C118-4E74-9BF1-26A44D7C3D4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BCCAB196-311E-417C-98ED-E5538C1555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18C4E2FD-0AC2-49E9-849F-55F6DF91EA7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28ABB61-0C67-475E-B40B-E5CF780DCDC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21FEE6CE-A635-4086-B630-D07E18AFF86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63D620D5-6A18-4188-B581-37BCB93C620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26155232-0B09-4860-9462-8E7A699376B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93F0D45A-878E-49C0-8EF9-3D2F24E65FD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159493CC-055D-4537-ACF3-319600AC0FB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81FBD217-424C-4A6C-9CAF-2B5CF2BAAA8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110F5E11-D403-43AC-9720-67F70670F1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A2284849-9823-4AC9-A508-C7E813651D5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FB6FF0E4-BF3A-49B9-8784-44B16CE955B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54A9D79E-E946-42A6-AA00-9A161C9B1E2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5BCA386-006F-4C6D-815E-2BE0D079506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3F8C463B-0AC5-45EF-9268-6DD4F72A0D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AA502B6E-A68B-4FC3-95A1-2C42BE82929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F150469-AE02-4393-A58B-F854EEBEF0D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D60A004-3464-44C2-BF18-F365CBCF914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DC581E14-6D9C-4D47-956A-D6432B005EB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24F17F72-326C-4B48-A05E-93D9874DDEE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56F6865E-BD27-440C-BB2B-8F7E7A878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2DBFD16F-6F1F-4684-96EC-9893D8B2821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533A541C-1936-4F21-9E5C-CD297C9895C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819BC32-8CE9-45A6-9412-6D87542B7D6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0D0F72FF-68E4-4EC6-9DD7-0521CB1FEB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4CDC7B84-3FD3-4F7E-B303-06FC97C163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14D74893-6909-41E6-9A55-E31BF7569A1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90C28FEC-138E-46AB-BF2A-B0D2AFFEB34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40A7B3A0-4C54-4E3A-BAA1-0F0355B4979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5E093119-49DD-4792-B8DC-5127897D3AD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89335BA8-216B-444B-B38E-E14BD73AF1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56AD178-35A8-4FB9-A9F8-75854ADEB9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159C1FB3-772A-44F0-A087-7ACA8E387F1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3B6D845-D3ED-409C-B9F8-D913A559E98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F5C67E75-CF51-4B80-9D15-ACD08BDEFB4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D97155A3-51FA-4D75-B8CA-02F8CE31EB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1E58421-A0F5-441B-AD7E-100FF82B2BB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D8306DC5-9298-476E-B1F3-3B0E945FC032}"/>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DF1071D-026A-4E1C-AA42-B81E10E6BB8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EF92C672-4635-40B5-A37D-02411515CAF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0A75E972-7922-46FB-8D2C-46EFCF6AA2C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A9F4D072-D76F-4C75-8318-C75A7BE000F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415B061-DD65-4CA0-A1E1-E4EF2349129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D9205B89-A3E1-49DA-B14D-0DFEE1B1A1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DA4A0326-D347-4DC1-8F88-D8D06A9CEE3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2DFBA4AF-C484-4781-B703-4CCB2B93F9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EEF4041-C4EE-4FCB-8F5B-AC6F3F392C1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0D9F3112-DD1E-4C63-AE60-B138E066418F}"/>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04AA121F-687C-4C07-AA67-B0306B11DFC6}"/>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C90B632-8045-468D-AC2B-48571EB889B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AF96EF27-1C61-417F-AABA-1EEF1CA5BB8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6E6885AC-B475-4004-A914-07C2A7E4F31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6FA66947-18F5-4A02-BA0D-754C9B8DEA9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133A685B-217C-448F-BB7C-BD5AFB17712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B8BC112-084F-4BCF-A696-DB155F3158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375EB27-9E18-4B0E-9D86-85C9F070E3A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4970749A-B95A-4EE7-9D75-17A9EF2C293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33F5782C-FBB2-4BB7-833A-80E74EAA328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B9477BEA-7518-4953-B190-5CF1BE365B9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10E71EA1-6205-4095-BAD5-5BC344AF839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3D95347C-76FB-458E-9F23-337A6B173C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550A93A-D72D-4D56-AD3B-FE050C8534C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D12BAEB5-A0CF-4B49-B2DF-244713BFEED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AA0BEB34-8EDF-4884-90DA-79CF3A99795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599AA7BA-F489-4A87-91D5-ACE440689A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1BAAE209-81BE-4971-A080-A429677D5AC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4441712E-3C23-4963-B85D-EB1D85EF370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64399F41-6A41-4EC5-BD20-33338D1C1E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1C87CAC-9274-4A3D-9EBB-AAC873E1B1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3E98C47-DBA9-4EDC-9CC7-6EFAA839C3B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4C8FAA0D-54A8-40B8-94BD-08EBF94917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78B8B634-A611-4D62-BEC5-0D973670C06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254729A3-EC14-4D66-83C2-BF3CD8615D2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AEFE7CF7-7E5E-4EA3-A163-CDEBE8B3B1F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78E04EEB-70D6-4A8A-86F3-4AB3B72F61A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1064164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title slide red: arrows up">
    <p:bg bwMode="gray">
      <p:bgPr>
        <a:solidFill>
          <a:srgbClr val="E74536"/>
        </a:solidFill>
        <a:effectLst/>
      </p:bgPr>
    </p:bg>
    <p:spTree>
      <p:nvGrpSpPr>
        <p:cNvPr id="1" name=""/>
        <p:cNvGrpSpPr/>
        <p:nvPr/>
      </p:nvGrpSpPr>
      <p:grpSpPr>
        <a:xfrm>
          <a:off x="0" y="0"/>
          <a:ext cx="0" cy="0"/>
          <a:chOff x="0" y="0"/>
          <a:chExt cx="0" cy="0"/>
        </a:xfrm>
      </p:grpSpPr>
      <p:sp>
        <p:nvSpPr>
          <p:cNvPr id="92" name="Freeform 5">
            <a:extLst>
              <a:ext uri="{FF2B5EF4-FFF2-40B4-BE49-F238E27FC236}">
                <a16:creationId xmlns:a16="http://schemas.microsoft.com/office/drawing/2014/main" xmlns="" id="{1AF7814A-DB7C-4044-AA30-EF4170BB8926}"/>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3" name="Freeform: Shape 92">
            <a:extLst>
              <a:ext uri="{FF2B5EF4-FFF2-40B4-BE49-F238E27FC236}">
                <a16:creationId xmlns:a16="http://schemas.microsoft.com/office/drawing/2014/main" xmlns="" id="{3ADAA991-14CC-4C13-BE8D-6B811F39EF48}"/>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4" name="Freeform 7">
            <a:extLst>
              <a:ext uri="{FF2B5EF4-FFF2-40B4-BE49-F238E27FC236}">
                <a16:creationId xmlns:a16="http://schemas.microsoft.com/office/drawing/2014/main" xmlns="" id="{164B8F68-ABA3-4C48-85F0-39704783333A}"/>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5" name="Group 94">
            <a:extLst>
              <a:ext uri="{FF2B5EF4-FFF2-40B4-BE49-F238E27FC236}">
                <a16:creationId xmlns:a16="http://schemas.microsoft.com/office/drawing/2014/main" xmlns="" id="{204DDECE-77EE-4501-AEDF-ADA8E7F7C1F8}"/>
              </a:ext>
            </a:extLst>
          </p:cNvPr>
          <p:cNvGrpSpPr/>
          <p:nvPr userDrawn="1"/>
        </p:nvGrpSpPr>
        <p:grpSpPr>
          <a:xfrm>
            <a:off x="-294300" y="-297475"/>
            <a:ext cx="12780600" cy="7449775"/>
            <a:chOff x="-294300" y="-297475"/>
            <a:chExt cx="12780600" cy="7449775"/>
          </a:xfrm>
        </p:grpSpPr>
        <p:grpSp>
          <p:nvGrpSpPr>
            <p:cNvPr id="96" name="Group 21">
              <a:extLst>
                <a:ext uri="{FF2B5EF4-FFF2-40B4-BE49-F238E27FC236}">
                  <a16:creationId xmlns:a16="http://schemas.microsoft.com/office/drawing/2014/main" xmlns="" id="{9F2DB3AE-AB4E-4618-A1A5-2FD62FD02503}"/>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EE2D8A4-D299-469A-9118-CBDF0293B4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D5BD3915-DD1A-4DB5-B965-9EBFE99B9B1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AD07338F-D993-4A57-84E4-1F20D361CA1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020A57-5033-4821-BBDB-503AF3F5DDD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61C99C5-811B-458D-91E2-427B7261A60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B40A8E0-97D2-417E-A79A-DD03B28F875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0B838B7-C98E-4810-B74F-483A202C7DE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98BCBBE-02FC-4964-A365-E76BD0FBFE8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293C-D824-46EB-8A3B-5A73221BE24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4FDF648C-C2E2-4A7E-A065-E5CC3A281FB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B4B6F501-9175-4E05-9746-D2D242FAFBD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8EE25571-BB97-4EF1-BC22-A91446572BC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CF27BC9F-C2FE-4B0D-AFDA-DFB1D1E58C9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20FA8907-199B-40F4-AF72-AE0FF4C7C9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3A1E67B5-6302-48C0-8ACB-7496F12A6E6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B3C8CAE-8DE0-453A-A10B-A3EFB77FCFC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9B394BA-F66F-4D64-87D4-7CB690F3A23A}"/>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9377DA86-4F4D-4191-965F-9BBBBEE65E5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B1149B04-7A74-4D63-9464-1D10E49CA7D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274070BC-BE6C-4D0A-996C-DC846C2475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B3003921-B163-4F87-A9B7-7ACD9DDF3AB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53769795-7568-4705-861E-A0BB8BB63A6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107E0D6C-F6B6-42BB-8983-BA6AEA674D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2EBCB153-72A4-4DDA-AA20-DCC164ECBA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331EAE79-F801-4A03-A942-541249B5A163}"/>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177F0440-D5E3-4F78-9515-C7D1FD7699C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7E57014F-1E4D-44DF-9C4D-B2E03B035E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82DF5A8F-C492-4497-9B36-916B3BC2118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53F54D68-1AAD-4722-8439-C52C337B3E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7EC1A3CD-07F4-4CD8-90D7-7634202D96E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5F6E1E90-B690-4C77-A921-780BDF5F938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AD50CD35-88C2-42BD-B746-E628A3A4350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E0CCBCF2-99C6-41C3-919E-50BC18C7CF8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9BD47B98-DDA4-4317-93E1-F2522BD4F036}"/>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F4DB660-6BC0-4813-B2E6-0DDE767BC04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4CBDDA2-D47A-4DE1-878C-E817EDFB833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A74C2EE2-4A32-4435-9B88-EAD51B34865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377E9B4-563D-463D-98A8-896F4737FFB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829ACCD-2173-4F8D-A90E-FF5396C17B2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120C357A-7A41-40BB-8D16-DA4AFD22204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6D5FD633-78C3-415A-ABBC-AC52C619CDA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ACE42713-4E6A-42EF-BD07-822E4A0DEEC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E3B1364D-951D-49D1-8124-67E1C65F64A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878F1CEC-6FCB-47EE-AD8B-FFF15A1BCAC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207C68B2-2B6B-4CE6-A8DF-D1C3D8D9C7F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670D4009-8479-49D8-86AC-1EBEAA2C5FE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043237D8-D0F5-4539-B47F-7F878EDB599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B45E7C8C-5F75-42EA-A312-2DF5B80EFB6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48D94E26-15CD-4056-B396-F56CD2EF45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7390ACA-31E0-45B3-BD6E-F3E6525D937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7050C67F-7889-43B3-89BE-63E79399277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21BC10F6-614C-423B-88E6-03ACC2316C6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6A5C3044-B237-4126-A68F-2560028991F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05D12B30-3909-4B84-8140-1C44D62DD02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AD7EA798-7ECE-411E-AD1B-7F261879C80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541919CD-DC0D-476B-B7DF-0E352978F4F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4DC67FF7-B97E-4065-892F-C42A9136A0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86FAAD54-A184-4511-B4E6-D6FE006BF84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FE4C4112-ACF9-4F72-B411-4097F5AAA3B6}"/>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446F934-356F-4C9A-892B-F6F509E0012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BFE3566A-ADED-4B3D-8363-33B7F115DBD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F8398158-9A0E-46F8-8D44-787AE478B69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D2AD2906-7708-4884-B0FB-188BC284A37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94EE5C56-42F7-42CE-AC24-32B8177A26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B8A27929-46F6-416A-B9A2-7CE5C6291D7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E9BC064D-EB71-4838-8FA0-364A679FF7D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158D0F79-7931-42BD-AEAB-5849214136D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BDFC1872-BCB5-4FAA-B0F5-25FDA714EA14}"/>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1598590-3C93-48C5-B88C-CD56577F090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D7B8F48F-6674-4069-B248-2A74E488AD9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BACDC3B-DFE0-48FB-89D9-64895C75FA5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42B3DA94-2D15-4FBF-98C1-A8BA0295C8C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A99DD76-B90F-436C-88EE-02167F1D19D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4E214714-68E9-4865-9B8C-7C4EA3D4834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584C73F4-A619-4C03-AA2E-19CF8109829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25141A9-DE43-4A30-885E-F3BAF38582F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311178F5-EFAC-4E4E-96AF-BF1E5FB38A1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7F1999BE-98D2-4C3C-B96B-DF23AF4791E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556D8E3-73C5-4702-A193-83CA5EA411C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607658E-4516-4AE9-AF59-38FD018AC78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EB651266-7D93-4BB1-BFE2-B745836ACB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91A2EF46-4D80-4600-A88E-CDF536080E0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3C113612-1274-4FE5-88F8-F50AD13F60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8AEFECC-F457-486D-8228-4F3A8E08646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4BD6E1E5-E16D-46D8-BDD6-87BAC05B0F9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72C10DED-58A9-4316-A634-4AF85604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FFEBBCFB-8F3E-45AB-976A-437E8DDDFA2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06810106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title slide red tech&amp;touch">
    <p:bg bwMode="gray">
      <p:bgPr>
        <a:solidFill>
          <a:srgbClr val="E74536"/>
        </a:solidFill>
        <a:effectLst/>
      </p:bgPr>
    </p:bg>
    <p:spTree>
      <p:nvGrpSpPr>
        <p:cNvPr id="1" name=""/>
        <p:cNvGrpSpPr/>
        <p:nvPr/>
      </p:nvGrpSpPr>
      <p:grpSpPr>
        <a:xfrm>
          <a:off x="0" y="0"/>
          <a:ext cx="0" cy="0"/>
          <a:chOff x="0" y="0"/>
          <a:chExt cx="0" cy="0"/>
        </a:xfrm>
      </p:grpSpPr>
      <p:grpSp>
        <p:nvGrpSpPr>
          <p:cNvPr id="95" name="Group 4">
            <a:extLst>
              <a:ext uri="{FF2B5EF4-FFF2-40B4-BE49-F238E27FC236}">
                <a16:creationId xmlns:a16="http://schemas.microsoft.com/office/drawing/2014/main" xmlns="" id="{58DF7395-6B4E-4136-B4F3-092421CBC314}"/>
              </a:ext>
            </a:extLst>
          </p:cNvPr>
          <p:cNvGrpSpPr>
            <a:grpSpLocks noChangeAspect="1"/>
          </p:cNvGrpSpPr>
          <p:nvPr userDrawn="1"/>
        </p:nvGrpSpPr>
        <p:grpSpPr bwMode="auto">
          <a:xfrm>
            <a:off x="6804025" y="1587"/>
            <a:ext cx="5391150" cy="6196724"/>
            <a:chOff x="2448" y="567"/>
            <a:chExt cx="2784" cy="3200"/>
          </a:xfrm>
          <a:solidFill>
            <a:schemeClr val="bg2"/>
          </a:solidFill>
        </p:grpSpPr>
        <p:sp>
          <p:nvSpPr>
            <p:cNvPr id="96" name="Rectangle 5">
              <a:extLst>
                <a:ext uri="{FF2B5EF4-FFF2-40B4-BE49-F238E27FC236}">
                  <a16:creationId xmlns:a16="http://schemas.microsoft.com/office/drawing/2014/main" xmlns="" id="{442341B2-4110-40EC-9FD9-DB8E46965320}"/>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7" name="Freeform 6">
              <a:extLst>
                <a:ext uri="{FF2B5EF4-FFF2-40B4-BE49-F238E27FC236}">
                  <a16:creationId xmlns:a16="http://schemas.microsoft.com/office/drawing/2014/main" xmlns="" id="{D1E36E5C-FA96-44FE-8580-E5F9A0DF3AF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31915BE7-6907-4A78-8FEF-58B771B01D7B}"/>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99ED221A-35C8-4193-9D0F-D02F6E1C9149}"/>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A2B695F9-DEEC-4A9D-B762-2403C5C3B38B}"/>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53317139-0A5C-4CA7-8F3D-44471F28CE04}"/>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DCA92A27-EF17-4B8F-99D2-BDE57E40AC51}"/>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C0B59C1C-54ED-4978-AEF2-6999F1988C38}"/>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68F52AE3-F9A3-4D36-9A7B-09D0B5396E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E83165A8-5894-498D-A25D-83899FD9031F}"/>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887F423B-41CA-409C-BB1C-91B4D5C1510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3E15BC77-107A-4127-BEA9-38BF3D43CCC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47D6422-F658-4D90-BF90-75A62F411BAF}"/>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A577DF9-6177-43F6-9727-935B44738BCC}"/>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09" name="Group 108">
            <a:extLst>
              <a:ext uri="{FF2B5EF4-FFF2-40B4-BE49-F238E27FC236}">
                <a16:creationId xmlns:a16="http://schemas.microsoft.com/office/drawing/2014/main" xmlns="" id="{F82EE523-1FD2-4F8E-8129-42FF8886E0BC}"/>
              </a:ext>
            </a:extLst>
          </p:cNvPr>
          <p:cNvGrpSpPr/>
          <p:nvPr userDrawn="1"/>
        </p:nvGrpSpPr>
        <p:grpSpPr>
          <a:xfrm>
            <a:off x="-294300" y="-297475"/>
            <a:ext cx="12780600" cy="7449775"/>
            <a:chOff x="-294300" y="-297475"/>
            <a:chExt cx="12780600" cy="7449775"/>
          </a:xfrm>
        </p:grpSpPr>
        <p:grpSp>
          <p:nvGrpSpPr>
            <p:cNvPr id="110" name="Group 21">
              <a:extLst>
                <a:ext uri="{FF2B5EF4-FFF2-40B4-BE49-F238E27FC236}">
                  <a16:creationId xmlns:a16="http://schemas.microsoft.com/office/drawing/2014/main" xmlns="" id="{3AB7CDC7-1392-40A6-8F9A-B3180F2B29B1}"/>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95285809-4D57-47F5-A902-8324FC70B3B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EAE8E48E-04D2-4C22-8757-867F22D9DB0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27A2E648-7E14-4EBD-BF18-2AD6B3F0F9F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A28EBCF8-04D2-4680-875E-B45052300C3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E34D807-591F-4319-A6C4-D6C0F9C0BC8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A11B91C7-BC49-4835-9B64-AB679131EC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0EA797F3-56A2-4E2F-AB4B-18AF3C7A69A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C3635A2-A0D3-4133-B5FF-369ACDFFD91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3A8966CB-76B1-41E2-ACB2-E03336A7A64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B2335676-AB7A-49C6-A23B-5C6A2E13D0C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89EF39A3-A9DB-4CC5-902F-D8DC1984D2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5C6F75FD-9B4C-48C6-9BCF-CDDFF76431D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1C4F0476-55D6-4D57-AE6C-2602518BEA1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A8E80F06-4A0D-4299-B53E-7422BA43558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45DFED30-BED5-49EA-BAE4-433658197A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5B191C0A-0612-437D-A662-F60842CCACD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B13C084B-C86D-4C9B-9A01-F5D0C2E1C62D}"/>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16508141-3D62-4E8C-815B-5C8738069C7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AC21082D-3269-4EFA-B86B-2C34C4464BE2}"/>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AE8BEDF4-C7B9-4DB5-9D36-4F8CE5DD913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6D8C1A37-ABFE-4E40-8C5F-420D821A88C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7D46715F-345B-4006-9AF1-A2AB7250AE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64026F0B-6E43-45C9-A563-D92A8882D65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22254463-6C8E-4304-88E9-CB1F8396E59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7F181240-54D5-4A97-B01A-1DA41B699EB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E4BF4D9F-2001-4A01-9180-B03FF441035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61D1EA91-06DD-4476-9A37-7828884655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182893B-E1C9-4F85-8BCE-AC2081E97C3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C1A30941-AA3D-4CED-A218-4E91FCE686E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6CDFC490-27DD-4F25-8700-2BE154A4EA3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EB2C2C4B-B559-4077-B6EF-2B8D7A92B3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38DC2C57-3096-4846-BD38-0D63F8228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53C5CB6C-99D4-4876-B0D7-4C10CF1B56D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F9EA3FE3-691B-4DAC-82B1-C87B92F9D36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38BFD837-2D8E-4A02-9BC7-7EA1A50B532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FF78F6AA-0688-41AF-8791-9C62B1AE6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26F9DB33-ED0A-4A7F-B9E5-5D61523EAF8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B03D6031-A2FC-4345-800F-064981B7FCC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E1C020A3-432F-453A-8EF8-E08CB79558D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22CA3EDE-1E17-42BC-9A3F-CB8154CBE2C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6FD4AFC7-24CA-49E9-82A0-D5D006AAE18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F4E52FB-CBFB-4A56-B240-C48719C38B9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887E7705-1925-4EDE-9A85-206DDEAE5F8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7F5D7328-0666-4D2D-8A50-3AE51A3CE22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88DF1223-7E96-4C7A-B288-4F1805C0E77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AF9F1A5-3250-4229-B71E-779708D1B4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AFD92497-AA55-425C-8A2C-DC360AD35CB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CB295EC2-E2B7-4B9E-A533-220AF72E47F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FA6C3719-FF39-41C0-A148-0A17A69047E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C1842AFB-9C68-4BF0-A6B2-142B89E8365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A13F6E75-EC4A-4013-BF99-984A2C652C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17B65996-66F0-405A-9739-3A6BFCE73BF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955EAB23-C360-47EC-8E25-0E490FCE5A3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CA1216D0-5DC4-4282-91F1-A5B1EFB0023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1EC37614-FBD0-4BCE-A2A4-77201FA6FEF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43D0BBCB-1D5D-49D7-ADC6-4251AFFC81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D3E9392E-5D78-4FFB-B286-14CD003DB2F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A9C6370A-0B71-45C9-9418-C16CB40B38B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40879E60-E15A-457F-8F59-D138D87BD2F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130BFF06-CC1D-40F8-8340-CE0192D6BAE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083B814A-E281-4B33-91A3-7E2A7EE87688}"/>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DE8A8B40-5EC2-4B29-B7DC-8A75AEC3003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B1D2A46-611C-4E92-8DC6-86876B60C92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410A06AC-1FA5-4DC5-9143-C8B1C7C8B3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4480D707-70F5-4B5A-B304-465B621EA0C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FEEACB05-AC90-4AD6-8E62-8F54FCBA1B2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C7E0876F-0507-4FA3-A636-2ACC5A04493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75586101-7FFB-41CB-87A9-E94E48DC441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DA2CCA51-405E-4319-A500-3DB78C293E8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B1767EF-60F6-4649-BE1F-4F7698D7DF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80527660-3F25-4F79-8198-D363DF0F9FA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B72881AE-4A25-471A-BD37-8E6CF03A14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1093BD3A-D155-41DE-AF87-88B1928762F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6D60C29C-6D25-4649-AC00-7AAEC597204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861D6A39-6305-4E77-B250-82E1E5E4A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E1732066-0A75-442E-8863-EFD8C07057C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1511BE10-87FF-4F8D-B337-291331227A8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F8D5ABA-628F-4881-BEF1-763A576FCD5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2E516775-4038-4D62-9E33-B89C90C03BB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022900BA-D63D-41D7-8B81-8DCD029F2B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1039540B-C24E-4CCB-A46B-7008EC4B3B1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0F09CE13-5D0B-46AA-BD64-E1E091037A7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1FB8DFD5-E4D6-4D0A-AE36-7C918399CE6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E16DBBE9-352F-49F6-B25F-968E7B15CD1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B0A026D7-52DD-432F-87DC-D3D0DE510C7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C8A5F8E7-592C-4509-A3DD-B18B39E53AB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6708A393-F81C-403A-B250-DE51E4712C4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72421938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right">
    <p:bg bwMode="gray">
      <p:bgPr>
        <a:solidFill>
          <a:srgbClr val="FFB51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FD4DDB6-F5F8-4753-9E02-109E80BC0FD2}"/>
              </a:ext>
            </a:extLst>
          </p:cNvPr>
          <p:cNvSpPr>
            <a:spLocks/>
          </p:cNvSpPr>
          <p:nvPr userDrawn="1"/>
        </p:nvSpPr>
        <p:spPr bwMode="auto">
          <a:xfrm>
            <a:off x="6189664" y="0"/>
            <a:ext cx="2725738"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61A857D3-956C-4AB6-AFA5-CEA51017476D}"/>
              </a:ext>
            </a:extLst>
          </p:cNvPr>
          <p:cNvSpPr>
            <a:spLocks/>
          </p:cNvSpPr>
          <p:nvPr userDrawn="1"/>
        </p:nvSpPr>
        <p:spPr bwMode="auto">
          <a:xfrm>
            <a:off x="8070852"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E8909B6-CBB4-425C-BF0B-07F393664A89}"/>
              </a:ext>
            </a:extLst>
          </p:cNvPr>
          <p:cNvSpPr/>
          <p:nvPr userDrawn="1"/>
        </p:nvSpPr>
        <p:spPr>
          <a:xfrm>
            <a:off x="10094915"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5" name="Group 94">
            <a:extLst>
              <a:ext uri="{FF2B5EF4-FFF2-40B4-BE49-F238E27FC236}">
                <a16:creationId xmlns:a16="http://schemas.microsoft.com/office/drawing/2014/main" xmlns="" id="{156FCE42-2FF3-4EDA-9F5E-621D6A22595D}"/>
              </a:ext>
            </a:extLst>
          </p:cNvPr>
          <p:cNvGrpSpPr/>
          <p:nvPr userDrawn="1"/>
        </p:nvGrpSpPr>
        <p:grpSpPr>
          <a:xfrm>
            <a:off x="-294300" y="-297475"/>
            <a:ext cx="12780600" cy="7449775"/>
            <a:chOff x="-294300" y="-297475"/>
            <a:chExt cx="12780600" cy="7449775"/>
          </a:xfrm>
        </p:grpSpPr>
        <p:grpSp>
          <p:nvGrpSpPr>
            <p:cNvPr id="96" name="Group 21">
              <a:extLst>
                <a:ext uri="{FF2B5EF4-FFF2-40B4-BE49-F238E27FC236}">
                  <a16:creationId xmlns:a16="http://schemas.microsoft.com/office/drawing/2014/main" xmlns="" id="{C1A99806-3B41-4B8F-A4FC-7484D74BF025}"/>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0AD3FBA7-CC97-4BB4-85E5-B8188500C96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3E3AA857-C137-4BB6-BA10-5FEEDFC441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1C5FFDAB-72A7-4122-A8D1-348C5628604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8D4BF734-53A8-4B1A-B43F-9C9A67F45B8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9A164946-5883-499F-9E7F-4E4AFE99DF0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D214C477-AEA3-40AA-8636-FD48C5B6574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29A164A9-AF23-4BD2-87AB-1C991FF0FA5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CC6DA9EF-C29E-4A7E-A9DA-1FD15BC9043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E8E47746-4763-40DA-AB21-69AE9724E95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9755AE8-A23B-40CE-AFF4-0014FAA75D5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FD08EF92-991D-4C4B-9D35-567ECACE5A3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B8420759-1EFE-4FEE-843C-0397AA3F087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EDBD0F15-022B-467E-BFF7-EB30E3EB039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588EC56B-C410-4EAC-A9C4-DDC7AFEEC4E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A59A0A64-FAF1-475C-A122-FFCD192F477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BA5232E5-D1A4-4214-A45C-5ABD1C7CA50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A0B23C30-EC63-4D83-9EDE-9981A613A5C6}"/>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44CDAEE3-665F-4568-9ABF-91139E6A149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743C6D23-0A68-4500-B385-E022D9D6ECF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FBD6DDF3-DC61-499D-A15C-74C6FA213A6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C8862138-1C4B-4777-8F0A-3036D6EB60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8584E30F-AF45-49D0-BCB8-701278522E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D30436CB-8DB2-4A7E-B175-8B25AA0B2D8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6660E328-B00D-4261-8BDE-926E6265726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42F9C212-722C-4AB5-937F-F709A8B84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0AFAF2FC-342D-40AC-9399-F4D6CD2C737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1342B1ED-9620-43F9-8DC8-3012344598F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EF570D69-7A12-46EE-94E6-469810D6F38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0298AB5-9C08-47B4-8609-49BE77FAF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5CD67B68-357E-444F-9ECF-A5748F1E596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09DC1506-F6EB-4F89-9DB4-1486CFFC94F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136659C2-CD75-4AB1-A9E2-CDAB5879813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2A8B925-CA04-41A3-866B-91F7B9A2543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F3B5E661-C870-4AC6-A423-211B1063BC4C}"/>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B42B618F-94FF-4A45-9984-1CF27D1E84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DCDD578A-6B90-43B2-8ABF-6E2F0FF52D0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79D9CEA0-A6B7-4BB3-8F08-8D08C1021FF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51D56ABA-CBCA-447A-9D99-34E064E32AE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D9AEC640-A71A-41EF-859A-94628BCA0E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5C3C4C0-052D-4F56-BDA3-F6EE1E8B8EA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552340C2-502E-4827-9565-65F610A38BE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9090DECE-3034-46A3-8688-C3775D2EC6D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28010BA-140C-4921-AB2E-FA528213287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0D655F24-3B5F-4F7A-851E-66272E28781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31E59F1-F839-4539-AA37-5E5708F5C51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73913DE4-37B6-41F8-A781-EF1D547C80F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15920676-263B-4B5C-970E-976E6AC3F0A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6E436FF4-4A2F-40CC-AE74-F56D0F6186A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582BE5F3-AACF-418E-B739-EFDD7378387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B6C9BC54-2FCE-4198-8C50-E29FE6A335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6A746468-D66C-46C8-B6FF-8E313D9D02B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1544697-9AF6-4EE3-B114-140DC894801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255FA0E4-C456-406B-8C37-14F174CEF8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CC19DECB-D535-423E-AC3E-9A2AD8D9F22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BB9B4EEC-ABFC-4FE4-BF14-F28D6C21046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1CCAAE80-99F4-4DCB-B2D3-D8CFC5CEA02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9C23F959-1B06-4C7B-9C7C-1F24CBDF06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39678D14-4CA5-4618-A070-EF2DAAB73C6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7227483F-EF91-4C80-8666-C1CC770A30D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7BDC3E0A-1F1B-4CF2-8B5A-A584B6C1003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F9132017-D1B9-46C2-A5D4-74609FAF99AC}"/>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7C936C14-206A-4447-9173-476B5E42433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E6B28AC1-8222-4E55-98D5-142673047FF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5FA0B54D-2899-4F9B-B7A8-CBD7FC8EB3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A1E4D1FB-58AB-4799-89CE-CDDEDA62C4D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40847297-B5ED-4D28-85E8-620470AEC3F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73C9A14F-0464-4A30-B1D1-14549AA6A0E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4048F6B3-F314-4092-A54F-F466C81C7EB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0FA259C6-CF53-4C75-A7E3-642C1453480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8870F302-A11B-40F0-8D43-817AE308D5C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E8682251-5D5C-4728-A0B6-EA944456398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C3E5976-43C9-442D-981A-B0962F9E9C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724444A1-C85E-472F-91DE-C2F32B09641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9F270453-4B2D-4AEE-9FED-97FF2D24369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C557408E-E41D-4D86-A885-3B149325AC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6D14F2AE-2099-471F-8C9B-D1CD357ECA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F5513170-C06C-4729-9D20-3AC57BFF792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ABEE7BA2-BF2E-43E8-8229-B4AB7E0912F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E7525F2F-1F5B-4B1F-80D1-329709D12C0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5CB51D0A-0D2F-4ACC-BA2F-F02318E5FE2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BF58B26C-4AB9-4FCB-A793-FEE6E9B0A61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59F02305-CDAA-49DE-83CC-A97507820D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7949A3E1-E0B6-41E5-A778-72BD9CD57C3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FF7EDC9C-9A5C-4A46-9876-049DAD10996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0ACC76D-252B-43D7-ACA7-36660C9E31C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815EF15-90A3-4A10-AA4B-6183DC02B5E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8D19B11-3D46-46B8-8CDF-982806258CC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1931675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arrows up">
    <p:bg bwMode="gray">
      <p:bgPr>
        <a:solidFill>
          <a:srgbClr val="FFB51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8FCEC419-694A-4CD5-AAEA-0A84FD83DF58}"/>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076ED833-0ABC-48FD-8BE1-3ECD098E4668}"/>
              </a:ext>
            </a:extLst>
          </p:cNvPr>
          <p:cNvSpPr>
            <a:spLocks/>
          </p:cNvSpPr>
          <p:nvPr userDrawn="1"/>
        </p:nvSpPr>
        <p:spPr bwMode="auto">
          <a:xfrm>
            <a:off x="10126663" y="0"/>
            <a:ext cx="2065337" cy="1960562"/>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a:buClrTx/>
              <a:buFontTx/>
              <a:buNone/>
            </a:pPr>
            <a:endParaRPr lang="nl-NL" sz="18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4577B41-9BA9-489F-82FA-1D9A7519749E}"/>
              </a:ext>
            </a:extLst>
          </p:cNvPr>
          <p:cNvSpPr>
            <a:spLocks/>
          </p:cNvSpPr>
          <p:nvPr userDrawn="1"/>
        </p:nvSpPr>
        <p:spPr bwMode="auto">
          <a:xfrm>
            <a:off x="8267700" y="1273175"/>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98" name="Group 97">
            <a:extLst>
              <a:ext uri="{FF2B5EF4-FFF2-40B4-BE49-F238E27FC236}">
                <a16:creationId xmlns:a16="http://schemas.microsoft.com/office/drawing/2014/main" xmlns="" id="{5CFE3CB2-89EE-44F8-A9ED-9C9B810EC0F0}"/>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0BA3F9ED-45E3-49D1-92D0-C8FAFE9E0B59}"/>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F07F557-B304-4291-BC3E-CC697C9F118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8F188A70-1A5A-4F6A-A2DF-6EE6A19E9A5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C1D1F64A-99CF-4796-BCC2-C0A7E6CB85C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50201C35-3D55-4298-B99F-9B96336FEA7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D58E8E57-6108-41FE-B940-7AA19DE80B2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2C12466D-D362-46E4-858C-E743944AE1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C88F829-B946-4C66-81EF-37EAE590905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DF8588CA-5BA5-4EE9-84AE-ADABB8CD09F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E387E1BD-A78A-4B4C-9B9A-B81280FF12B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2E5461CE-E679-434B-B21C-D56FD9A19B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68E1E9AF-FD37-47C6-97A8-1494973E573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75C6038C-0771-49A2-8A8B-27B484F2C00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88E45D3-5E13-4042-892D-A341DF543FC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4745536-4E8A-400B-9ED1-06907602150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347D9CBF-CFE9-47ED-8A5B-818AECEC068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FE1015EE-21D8-432E-9D52-F650A8EE83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674B79E3-4497-4BC0-91D5-1368DD87F38E}"/>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517E361C-90F6-4D55-94D1-1B616DDF3F8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36DD5EB-A07E-48A0-9362-D521FBC3B9D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C41C6485-008D-4A39-86D6-9D25FD21B8D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14B04B79-264C-4A57-80DE-F3176A5D01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DD690D18-F186-490C-B0E3-B6A2E5364FB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F2CADBD7-ED21-4933-A6C3-EDDE2072F5C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81947010-54F3-429C-A7DD-67ADA596F3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3D9211AB-DFF3-44B3-B72B-AC1A85C0363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76DB1AE9-F353-4D21-AE09-79B1D443C9C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4C78486F-B36C-4FC7-8A92-0B9D4A3F06F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C840379E-C766-4A4F-935B-3250ED471F5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1CAE2212-770A-452A-8FD1-A75D428552A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46D8D3A8-AB20-4191-91DF-E9FE3125F3BD}"/>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7497B2D-0EAE-4787-A359-1C9C79173A4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D80865C2-ACC5-4987-8A90-1439B4A9B4C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A4F446AD-D145-4CC7-B54B-8D0BA802413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8C58F454-DC70-4500-B426-8B2BD2D5D323}"/>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B2245B4-9D61-4740-A7CC-A562ADC1741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63B3F257-586E-4226-95D0-29EBA7A73DC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7BA5B41A-D987-4DED-8601-FFB4782C1E1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D525BBD9-09FD-466F-B966-29548065BCD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C280E1AA-BD0B-4979-8D41-6E797238B91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100CF7B2-E277-49ED-A158-7E08186EFA5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52AD5569-D61C-4F3D-8FBA-07469DE46D4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F8FEDF41-092F-479B-87AB-F6D7A14D52A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BE4AF07F-01BA-4EA9-B410-06AF0C5D148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0B5613A-7B16-4F8D-9845-8D9D7626C2C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815E9B92-136B-4492-A4A4-1EEB610653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3F99C97-07BF-46D7-84C7-394E4C4ED85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E93124F4-B4DC-4461-9E71-EE925D806F5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F1D8343F-172D-43B5-93C8-6A4909F03B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3BB64221-2F8C-4D91-B098-64F4F8EB6FF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5ED35EB1-1E89-4C2F-B71A-0790B112DC6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DEAD9DE2-3CD1-4A44-9B5F-7FCF700313A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C4BD5695-1D41-4580-8B7E-B73E67019D2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BD058399-F3CB-4457-9B12-A2BBC903006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F784904C-9441-4F0F-AA79-0FE28E1F8E6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2336C776-0768-4406-8BCF-311B7F0CAE2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8089DAE5-2D8D-415C-9418-CE425BF13B0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1550FB5D-E815-46D1-8D9E-169FFA7B74E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832E81E5-FDEE-4657-91B2-80F347FD05B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93588FFE-C4E1-402A-9162-895B7959074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01EB79B8-A00D-4E4C-BF32-A05787AF60D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79BC586-CB41-4165-AE76-41BA54515BA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7734AA8-7B60-4C18-8375-AD936C075C0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B7BDB15D-23A2-4774-A2CC-40A231E415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858D2BB-F922-4C4D-908D-95C1641EE3A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C45139BE-AFBA-4E59-BD63-D937E42A90B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B5D4ECE5-3CB0-4DD3-8325-F240DDF269E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164E9F9-A23B-4FA1-96B1-E6365051DA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21C74A0B-BA13-48CE-87C4-45232CEC14A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CDCA8B2A-F207-46F6-AAE9-CE5704A2B45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EA3909FB-6B1E-4951-B530-D1AC14E7664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37B1D259-1807-4B4C-AA3E-663DB87C914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87FFE91-6F97-4F30-B0B3-FC782D0CA83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51C0343-7C9F-4991-9A54-0ABD6FA2238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660B813-9C41-4B2C-BF01-4F063467EFD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51BC817A-01B2-4343-9731-D5C482F4031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8BB7D4B-E938-411F-88B5-A9723EDB989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D86634C8-C050-4F82-AA1D-677B15FCC6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2530F0E7-7006-4324-9054-31A2177233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52E0A1B6-A004-4D7A-9ECB-F816ACF03A2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CA613DC4-BB2F-4956-AD50-9EE33DB74FF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B0103BE9-6FE0-43B0-BF05-62886E5F5E6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A77060D1-C575-482A-BBCF-6E6A3E9778F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17FAF5AE-8312-4C96-ABBC-EB9F72BBA20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7AA283BA-CFB2-4572-BDCF-D7D061E39C1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E709E400-7402-4C65-B0B8-281E4B233AB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07938DD-CAEA-47B9-B5E9-B7C1B992612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6984146D-517E-47DC-B837-9CA30F13600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9354922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title slide yellow tech&amp;touch">
    <p:bg bwMode="gray">
      <p:bgPr>
        <a:solidFill>
          <a:srgbClr val="FFB51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0D9BF270-BFA0-426C-85FD-D7C595F7D56D}"/>
              </a:ext>
            </a:extLst>
          </p:cNvPr>
          <p:cNvGrpSpPr>
            <a:grpSpLocks noChangeAspect="1"/>
          </p:cNvGrpSpPr>
          <p:nvPr userDrawn="1"/>
        </p:nvGrpSpPr>
        <p:grpSpPr bwMode="auto">
          <a:xfrm>
            <a:off x="6804025" y="1587"/>
            <a:ext cx="5391150" cy="6196724"/>
            <a:chOff x="2448" y="567"/>
            <a:chExt cx="2784" cy="3200"/>
          </a:xfrm>
          <a:solidFill>
            <a:schemeClr val="accent2"/>
          </a:solidFill>
        </p:grpSpPr>
        <p:sp>
          <p:nvSpPr>
            <p:cNvPr id="93" name="Rectangle 5">
              <a:extLst>
                <a:ext uri="{FF2B5EF4-FFF2-40B4-BE49-F238E27FC236}">
                  <a16:creationId xmlns:a16="http://schemas.microsoft.com/office/drawing/2014/main" xmlns="" id="{ECA87A87-02DD-4399-927E-561EC597963C}"/>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98B18C8B-FDBB-4AB9-8149-E12B972D488F}"/>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4846500C-4F63-4DA1-A12B-B041B9B7A1D5}"/>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AA3F7DD5-0A6B-4EA5-BF5F-3696A41024A7}"/>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64E63C7B-762F-429E-B7FC-6396BFB55C34}"/>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00315E31-C7A6-4993-85C2-3A723293D712}"/>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A649F27F-1009-43C6-8689-5EA3BB9B0654}"/>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1C77CC31-7F76-4F74-9296-85D1A4CD1EF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09420E6D-753B-42FD-A066-A393A9BA6E80}"/>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750EDD0E-5179-4EF1-928E-7F3EA1D76BDD}"/>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05F14ADB-2DA5-442D-A3CC-DF0BF5912D51}"/>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dirty="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7773884E-0282-4FCE-B34A-7F1D8FF36D73}"/>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9BFD1A42-D1C2-44B6-A70A-9CEE3D58056C}"/>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8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00" y="3407410"/>
            <a:ext cx="7061201" cy="1260000"/>
          </a:xfrm>
        </p:spPr>
        <p:txBody>
          <a:bodyPr>
            <a:noAutofit/>
          </a:bodyPr>
          <a:lstStyle>
            <a:lvl1pPr marL="0" indent="0" algn="l">
              <a:lnSpc>
                <a:spcPct val="95000"/>
              </a:lnSpc>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7"/>
            <a:ext cx="7061200" cy="1844675"/>
          </a:xfrm>
        </p:spPr>
        <p:txBody>
          <a:bodyPr anchor="t" anchorCtr="0">
            <a:noAutofit/>
          </a:bodyPr>
          <a:lstStyle>
            <a:lvl1pPr algn="l">
              <a:lnSpc>
                <a:spcPct val="95000"/>
              </a:lnSpc>
              <a:defRPr sz="42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00" y="5393690"/>
            <a:ext cx="7061201" cy="581698"/>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BCD7C54F-9355-4ECC-868E-A1839FBD13DB}"/>
              </a:ext>
            </a:extLst>
          </p:cNvPr>
          <p:cNvPicPr>
            <a:picLocks noChangeAspect="1"/>
          </p:cNvPicPr>
          <p:nvPr userDrawn="1"/>
        </p:nvPicPr>
        <p:blipFill>
          <a:blip r:embed="rId2"/>
          <a:stretch>
            <a:fillRect/>
          </a:stretch>
        </p:blipFill>
        <p:spPr>
          <a:xfrm>
            <a:off x="765175" y="6293935"/>
            <a:ext cx="1666875" cy="257580"/>
          </a:xfrm>
          <a:prstGeom prst="rect">
            <a:avLst/>
          </a:prstGeom>
        </p:spPr>
      </p:pic>
      <p:grpSp>
        <p:nvGrpSpPr>
          <p:cNvPr id="109" name="Group 108">
            <a:extLst>
              <a:ext uri="{FF2B5EF4-FFF2-40B4-BE49-F238E27FC236}">
                <a16:creationId xmlns:a16="http://schemas.microsoft.com/office/drawing/2014/main" xmlns="" id="{F42A0876-0E8F-4E4A-A52B-912F85F66373}"/>
              </a:ext>
            </a:extLst>
          </p:cNvPr>
          <p:cNvGrpSpPr/>
          <p:nvPr userDrawn="1"/>
        </p:nvGrpSpPr>
        <p:grpSpPr>
          <a:xfrm>
            <a:off x="-294300" y="-297475"/>
            <a:ext cx="12780600" cy="7449775"/>
            <a:chOff x="-294300" y="-297475"/>
            <a:chExt cx="12780600" cy="7449775"/>
          </a:xfrm>
        </p:grpSpPr>
        <p:grpSp>
          <p:nvGrpSpPr>
            <p:cNvPr id="110" name="Group 21">
              <a:extLst>
                <a:ext uri="{FF2B5EF4-FFF2-40B4-BE49-F238E27FC236}">
                  <a16:creationId xmlns:a16="http://schemas.microsoft.com/office/drawing/2014/main" xmlns="" id="{C5EE8EA9-4437-49FF-95BA-E2BEB236659C}"/>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6769766C-5A1F-45B2-B89A-1EE73912EFC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B093C9CA-EED6-4A70-9413-58628CFB43D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AFFBA666-ECC4-4432-8492-3EC1232741C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2DF4E5E-EDEF-4375-A82B-3085F3E23352}"/>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A173404B-081C-44F4-AF88-7D2746E9401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D997F7AE-CC57-418C-8B4C-F7B5C9C248D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615A8E3D-0FEA-49C2-8D41-491880EDFBD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35B8FA26-AE93-4DE3-98A0-F98EAAA054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BDF8CFE2-98B1-49C7-9D41-44C4969F66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1334A4FE-0974-4D0A-A4A7-D9C3C559BE8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1560A942-F25B-4D7C-87F5-37C3D0A030A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7658B208-9B93-43CC-BD6A-00B30DCED43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9DC6E592-E191-482A-9ABB-45887FB053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0DB5D773-ACF6-4B4F-9599-7CA86EDC375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78D768A1-3AFB-42CE-94A5-9A97CB0B841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A807B3F5-33C1-4530-AF68-3F1C4DD4CFA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9CF86CC0-9E59-4E87-8D8F-9FFE58BA397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46DDB8EE-F646-49D7-8C21-385403AAAB8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D4F02D9E-D2EF-40EB-84EE-A1405798837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BD2AF136-B1B6-4CA8-B85E-FC59A4401F7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824DA2A5-ADD1-4EDA-8BB4-A869275226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91191E57-3F0A-46B4-9D44-6658B4D3E15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A2A9B6B6-A8BC-4C09-885B-EE0E1230166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E8E6FFE4-63CB-4B72-AF48-142FBC21A81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467D1740-F705-438B-93C9-19C9FF85734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4434D6FB-FE25-4689-BC97-88E26F2AF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F2AEC19-79E7-4C70-B850-BCF3C850A0A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FDF5511E-6B9A-42C3-8AFA-8DC3ECEE40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8ED616F0-53D1-4AB9-839C-818A162245F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31F32C58-D53D-4365-A079-879219A3ABD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52155CC2-CD9E-475B-8FAA-BAE23C15172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751EC788-4651-43A3-AE1C-9D25253556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FACD79D6-F0F7-4056-A96A-B35B480FF9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0FD661C3-44FA-4DDE-A217-FED4BCBD084C}"/>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FFBA3EF1-8F79-4F9B-A8F9-DD1B8E07437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142A45A3-A7DF-4BBE-9B7A-A8840DB283F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A7918B91-9D0D-4969-964E-7AE06B59CBC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312B10CC-85DE-4A67-9F5A-E4D95880709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F82A63B6-4DBF-42E3-A96C-4BE2CC0123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BC15A5E8-49D1-4B2A-B4E6-1A8036787EB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1AFE313-9A08-4161-B27E-7E938F7F13B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57FD66D5-3AAD-4643-9A8F-DB6C07DBF1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F3686046-9E1B-4A4D-B936-FB21B32C1CE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18771482-42A8-4585-B1C9-194CBE0A72B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5FE62FE3-1258-4243-AD00-E2BFAF776A6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E30F5AF6-2165-45FE-9637-DD10049D862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C2CDAB36-F206-4BDF-BF3E-DD931868AD1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318FE3C9-3945-42B1-9720-09FFD78CAD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54D023E4-83A9-4D99-976F-EF3495E6C79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9C6DCFCF-C0D5-40DF-B15F-0F5DFE60F2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741B2967-C2CC-440F-9F8A-2A935CE4D4F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84B5D7CD-2439-4E2E-9CCC-1A0B1549B1D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DFF7200F-7335-42A7-9209-C31DD01AE4A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B72BBCB7-49D9-48DC-9525-AAA676E225C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CAB9468-26BB-448F-9853-E37029B52E0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53DE40A6-DEE6-47D5-BD23-5F1D28C1400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1975F0A5-1283-421E-9093-55441AF8996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58D5372-FBC2-496F-AB25-33D739AF3B5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664497E5-91D2-400C-971E-E7DA644CB40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DA836CD8-E318-461D-A1B8-2838DAF3678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8D3F8DC-5A0D-4B5B-825A-BA8222D4C3F5}"/>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62964821-ED6A-4568-BDA7-8530F8EC61E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85198AEF-D5C2-479D-8527-CDB272AACC9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7A47E6CA-73AC-46D0-967B-A1B29E09ED2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65F43A9-92D4-49F6-B45E-BC983FBBEFB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D19ECB83-0B81-48A3-86A6-D9DDBD310DC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294B6AE7-C449-4725-9208-053CD9DD980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5A5D2E6A-EDC8-4F29-A475-55526E4597E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7EE4A125-D909-4534-9ADB-3C4B1CA199A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D3F2DBBE-8CCA-4A29-AF4A-D2F8DE1D6FE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72F20AA9-8A9B-494C-BFA8-AD3353C2A41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6C0D8B26-C75C-46B9-A58D-7DFE9BFDED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BCC7B80B-0B13-48EC-AF9B-173EE547F90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BFBAFBF9-64D3-4DE1-A8FF-2C4B5AF72F8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D0578930-BF9D-471D-B13B-7D884197594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F413E437-5F2A-4F43-9989-349E518A525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C33FAC38-C9BE-4EC6-92A7-3A18D3BC19A6}"/>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6E2D0DD2-EBF5-4C31-A812-E9C6053CC38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7B15EFB2-0E30-4B7B-A0DE-4C0D9EAFE96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471DC48-3481-41C8-8AAA-F9A6029E20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3C9D293A-1E78-4224-8711-7F3272614B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105481CE-CFFF-4918-A80E-49C995E248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F1C5E0A3-C8CE-4924-B071-D2E8FAA3BC6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46519A41-B491-47AF-BFD1-C294443FCB0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D62EE7FD-9B60-42A8-A7D6-43C252DAD5C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2469386B-D617-40FE-8E7D-F6B67635749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F615160-F8FA-4D78-8DB8-038332B00E0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44469797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agenda blue">
    <p:bg bwMode="gray">
      <p:bgPr>
        <a:solidFill>
          <a:srgbClr val="2175D9"/>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xmlns="" id="{F75796F4-0109-443F-AEDC-9DD57EF02E7A}"/>
              </a:ext>
            </a:extLst>
          </p:cNvPr>
          <p:cNvGrpSpPr/>
          <p:nvPr userDrawn="1"/>
        </p:nvGrpSpPr>
        <p:grpSpPr>
          <a:xfrm>
            <a:off x="762600" y="1665288"/>
            <a:ext cx="6662575" cy="4108450"/>
            <a:chOff x="762600" y="1665288"/>
            <a:chExt cx="6662575" cy="4108450"/>
          </a:xfrm>
        </p:grpSpPr>
        <p:cxnSp>
          <p:nvCxnSpPr>
            <p:cNvPr id="6" name="Straight Connector 5">
              <a:extLst>
                <a:ext uri="{FF2B5EF4-FFF2-40B4-BE49-F238E27FC236}">
                  <a16:creationId xmlns:a16="http://schemas.microsoft.com/office/drawing/2014/main" xmlns="" id="{099EC024-A135-4E39-BCF9-BFA8371B8319}"/>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12D596F6-8F52-4ADF-A0A2-3F9D72C77DA0}"/>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DE3572-71D7-46E9-9FDD-55D42568C6D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C92C83EC-49AE-4DBC-94AA-5898E0D84360}"/>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881F6E2-348E-44C3-BD17-D9F5C9DBF77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A7002B4-7D66-427C-B6E3-876D82BF45B3}"/>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A5366ED0-42AF-4292-9213-82F33E3B6F48}"/>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86359207-E139-4571-AAE2-69BA9ACF044B}"/>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2BB6250-BB2B-4C38-8411-0A6BD9F885F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1565C60A-E828-42D4-8FE1-2A05237CBAA8}"/>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147" name="Group 146">
            <a:extLst>
              <a:ext uri="{FF2B5EF4-FFF2-40B4-BE49-F238E27FC236}">
                <a16:creationId xmlns:a16="http://schemas.microsoft.com/office/drawing/2014/main" xmlns="" id="{6A39CC95-1D3F-42DD-93C4-4A133729035C}"/>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E3EE377F-79EE-40D2-B354-BACD76360631}"/>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C58A1265-AE4F-42AF-A898-1146CE6A8B44}"/>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7EA369CC-1CAB-453D-B837-EDA65F816CB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AD03B87E-954D-4D35-905E-1363BF41CDF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8CAA6DF-5B5D-4289-994C-1B833A86171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897EE535-D459-4D7C-9982-B40B232FE8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8845E1A9-74BE-4621-BFE7-2C3750817AB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9D1047C3-6F71-4AF8-8E25-2F75F8098EC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EFBAFA3F-36D2-45DA-B578-48089AD3621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3B9D94B2-EA0B-483E-85BA-0F97A0171AD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406FEF5-0942-4BDF-8647-FD071AB7F75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BD148BF6-E0DF-4CB2-A2C8-B3C155AB441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FA5E31A7-CC92-4D84-9D0D-53B03D48621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2A9F69D2-C44D-4539-BF4E-C840A71F0E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C4B96D67-D0BE-4EB0-9E2F-E0B65D30D49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5DE6944A-A9F9-4C05-8A68-29BF32A248FA}"/>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DF0102C-B11F-4CD3-9F44-BC48CB18B2E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A62660DD-A8CD-4901-B0CA-35D481071DA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185ACC81-AB4E-4DB5-A816-E418320BE2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71336AFB-C0B7-45C8-A73B-9E1704C3268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E8D7F0FF-C145-41EA-AD0E-842F9CCD764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94AB5BEF-CBBB-4095-A5CC-4B507F44B3A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6085335-59B2-4A91-A7CD-254D1E8E1A0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E1A03D63-8202-447C-9FBD-1328FA92512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0CEA809D-2B5C-499D-B9A5-F934E9CE094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5F6C576C-4B37-44A6-9A99-D92D044DFCD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62EC9127-BA22-4E21-9B19-6AD7DD96BDF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0EC7FD5D-7A52-4681-A99C-82EFE22C7AC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10B1A7FB-741A-4BF9-AEF0-80D3BF91698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80F9784-1FE1-409B-BBB1-D465116FEFD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FD9B49C-1695-4A68-937A-A977A1F45B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1D837119-17D7-4189-86DB-5B644B1666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746D545F-8CC0-49E8-B226-4E18745FEC5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AEC883E5-0771-43F3-9944-39512ABD29F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A666B6D9-D72A-4361-9670-8FB5279A435F}"/>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28726DEF-4E0A-4982-B336-4BBF6AC7EC71}"/>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6C9224E0-29CB-49E7-8894-C4342EAC12D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BA9837A-37C5-4DB0-AF83-E0BD4486C17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1AA8C8DA-A877-41C6-966C-28401169038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20D45A19-E394-4C07-B385-786317D7B5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7F70D4F4-85A9-4C28-BEAB-C1AE67946C9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F229B7-D0BD-4EE0-A755-BB719A2D5EC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ABFAC589-4212-4231-948D-BAC62ABE864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4F33149-E43C-4F41-90E6-4616B4C123E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1D88CF8A-867B-41D9-9679-56C56391A86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2F37D43C-60EA-4907-B0F6-7BACC74A3BA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21363DF0-7BD6-4FFE-BF0C-B282723E493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8BBC6270-8888-49A4-A40C-051B7713D00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F79E9762-530B-4806-B19A-22BEEDA5AF1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496D55B3-50B8-42EE-B32E-935E043ACC9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81DEC276-FD26-4BAF-8CE5-1D439E2DDC9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6B37B22C-81CA-4525-8988-3104CE0BE42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B8F17BBA-66CB-40D3-B404-E8F78481744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4A8DCBAA-E01C-4429-9D4B-AD5061C7116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20DE0110-B9E9-42FB-9F18-5E937C75135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19248A4-2D16-4C8F-AAC0-DB8AE1F4EDC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5064572-B428-4689-A86D-42B36816965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7BC4D5A-DBEB-44E4-A46D-195A6B8D64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B0EE5370-EE12-47FA-8CE1-EB23874FF7F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606BAD76-9537-4DD5-9720-A360D985DF4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B0ED5AD9-DE01-409C-BC82-608CE4A40A7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92C70B64-0395-4E82-B5A1-CAF4411D676E}"/>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49D713D2-9313-49D3-9F2F-2F59D11D6F2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AEF87685-3A1E-4670-8C40-04CF1B593C9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F9EA3618-3229-4A62-8740-570F4E6581D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43724F66-45A6-4A41-B73E-AE022D7EC6E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3408351E-AF93-4912-889B-48AD8634C07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40A07789-6799-4321-97DC-987A53D46C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0EAAE0B7-DD19-40A0-A2A8-1C7F6BA36235}"/>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1B96D5CF-AED6-42AE-B738-2769CB87C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75E68DD9-5F22-4389-B259-71A2C95B0A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4148492-432E-47F0-A502-DFB9BEC0B3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46074C8-F16E-448F-ABB1-25ADD3930BF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E0495BD-A097-4FC9-AF10-252308495D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3A5E530C-7213-4855-B84B-33990B231D4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4D26C498-47BC-430D-912B-077FAD17F0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A89E7B68-7031-46DB-804E-3ACAF69DBC3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E5C610F-3788-446E-B89C-319CE37FC54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B86B740-3E31-4C67-828F-DEE16453B3A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4F40B83D-5AB0-4D57-8E71-BBC0B410AE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99F7A9D-26C4-4C58-A06B-50967B11523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E170197D-7291-4435-ACBE-ABB4C9490B4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087D96CF-A30E-4E34-A095-F295674A6F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C7B92B6-46F8-410C-B4AA-A9A86AF6C0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DB74431D-7794-4353-AC37-993A9B5B4BD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1B94022-64DF-43AD-956A-E2CC79FFD12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AEB2C47-BE96-40A1-B593-C621ABC5A7B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09549222-7CA3-4D20-A505-B3CD8D2CB2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132" name="Footer Placeholder 4">
            <a:extLst>
              <a:ext uri="{FF2B5EF4-FFF2-40B4-BE49-F238E27FC236}">
                <a16:creationId xmlns:a16="http://schemas.microsoft.com/office/drawing/2014/main" xmlns="" id="{9504D388-0C4A-4C5D-9F88-171DADA4EC14}"/>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33" name="Slide Number Placeholder 5">
            <a:extLst>
              <a:ext uri="{FF2B5EF4-FFF2-40B4-BE49-F238E27FC236}">
                <a16:creationId xmlns:a16="http://schemas.microsoft.com/office/drawing/2014/main" xmlns="" id="{3A659073-725B-4E69-8A41-F5A00EE8B474}"/>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4" name="Footer Placeholder 4">
            <a:extLst>
              <a:ext uri="{FF2B5EF4-FFF2-40B4-BE49-F238E27FC236}">
                <a16:creationId xmlns:a16="http://schemas.microsoft.com/office/drawing/2014/main" xmlns="" id="{D41CB4C8-E7EB-45F0-A637-7A368AA06E8F}"/>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74789582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agenda dark blue">
    <p:bg bwMode="gray">
      <p:bgPr>
        <a:solidFill>
          <a:srgbClr val="0F1941"/>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9A465B01-F0F2-4F6C-811F-2338A849D09C}"/>
              </a:ext>
            </a:extLst>
          </p:cNvPr>
          <p:cNvGrpSpPr/>
          <p:nvPr userDrawn="1"/>
        </p:nvGrpSpPr>
        <p:grpSpPr>
          <a:xfrm>
            <a:off x="762600" y="1665288"/>
            <a:ext cx="6662575" cy="4108450"/>
            <a:chOff x="762600" y="1665288"/>
            <a:chExt cx="6662575" cy="4108450"/>
          </a:xfrm>
        </p:grpSpPr>
        <p:cxnSp>
          <p:nvCxnSpPr>
            <p:cNvPr id="121" name="Straight Connector 120">
              <a:extLst>
                <a:ext uri="{FF2B5EF4-FFF2-40B4-BE49-F238E27FC236}">
                  <a16:creationId xmlns:a16="http://schemas.microsoft.com/office/drawing/2014/main" xmlns="" id="{FF518024-DBDC-42E3-A1B6-D35607DC9E84}"/>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3A205924-CD0C-4BA6-8BDE-230AC3D7CA9C}"/>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029266-EA5B-42D4-BE9D-BC3BDB59FACC}"/>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6969CBE7-1491-4345-A2FD-D4350565D19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2D7F656D-AB05-46DD-838A-AA5A7ADE73D6}"/>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C14B8C8-8748-4A83-9545-3215A97A59A0}"/>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FA42FDCA-B5C9-47A6-BBA7-CCEC37885F83}"/>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736C049A-1E45-4445-9517-2BE0FBD0FF7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7A92BFA0-36FF-4768-B779-A1D9AB750A06}"/>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dirty="0"/>
              <a:t>click to type agenda item</a:t>
            </a:r>
            <a:endParaRPr lang="en-GB" dirty="0"/>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79B27F9-1B42-4CD0-A41F-A4DE75C31744}"/>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147" name="Group 146">
            <a:extLst>
              <a:ext uri="{FF2B5EF4-FFF2-40B4-BE49-F238E27FC236}">
                <a16:creationId xmlns:a16="http://schemas.microsoft.com/office/drawing/2014/main" xmlns="" id="{F1AC50E4-FA9A-47D5-A186-AF401A851D14}"/>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D623EE3B-1B6F-4DBE-8712-3EA78F1A452F}"/>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20A09AE-D6AB-4413-8728-3E7B962ECE5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D42A757A-E3DF-4D4E-B951-EB380ACC1A5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E639AC3C-1AB1-4363-9097-9FF459A9F04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C5340FD4-E69C-44B8-91EF-393A7843CE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7D4BC398-B0C3-406D-B22C-E2878C10A10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107E017-9CC2-49D7-AE9F-C660475CE9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75D095B4-3820-4BEA-8F39-18BDA6996A3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0343F1F5-107C-43D1-A509-9F2694BF740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C8E2D961-A0D1-4EC3-ABD5-CEB4F8530F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EC278E81-43C5-4FCC-A5B9-EF5F08B72B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DB8AAAD2-1279-494E-A709-4763115B144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10BC2422-D092-4C57-BEEA-845EB4337FA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50E6E7B0-B1DE-4ACA-9590-6C017345B1C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9F5EEB6-FEEA-4A15-AE41-CD393C355A1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6D1B0B4E-1512-47D9-985B-1E5A042EAE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ABA66004-912F-4F80-96D8-1C52A0A155D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4B4ABD6-0CBA-4045-A042-06FD84780026}"/>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AE9F70A2-0D07-4CCB-8694-F2E337D64C5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4CE1A59-997C-4E07-AAAD-6292E12A95C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A706F331-E82E-415C-BB4A-C056831C16A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577AF521-4EC2-44B4-A7C6-F1979FE2354E}"/>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A200FC70-D40A-4E50-8B51-57E4B0BE4DC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8DDE40F-3091-4016-8038-1AEFE6EED66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0582579-DABB-446F-933F-F00E6C278DC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FF89FBDC-7A49-4485-9B99-54DB217FB4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D421CDAE-5303-484C-8134-BDA26963FB7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C3D727-E64E-4CAC-AED6-31A4870B66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1831664-13B5-4306-8401-0278641343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F9BF065F-F667-465D-9B97-652A3D5D56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9473C8EC-B60E-4595-AF0F-4D9A87D37C1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543B903E-5C09-421C-89FF-47AAC827EBD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0164C27A-3EB2-46AA-89D7-30E38C5109E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2758C64C-3E85-4B83-A230-9CCB10D384B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F5F1B8F0-CDBE-441C-AF09-C64C98436082}"/>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7EE3088F-478B-4F2A-9FC3-03189861ECF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092AE6DF-D422-4BC0-BF4A-BDC4FF359A7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EAEB5E45-3AD6-451A-94B8-5BF9477AF98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B424AF7F-19B7-4560-B371-BBF76DA3D53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1A06218-9B17-4B5E-9A13-8701EC2F615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0BBA2BCA-31A6-4C8E-9370-AA59408ED94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A31F66E-B982-45AC-A64F-BD554418E7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594BA50B-973F-4F6A-B303-73999F3FE0B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750B9F3A-DFB9-48C5-9A9D-1AB0E03BC5F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EFDDEB8E-38BE-4226-8E15-AC11932153C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E04523E-85DC-4514-A5AB-64AAE13230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50194259-A30E-49CC-B4C1-AEDD607E8D4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0327BFC2-69E0-4E54-B810-67251D92BCE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9E6E428A-D503-44C1-A370-CA0B72E7D9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A016F5AE-D6ED-4768-B893-5A87F07039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29F08359-3EA9-41E8-92FD-68649925BCD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2783DE45-96AE-44E1-B679-44208A23334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DD3BF01A-DDA3-4DE2-8237-BCF0CE0C3B5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55B7E379-3977-4687-8A2B-78D650934D3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F008C740-651A-40C0-B250-17DC250F3C8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6298215-ABD4-4441-AC2A-6EC8FCB19B1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041B19A9-228A-4C82-9676-F739B9DBEEA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74E6FFA9-9ECD-4E92-895E-47ACEF51DC5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70B60C41-2107-4ABA-8088-9CCFD50CF7EE}"/>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3091115-6A9C-42DD-AB6D-3E5870B1FC9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3A8131C-7089-48CB-A60F-B98472ED06C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7BE3F714-BC1E-4995-BC03-5AFB8EF4BC54}"/>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F218264F-A7EC-400A-AE4E-BFF303CDF4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7F1249E-3B99-4022-AD18-7CE336DCF8B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486CB90C-A637-42B4-A706-170F6AE78BB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3DBDCFF6-D8FC-46DB-B7DB-7CA1080E0AE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669356FC-2A9E-4AD8-91BB-4FACF00B8E7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51412413-253E-4E0E-85F1-C39ADB9A41A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04FD27-CC35-4618-B8C0-1262E340AF1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281992A-D877-4C9D-BC9D-EA455014D4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BB50E1D0-8EA2-40F6-B2B8-595BD1BC4B0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000498BD-28A0-4B38-A854-670B8F24D12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A727F510-2EAA-4319-A075-B9D943A0C6F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E2E298D-FA7E-4371-AC2A-8FDABA69647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95978482-A926-4CFE-9887-7293D42B44F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057E7EB6-B6D8-4702-A7C9-D0B138AE4E4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754D6CA5-5F13-4DA7-8D86-BEECFC5EF14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B289EDD-8F61-4C21-B9E0-C0AC35A3E3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AFA00E4A-4735-43F5-BFAB-9AC5CC409EE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ACA2C76-EFF4-475E-9D1B-721FD5A491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7BFFC8A1-18C4-4392-B846-E2E273551A1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20B55E7A-2472-4812-95A5-62C3FA531EB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0A6E97D-B25F-4148-9F6A-8600861527D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14638F47-31FF-4B06-A879-0EF188CDE7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B6ACD59-AAB5-4113-BCD2-8C78B142BAB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CB16AFD7-7D46-4B50-9CFF-8E4197E55F6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5993B094-258D-4128-A5D8-171034E56BB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638A5BDD-2A6B-428B-99F9-D1A87FB6B5E3}"/>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130" name="Footer Placeholder 4">
            <a:extLst>
              <a:ext uri="{FF2B5EF4-FFF2-40B4-BE49-F238E27FC236}">
                <a16:creationId xmlns:a16="http://schemas.microsoft.com/office/drawing/2014/main" xmlns="" id="{9C0F66C0-8F69-4E15-BB84-CEE4E2DFBF93}"/>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5D308165-C6C2-467E-859C-879C8FA66373}"/>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F9E7A0AD-2ACB-4D61-AA88-64A8CBB7C4B8}"/>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66241386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preserve="1" userDrawn="1">
  <p:cSld name="agenda turquoise">
    <p:bg bwMode="gray">
      <p:bgPr>
        <a:solidFill>
          <a:srgbClr val="6BA5B4"/>
        </a:solidFill>
        <a:effectLst/>
      </p:bgPr>
    </p:bg>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xmlns="" id="{4CB6E355-453B-48CD-8479-D4EBEBAC33F9}"/>
              </a:ext>
            </a:extLst>
          </p:cNvPr>
          <p:cNvGrpSpPr/>
          <p:nvPr userDrawn="1"/>
        </p:nvGrpSpPr>
        <p:grpSpPr>
          <a:xfrm>
            <a:off x="762600" y="1665288"/>
            <a:ext cx="6662575" cy="4108450"/>
            <a:chOff x="762600" y="1665288"/>
            <a:chExt cx="6662575" cy="4108450"/>
          </a:xfrm>
        </p:grpSpPr>
        <p:cxnSp>
          <p:nvCxnSpPr>
            <p:cNvPr id="121" name="Straight Connector 120">
              <a:extLst>
                <a:ext uri="{FF2B5EF4-FFF2-40B4-BE49-F238E27FC236}">
                  <a16:creationId xmlns:a16="http://schemas.microsoft.com/office/drawing/2014/main" xmlns="" id="{F6131A44-4E74-4308-B5AE-14026C48C946}"/>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77C67C-83FE-4C9C-9D97-52C5A59E865D}"/>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F33DBA8-C37D-426D-A5C8-7C072A0CF73B}"/>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83DE3EB9-A19E-4498-81C7-DE71E437C15B}"/>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E4C05A2F-10A3-4EF5-B974-85D82FDAEB91}"/>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1FD07561-190F-46D6-8AC6-0BE147009C58}"/>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120A5CFC-58CD-4D20-9051-CB101BB9A334}"/>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DA14336F-3675-4D90-BA6A-D3B158F91CF1}"/>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C099D679-6360-48AB-BBEA-1C8FCFAEFC5B}"/>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59ACBEEC-0A2A-4EFE-B274-A46EB48BB219}"/>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147" name="Group 146">
            <a:extLst>
              <a:ext uri="{FF2B5EF4-FFF2-40B4-BE49-F238E27FC236}">
                <a16:creationId xmlns:a16="http://schemas.microsoft.com/office/drawing/2014/main" xmlns="" id="{DE619997-B175-4222-9AA5-F723F4C35C8B}"/>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69D0DF0F-C4CA-45F5-9E81-BA31FDAB243D}"/>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58165B4D-D11F-4F99-A633-BA286EE8D5A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46C12D9-D649-4576-85F2-278C3294A1D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4139D563-1676-4958-9D23-D55C9977FBA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D80924DA-2928-448F-A3B6-F2F32055E71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FF08F90C-1189-4CCE-9187-A6DF2E2FC0A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C98DCDB6-0E42-429A-A680-E8AD94504C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EEDED808-4F71-436A-A10B-A87A6E5491D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59863764-A6FB-45AE-BF60-A81991E892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DABDFA69-091C-45A2-8995-5BBF8B7187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A924A273-00D3-43CD-8D34-5703FB9ED56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66998E1F-7816-446D-A24A-4FC2B472EB2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27D65D3-AB04-4139-B414-4CAAE8ED757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C895218D-9406-49D0-8E25-939620F8B9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34B989BD-AF96-4E46-910E-CC98BC53B1B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D9DD51D3-DC16-40CC-8CB2-5349E0093F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0CC73DFD-B915-4B9F-B3F0-1843B777E8B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DC1146FD-F8BA-4662-8378-C697D945424D}"/>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B49CB73D-2EBC-4BF4-9DE9-556CE0B6984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AF9FA34A-34E8-4E0F-8658-BA563BB923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8209CF07-F511-4295-A74E-1D3350927FF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356F363D-A06F-4413-9D63-FCA287A30A3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08EEB9F7-E01A-4391-A98F-ADCA40557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3DCD8E3C-DBF8-4D07-AFFC-48C606A8C01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747A7244-D9D1-4692-AC3F-A87EE3E52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8B0084AA-C9E2-4C22-973A-A09D3C37B78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9980C1C2-3097-4710-88CC-81F571E93F97}"/>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6186B8F7-6E6B-4F79-90E5-3AE75FEF11A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6C0600B8-5C91-4910-8F00-42022C8EE9C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38194094-ADC5-4B89-AA53-B8C36EAD5B1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A58A8F52-94A1-4197-A086-9A7A26A7905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FAA31FFB-10B1-427F-BDDC-1191A20A767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D6808DDF-069E-4EC2-B091-65F9EC3EFB8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F3FEAC26-7293-46DF-9428-128632D43A7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6D0A0307-6D3E-4C3B-A1E4-CDB23F238391}"/>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6BD331DE-23C7-4B99-9384-8BFB3A14027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B5BA60A9-E9D8-4031-9505-0CC91BA7C2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15175A4A-E5E9-466D-8FC3-500FD105B09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53ABA88C-B4C2-4D40-9613-B6A027E58C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43529BE0-9D4F-4B2A-A1AC-0EC72D22919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9904CE5A-866B-44ED-8A88-D1559EDC3E2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05C4EE4A-5C77-40E6-BA49-D0B46A9D780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8DF116FD-D504-4EDE-A7C2-60C0916B3D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F13CF32E-6321-4093-A208-DC169E2325C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34BC24FF-921D-4B6D-B1B3-D0A43F4A0BA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596A18E7-3EBC-418B-9967-4DA8D44DB52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92717177-539D-4A20-87C9-C22823598EA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DB343300-2B49-4DF5-985D-7F5A8D42A9D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5206083E-DB7F-4D34-AF26-294EC09D2F0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61D36E08-04DF-4CE8-86D6-5D845B87D5D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4F05EFBF-91ED-4D5F-A1B2-2AA157FD7BF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A504FF8-1D9C-4862-8D6A-52230C481EA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852F27B0-2740-4119-AF03-09A67A296E1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C00851B4-D24F-4D24-BD02-7BC543F04F1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ED303059-BD2F-4867-81B7-F36729EEB73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C7EE4B4C-4BED-4E09-AF51-779CDC3707B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560F36F7-2E52-4E7A-BC24-FCEC6BDA269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4BFE87CC-878E-4F11-944B-C0F78983F53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78357DB-BAAF-4A16-A90E-8A420501205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918D34D-FDA1-4274-88C3-CF30D72521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C29AE3F-ABCF-450F-B7D7-466A4381475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46C27C45-C97C-4642-B11A-0105630E069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224ECE41-7940-490B-A786-DA4C2ACB00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9EE5D7D8-9139-4E6C-BF45-A11CE4EE0D5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6A2FF2D-06AE-4606-9952-1A766A70CEB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B472D0C-6B06-4965-8EC3-1D05A0DF3FF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777841B2-2579-4FCD-932E-47D5ECDE056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DE2FF7B-43D7-4984-8C6A-FE5CED9CD85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51A54277-5B24-4973-A82A-7ACCCF341FC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33C54BDE-5079-4635-9922-3B806E3FC4C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2DD8C461-A2A8-4058-B1DA-B2D29338061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4DACBE5B-9914-42CF-BD2B-EC342673F82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EFA582F0-3054-4DBE-819F-E78E62FCD46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99597602-3FC9-4D39-961C-A60F7E12026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EE04FAC-90D8-42C9-BFD1-7EA87D47C0B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76358B3-1E6D-4B02-BCFE-5BB1FE5CA41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18DFE227-99C5-41B4-9521-54DFB2642BA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06DB6AD1-1EB1-4669-8B7B-41A3AFDD271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8E49B0E-D37F-4AFB-8E69-E9EB8FE293C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207443F0-30B1-48A7-8B57-C4A89D2D555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4000A375-0127-4AE3-A061-7DFF55E8A52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0F5ABAC-7AEC-45D3-B9C9-6C02600F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13B7DF2E-F86E-4E58-AF69-C122AA0A3C57}"/>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D2569394-E645-47E3-A14F-DF062062499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91BAAD02-8D13-4B26-AE06-8630B78EDBA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A04FF60E-8D71-4B75-9BDC-CE1E0E87C5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C127E398-E8F8-479A-B58A-3FEB1E7A18E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80ADEAF6-F2EF-4FBD-8BF0-D036B315E56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140" name="Footer Placeholder 4">
            <a:extLst>
              <a:ext uri="{FF2B5EF4-FFF2-40B4-BE49-F238E27FC236}">
                <a16:creationId xmlns:a16="http://schemas.microsoft.com/office/drawing/2014/main" xmlns="" id="{5522D9FF-104F-412A-B480-EC6C45810AA8}"/>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41" name="Slide Number Placeholder 5">
            <a:extLst>
              <a:ext uri="{FF2B5EF4-FFF2-40B4-BE49-F238E27FC236}">
                <a16:creationId xmlns:a16="http://schemas.microsoft.com/office/drawing/2014/main" xmlns="" id="{688E93DA-8041-462C-9FF2-681C44CABAEF}"/>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42" name="Footer Placeholder 4">
            <a:extLst>
              <a:ext uri="{FF2B5EF4-FFF2-40B4-BE49-F238E27FC236}">
                <a16:creationId xmlns:a16="http://schemas.microsoft.com/office/drawing/2014/main" xmlns="" id="{7911A25B-9926-4EF4-9920-8738B3C90040}"/>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60469658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agenda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tx2"/>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tx2"/>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Logo">
            <a:extLst>
              <a:ext uri="{FF2B5EF4-FFF2-40B4-BE49-F238E27FC236}">
                <a16:creationId xmlns:a16="http://schemas.microsoft.com/office/drawing/2014/main" xmlns="" id="{180F0FE7-6086-476B-B07E-A5958B5C549B}"/>
              </a:ext>
            </a:extLst>
          </p:cNvPr>
          <p:cNvPicPr>
            <a:picLocks noChangeAspect="1"/>
          </p:cNvPicPr>
          <p:nvPr userDrawn="1"/>
        </p:nvPicPr>
        <p:blipFill rotWithShape="1">
          <a:blip r:embed="rId2"/>
          <a:srcRect r="76333"/>
          <a:stretch/>
        </p:blipFill>
        <p:spPr bwMode="black">
          <a:xfrm>
            <a:off x="765176" y="6293935"/>
            <a:ext cx="394494" cy="257580"/>
          </a:xfrm>
          <a:prstGeom prst="rect">
            <a:avLst/>
          </a:prstGeom>
        </p:spPr>
      </p:pic>
      <p:grpSp>
        <p:nvGrpSpPr>
          <p:cNvPr id="147" name="Group 146">
            <a:extLst>
              <a:ext uri="{FF2B5EF4-FFF2-40B4-BE49-F238E27FC236}">
                <a16:creationId xmlns:a16="http://schemas.microsoft.com/office/drawing/2014/main" xmlns="" id="{373C2350-3D8E-4C8B-8B22-D6A04927BD44}"/>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B799E085-062E-46E4-9F1B-2B7AAE5A6EA6}"/>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9A1A62DC-841A-4064-9C59-9021671B1E8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56AD27C7-5F71-45FD-9D8A-540DCCE4459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88BEB4B2-9D82-43B5-89FE-72166ADF9D8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B2AF0DC3-D3E7-41CE-9A6F-259322BFC97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1A737CD2-37AB-4589-845E-D0EC06731B8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76A62E59-9234-4D58-A579-CE78BB138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21F2A088-96BC-4922-8559-48C3AC32B40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7B52D4BB-4D58-4A80-A446-F92EFB8A0FD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1EA2A8D4-CCA4-463A-9164-A1837E43A2D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BC2336B1-FBD2-4F18-9B6D-F7CF6A69392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3C4EB70-7BB1-447A-B4F3-7C549A6B5F7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23F98D85-F6D3-4BD9-B9A8-ECC0F78C5AA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89E4CC4-7D27-4A04-B157-14BEEDC582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BC3FD5F6-B1A7-4DFF-B6B2-1269F64FC8D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E095F8A9-1C59-4DB0-B453-A3F8733B4C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B60D477-DCF3-430B-B64E-C248A01614E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316236FC-5A5E-4573-9397-82FBCEB371D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2F4E236A-CB06-4B67-ABB4-BE7151EAF2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E474D843-97B7-4E3B-9AC0-8E30851FCF1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9F90F4F9-FCF4-4175-9D98-29C0BDF5245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2F6C6B91-FA3F-49BA-8EBD-8AAA4D11750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45961C0-26DC-478D-B84F-87DDD20E35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D9D261F7-7AE2-4B2B-9A57-8D644799688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A74F4069-C1D9-4E65-937B-6223990117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E22F02BA-F743-443D-B810-9F024173D49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089CFBF2-89BA-4E21-9671-F8D7B57626E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12486CE7-9E04-43B3-BA51-6022D1655F3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CC8BA5F3-5CAF-4418-A126-DFBF76C1F1C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23B3ED49-9632-4F8A-BD07-4E93D2BD623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7B226FF8-FB32-4037-9E45-125586FCC75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C458FD24-9B68-44F2-B044-DE4C1164924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9EEF6682-268B-4431-86EF-C9B25DEE119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4B5E174E-E552-4D91-BD70-EAF14F66A8E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3DE1787D-506A-4FB6-A6FE-0119FA2F2AA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1812F265-6991-46A5-8AE5-E879F8AE26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DCD72E42-A145-4CA7-B150-74B01A749FC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F51A8D99-CF67-447A-A50D-267B6039F52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2E14445D-F6EF-43AA-9DCF-49EC6025924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643F270-CE51-4541-83A9-4E6B7D2A3C8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D68CA3F-74A0-438D-9B1C-A2FD9216EAE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C65C2D03-5E14-490E-8648-23C1220EF31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9B05279A-FFB4-45FA-B460-E2A93699A36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E202E459-1861-4ACA-85CB-3FC421A5015A}"/>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616062E5-81F0-4EB4-9522-8B5775D45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8B985EF6-5FF5-483D-9463-A531D6F0C0A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E2C41F2-FF85-470A-B760-BE5F16866FB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54C8686F-D204-4F86-A6FC-11923F6EB62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75FC8423-11AE-426F-9E87-4A558CFF1F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998F376-FBB4-4C22-BA6F-819B90E4A6E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39EE540A-5A41-4F2C-BE61-60FC435816E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8D4D6F04-99B9-43F6-9192-C0DE7A53D2A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BCA7E12-3FF0-4546-B15F-E3D576CF367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B8778B39-FEB5-4A33-BF2A-DD64F86C8B9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8F9ADAC9-AA41-4E8D-826E-4A055512D99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F4B073A4-B146-413D-94EC-8476997FC87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C541EB4-62C1-4C19-9075-66FBABFD865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9A4D8EF0-36B3-4918-94FA-38F43B86AD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4AAF395E-5418-4E22-A091-3F2052106D0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0B89AC89-1DC9-4931-BC24-B74B0A52CC3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00A352C3-3DA1-4AF8-88F3-6B2350AB9B78}"/>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60EF8D69-BFA8-4E5C-8E72-9580F2333AA7}"/>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08E68189-523B-4C74-933B-3E0313D4BCA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7666CBBC-76B3-44C5-A228-354E8B48068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1051C323-86D1-459B-86C0-3CF8DC7E9FD1}"/>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6DE3C7BE-6C3F-4037-8AD3-17154DC7B03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B2ABB39A-A2FE-4681-9563-23E2EA4F2C8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69953915-0DBC-4021-BDEC-C54EBEB22A8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B11F6F2A-56D6-4A83-B611-F0E4279E08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DE14EDD8-DBCD-4727-9FD3-409125412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793BBB6-BD41-414F-839A-B69EAE3FF8B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1416FCFA-731F-4334-8914-3F7AB009D43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6D7643CF-8823-4063-BA22-73586847655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3CB79840-B0EE-4107-906D-F0DB23C7A4A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F7ED627F-CB12-465A-B1D0-243AF00563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368B3222-415F-4903-AAA1-2F94A3FC086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BDACC718-02EF-4E63-887A-C0D29DD4B8F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BFFA6325-E228-4C44-8778-702510C033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9AE77159-F0BE-4220-9F00-5F128FA2FF6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0548C9F1-AABC-4B82-891E-532713B2866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07DC5BA9-225E-4222-9001-E9CF7C3CF35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875353C-1E5A-40A1-A48A-8B6B0CB0C78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4FFEDDD9-D0EE-417B-97B1-A9FCF28978E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997A47B1-7588-4717-9622-4D5DFE9980A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1C67714C-5DA5-4F97-ABDA-F2156A662F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FD4BE800-F8D9-4D8A-841C-F9ACD9CC0D6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A36B25A0-8066-4A8C-A9F2-24C007692CC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782E2C58-1254-482F-9E2B-3E375174C31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315E9B30-2273-49FD-90AF-9D0D2F5FE721}"/>
              </a:ext>
            </a:extLst>
          </p:cNvPr>
          <p:cNvGrpSpPr/>
          <p:nvPr userDrawn="1"/>
        </p:nvGrpSpPr>
        <p:grpSpPr>
          <a:xfrm>
            <a:off x="762600" y="1665288"/>
            <a:ext cx="6662575" cy="4108450"/>
            <a:chOff x="762600" y="1665288"/>
            <a:chExt cx="6662575" cy="4108450"/>
          </a:xfrm>
        </p:grpSpPr>
        <p:cxnSp>
          <p:nvCxnSpPr>
            <p:cNvPr id="121" name="Straight Connector 120">
              <a:extLst>
                <a:ext uri="{FF2B5EF4-FFF2-40B4-BE49-F238E27FC236}">
                  <a16:creationId xmlns:a16="http://schemas.microsoft.com/office/drawing/2014/main" xmlns="" id="{F55CA116-8DCB-4FD2-84DA-416646D063CB}"/>
                </a:ext>
              </a:extLst>
            </p:cNvPr>
            <p:cNvCxnSpPr>
              <a:cxnSpLocks/>
            </p:cNvCxnSpPr>
            <p:nvPr userDrawn="1"/>
          </p:nvCxnSpPr>
          <p:spPr>
            <a:xfrm>
              <a:off x="762600" y="166528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CF59365B-8D32-4034-A318-11F88930E558}"/>
                </a:ext>
              </a:extLst>
            </p:cNvPr>
            <p:cNvCxnSpPr>
              <a:cxnSpLocks/>
            </p:cNvCxnSpPr>
            <p:nvPr userDrawn="1"/>
          </p:nvCxnSpPr>
          <p:spPr>
            <a:xfrm>
              <a:off x="762600" y="217884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316C1A42-667D-4CCB-BB97-FEB47DDE09EA}"/>
                </a:ext>
              </a:extLst>
            </p:cNvPr>
            <p:cNvCxnSpPr>
              <a:cxnSpLocks/>
            </p:cNvCxnSpPr>
            <p:nvPr userDrawn="1"/>
          </p:nvCxnSpPr>
          <p:spPr>
            <a:xfrm>
              <a:off x="762600" y="269240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5FE36349-EC99-40BF-8C87-452B9486DD41}"/>
                </a:ext>
              </a:extLst>
            </p:cNvPr>
            <p:cNvCxnSpPr>
              <a:cxnSpLocks/>
            </p:cNvCxnSpPr>
            <p:nvPr userDrawn="1"/>
          </p:nvCxnSpPr>
          <p:spPr>
            <a:xfrm>
              <a:off x="762600" y="3205956"/>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C8F251C-6AE4-4F09-9646-3A98AD30505C}"/>
                </a:ext>
              </a:extLst>
            </p:cNvPr>
            <p:cNvCxnSpPr>
              <a:cxnSpLocks/>
            </p:cNvCxnSpPr>
            <p:nvPr userDrawn="1"/>
          </p:nvCxnSpPr>
          <p:spPr>
            <a:xfrm>
              <a:off x="762600" y="3719512"/>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8FC44AC5-CFED-46C1-ABAA-0FEDCA5E993D}"/>
                </a:ext>
              </a:extLst>
            </p:cNvPr>
            <p:cNvCxnSpPr>
              <a:cxnSpLocks/>
            </p:cNvCxnSpPr>
            <p:nvPr userDrawn="1"/>
          </p:nvCxnSpPr>
          <p:spPr>
            <a:xfrm>
              <a:off x="762600" y="423306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6178537D-8A19-47F2-9C44-C56CECDECD8A}"/>
                </a:ext>
              </a:extLst>
            </p:cNvPr>
            <p:cNvCxnSpPr>
              <a:cxnSpLocks/>
            </p:cNvCxnSpPr>
            <p:nvPr userDrawn="1"/>
          </p:nvCxnSpPr>
          <p:spPr>
            <a:xfrm>
              <a:off x="762600" y="4746624"/>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98C70BCF-3352-4208-8708-4E42271F7ABB}"/>
                </a:ext>
              </a:extLst>
            </p:cNvPr>
            <p:cNvCxnSpPr>
              <a:cxnSpLocks/>
            </p:cNvCxnSpPr>
            <p:nvPr userDrawn="1"/>
          </p:nvCxnSpPr>
          <p:spPr>
            <a:xfrm>
              <a:off x="762600" y="5260180"/>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D18270FA-BBFE-41FB-A35C-22B4082BD5AF}"/>
                </a:ext>
              </a:extLst>
            </p:cNvPr>
            <p:cNvCxnSpPr>
              <a:cxnSpLocks/>
            </p:cNvCxnSpPr>
            <p:nvPr userDrawn="1"/>
          </p:nvCxnSpPr>
          <p:spPr>
            <a:xfrm>
              <a:off x="762600" y="5773738"/>
              <a:ext cx="666257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22A9E8CE-C446-4B84-90F6-9089D8C5760F}"/>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31" name="Slide Number Placeholder 5">
            <a:extLst>
              <a:ext uri="{FF2B5EF4-FFF2-40B4-BE49-F238E27FC236}">
                <a16:creationId xmlns:a16="http://schemas.microsoft.com/office/drawing/2014/main" xmlns="" id="{0A7BAC85-433A-404C-A385-53B017B83D19}"/>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32" name="Footer Placeholder 4">
            <a:extLst>
              <a:ext uri="{FF2B5EF4-FFF2-40B4-BE49-F238E27FC236}">
                <a16:creationId xmlns:a16="http://schemas.microsoft.com/office/drawing/2014/main" xmlns="" id="{9F794974-F03D-49A7-9035-B796408B8F7F}"/>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40287301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wo charts">
  <p:cSld name="two charts">
    <p:spTree>
      <p:nvGrpSpPr>
        <p:cNvPr id="1" name="Shape 3268"/>
        <p:cNvGrpSpPr/>
        <p:nvPr/>
      </p:nvGrpSpPr>
      <p:grpSpPr>
        <a:xfrm>
          <a:off x="0" y="0"/>
          <a:ext cx="0" cy="0"/>
          <a:chOff x="0" y="0"/>
          <a:chExt cx="0" cy="0"/>
        </a:xfrm>
      </p:grpSpPr>
      <p:sp>
        <p:nvSpPr>
          <p:cNvPr id="3269" name="Google Shape;3269;p38"/>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0" name="Google Shape;3270;p38"/>
          <p:cNvSpPr txBox="1">
            <a:spLocks noGrp="1"/>
          </p:cNvSpPr>
          <p:nvPr>
            <p:ph type="body" idx="1"/>
          </p:nvPr>
        </p:nvSpPr>
        <p:spPr>
          <a:xfrm>
            <a:off x="762599"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71" name="Google Shape;3271;p38"/>
          <p:cNvSpPr>
            <a:spLocks noGrp="1"/>
          </p:cNvSpPr>
          <p:nvPr>
            <p:ph type="chart" idx="2"/>
          </p:nvPr>
        </p:nvSpPr>
        <p:spPr>
          <a:xfrm>
            <a:off x="7626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72" name="Google Shape;3272;p38"/>
          <p:cNvSpPr txBox="1">
            <a:spLocks noGrp="1"/>
          </p:cNvSpPr>
          <p:nvPr>
            <p:ph type="body" idx="3"/>
          </p:nvPr>
        </p:nvSpPr>
        <p:spPr>
          <a:xfrm>
            <a:off x="6317400"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3273" name="Google Shape;3273;p38"/>
          <p:cNvSpPr>
            <a:spLocks noGrp="1"/>
          </p:cNvSpPr>
          <p:nvPr>
            <p:ph type="chart" idx="4"/>
          </p:nvPr>
        </p:nvSpPr>
        <p:spPr>
          <a:xfrm>
            <a:off x="63174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74" name="Google Shape;3274;p38"/>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75" name="Google Shape;3275;p38"/>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6" name="Google Shape;3276;p38"/>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77" name="Google Shape;3277;p38"/>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agenda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B9CD3C29-02ED-4E0A-B56D-34525F603379}"/>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147" name="Group 146">
            <a:extLst>
              <a:ext uri="{FF2B5EF4-FFF2-40B4-BE49-F238E27FC236}">
                <a16:creationId xmlns:a16="http://schemas.microsoft.com/office/drawing/2014/main" xmlns="" id="{AB563529-FEFA-44E8-9C72-65AD3F70301C}"/>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EA8CC154-0152-4677-A4F8-CD7CFA616FF5}"/>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74EE8703-DB8F-4043-A638-438524940F7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9D263902-6BF6-4C8F-A978-97A4684613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383705B-CBC7-47BB-BB5F-3B4F5567FA9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F19D34BF-F4F5-4E6B-ACFB-5669B93A9F9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58DEE34B-8719-48F1-9D44-C58C7446D2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52E6E267-F245-4D29-9CE8-D17CE537CB1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DF3764C0-86B3-497E-878D-E2D84898983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BB9E6584-CAED-4431-9AAE-8D23138B0E4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87D286F2-6920-495E-9614-CC4860B6B81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5B5412E2-43E0-4FF1-AA67-5C646656230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196F2A91-FC65-4010-9263-B6B1D6D7260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7B5577F0-E5D5-4EDA-8A88-6BADC2BF245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6FEFEA4A-D858-4D6A-AE33-8D14ED2498B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AD2F1F9C-7B4D-4279-9F2D-FCCFB369F3B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81B5FD61-786B-4549-8E3A-96119F2C3B8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8A171D33-FBC6-4BDF-8F87-A0574D1408A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2ACA2C6A-F36D-4757-ACFD-160C20511E67}"/>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8012AAD-FF6D-46EF-848D-A3EA11AE737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C3F26591-9AF8-4C46-A5E1-DD2D8BCA5A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F348F4DB-2E12-43F0-9370-A20C062CF3C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71685652-AA28-4B72-A139-9A1B66E9231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EEB30B26-9C57-4966-84BD-1704B00054F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814F39BB-7B7C-4BA0-9359-3E1E17DBB59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9CD92758-E6AE-49C0-81AD-51CAC2BB9B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31B82DF0-26A6-4261-BF92-54603E9063E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4EDC699A-0CAC-4034-B88D-EA9F8904B69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EA04135B-B39C-4726-AB47-D253A68CD39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842890CF-6D1F-41AE-B850-FBD95EC3EFD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C8D83FB0-0B35-4AA3-BEBF-24AF1C6152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D92C39C7-644C-47F7-922A-1A434401573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02AFFAA1-68F8-4520-A2F5-931C3640832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2A15777E-34A6-48C7-8A65-519046BE3E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809ED18B-AA87-4773-935E-53D5BFDD3AF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CA94F417-875D-438A-ADAB-7FA369D06F73}"/>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E0F484D1-C7B3-44AE-B01C-1CF901E16F7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46651111-7590-4214-9471-FD8BCC59F34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26380D8C-4BD3-410E-995B-810A4172549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741955B8-4C55-472D-B5A5-D6F9413C895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E36891C5-071F-4821-88A7-0B281464D2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5996CEF8-549E-47F2-960B-1DF482B9BFC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8C51BA0F-D776-484B-AA13-82CB78C663F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390DC8AC-A3CA-465C-A3F5-45A9527AAE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B1919C81-EB7C-4FE4-A038-29640B1B03C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A74CF13D-016A-4E3E-8531-FAA38C342C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6878EEE6-34E5-49A2-9E52-885A1EE6A49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88DFD374-6DDF-494A-960A-9726A92DBED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B92A7782-3530-43C6-9533-9FEA5492A97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099CFCB6-0F2D-4029-A98B-54E0915F2AC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066A7CB8-601B-457A-90F5-50249ECECB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D2E2751C-DE47-4654-B286-CB50C67D8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BF15AD9A-B9BF-43E5-985E-64E0A1921B3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FE84E89C-191E-484D-9B82-D33FB213B25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972D243C-FD9F-44ED-BAAC-F1813119DCF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9AD17C73-BA2F-483C-A87F-D066CD51812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3019B28B-8037-4FEA-AFC1-E4D7BEF6AB7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9913B30E-5211-4AA0-9896-97AC1B7C3EA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26EF77C1-4159-4B32-9AD2-DCFBA28A92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617A3A6D-2E46-43A7-BEB5-27BF541C113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E2E20D47-1889-40BC-AFBF-858E441C8C45}"/>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4DB1F470-4C90-443D-B6B7-88114CA4A61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C48AFA3E-E162-4565-A390-A1665686F069}"/>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3F74D162-FF21-44D4-8DC2-576D427B7E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E4DFBE2B-AA7B-490A-87A4-5E90827E62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D92C0DFF-69E9-43F5-A252-81A81C1AE50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8FC4D26B-9E0C-401E-A316-AC6ABCC74D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036430DD-A0F4-462F-BE98-B4B57A49442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D297E443-2763-48BC-91B5-866328DA7245}"/>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67B14845-F254-4BCF-944C-E2A115C9642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029813A2-459F-4FDF-A80D-F5114D95F86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85809E6D-0EA2-419C-B895-6404E94A3C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F11C9B72-FFCD-4DDA-AF42-9126DD3E692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1D8C6E79-9DD1-4046-A823-7C004A116B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C5AC85FC-F86B-4ED7-A321-0F2E321AA05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970D7C6-6045-471C-BC43-FBC07A02AD2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DE10C98D-88FA-4593-80D8-202EB6F086F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652E45FC-EE34-47D2-8272-A88EFA895A3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462C8E15-0884-4079-9C61-E200F2EA1D5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03F61405-8C82-459F-ACA4-10CB28C99A9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74861F56-19ED-4D21-9B6A-D4C1F6C7106E}"/>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873E5723-07EF-4758-9A22-7F1EE4AD3B33}"/>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532A69BB-8ECE-4F03-94D7-D90A7660288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F675040F-2065-4D30-97DB-320DCD8AB5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8AC85CEA-859D-4505-8587-81EA49E84C7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58739A8-D5AE-4953-A7F3-34C3CEBEC18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99DF7B06-986A-4839-B92E-CA23ED0C903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4645C9EC-41D5-4225-BD5E-4F764AA883E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B044483A-008A-4D1F-B522-6A7142907BF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F7C89355-5E5D-45FD-B181-EF68B2703F4E}"/>
              </a:ext>
            </a:extLst>
          </p:cNvPr>
          <p:cNvGrpSpPr/>
          <p:nvPr userDrawn="1"/>
        </p:nvGrpSpPr>
        <p:grpSpPr>
          <a:xfrm>
            <a:off x="762600" y="1665288"/>
            <a:ext cx="6662575" cy="4108450"/>
            <a:chOff x="762600" y="1665288"/>
            <a:chExt cx="6662575" cy="4108450"/>
          </a:xfrm>
        </p:grpSpPr>
        <p:cxnSp>
          <p:nvCxnSpPr>
            <p:cNvPr id="121" name="Straight Connector 120">
              <a:extLst>
                <a:ext uri="{FF2B5EF4-FFF2-40B4-BE49-F238E27FC236}">
                  <a16:creationId xmlns:a16="http://schemas.microsoft.com/office/drawing/2014/main" xmlns="" id="{49A8151A-0378-4710-B38B-0AE53DE714B2}"/>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08D5F10A-60B3-4219-B9DB-07B438661023}"/>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94336DA5-9009-4213-A7D5-CDE648EE92CD}"/>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09294F6E-6668-465A-B24A-D5CA509186E8}"/>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6F7F4CE0-DC0E-4A01-9EEB-5EDF2740750C}"/>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49C67CA6-D2ED-47B1-9587-7DE6F481C6CD}"/>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5694F5CC-D307-47C3-8013-70047156E46E}"/>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69717DF4-F95A-4A1A-BA28-8A4B97E5D1BC}"/>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69189D00-CCD6-44F5-A0D7-2770410A0897}"/>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A35A34C1-6BAF-4BE2-92F5-BF88D9FFC33F}"/>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A0F9D815-86FA-438D-93FF-2D1D9DC27D01}"/>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C8343028-619E-4790-A440-372E6491B1A7}"/>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03020737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agenda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54F498D-9C19-4150-B2A1-B9C9710DFE0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234" name="agenda item">
            <a:extLst>
              <a:ext uri="{FF2B5EF4-FFF2-40B4-BE49-F238E27FC236}">
                <a16:creationId xmlns:a16="http://schemas.microsoft.com/office/drawing/2014/main" xmlns="" id="{9A1F360A-6076-42FE-9F2F-0A6483A1AD46}"/>
              </a:ext>
            </a:extLst>
          </p:cNvPr>
          <p:cNvSpPr>
            <a:spLocks noGrp="1"/>
          </p:cNvSpPr>
          <p:nvPr>
            <p:ph type="body" sz="quarter" idx="14" hasCustomPrompt="1"/>
          </p:nvPr>
        </p:nvSpPr>
        <p:spPr>
          <a:xfrm>
            <a:off x="762601" y="166455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5" name="agenda page number">
            <a:extLst>
              <a:ext uri="{FF2B5EF4-FFF2-40B4-BE49-F238E27FC236}">
                <a16:creationId xmlns:a16="http://schemas.microsoft.com/office/drawing/2014/main" xmlns="" id="{DD067EE4-1A7A-4BAC-A660-073A0A85FDD9}"/>
              </a:ext>
            </a:extLst>
          </p:cNvPr>
          <p:cNvSpPr>
            <a:spLocks noGrp="1"/>
          </p:cNvSpPr>
          <p:nvPr>
            <p:ph type="body" sz="quarter" idx="15" hasCustomPrompt="1"/>
          </p:nvPr>
        </p:nvSpPr>
        <p:spPr>
          <a:xfrm>
            <a:off x="7043420" y="1664551"/>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6" name="agenda item">
            <a:extLst>
              <a:ext uri="{FF2B5EF4-FFF2-40B4-BE49-F238E27FC236}">
                <a16:creationId xmlns:a16="http://schemas.microsoft.com/office/drawing/2014/main" xmlns="" id="{3240BC18-59B0-4E90-9E8A-51604C565839}"/>
              </a:ext>
            </a:extLst>
          </p:cNvPr>
          <p:cNvSpPr>
            <a:spLocks noGrp="1"/>
          </p:cNvSpPr>
          <p:nvPr>
            <p:ph type="body" sz="quarter" idx="18" hasCustomPrompt="1"/>
          </p:nvPr>
        </p:nvSpPr>
        <p:spPr>
          <a:xfrm>
            <a:off x="762601" y="217818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7" name="agenda page number">
            <a:extLst>
              <a:ext uri="{FF2B5EF4-FFF2-40B4-BE49-F238E27FC236}">
                <a16:creationId xmlns:a16="http://schemas.microsoft.com/office/drawing/2014/main" xmlns="" id="{D53AAF8A-5109-4AF7-9E47-C07C800B9236}"/>
              </a:ext>
            </a:extLst>
          </p:cNvPr>
          <p:cNvSpPr>
            <a:spLocks noGrp="1"/>
          </p:cNvSpPr>
          <p:nvPr>
            <p:ph type="body" sz="quarter" idx="19" hasCustomPrompt="1"/>
          </p:nvPr>
        </p:nvSpPr>
        <p:spPr>
          <a:xfrm>
            <a:off x="7043420" y="217785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38" name="agenda item">
            <a:extLst>
              <a:ext uri="{FF2B5EF4-FFF2-40B4-BE49-F238E27FC236}">
                <a16:creationId xmlns:a16="http://schemas.microsoft.com/office/drawing/2014/main" xmlns="" id="{C2533142-98CE-4BC3-B1FA-632425D8F65F}"/>
              </a:ext>
            </a:extLst>
          </p:cNvPr>
          <p:cNvSpPr>
            <a:spLocks noGrp="1"/>
          </p:cNvSpPr>
          <p:nvPr>
            <p:ph type="body" sz="quarter" idx="21" hasCustomPrompt="1"/>
          </p:nvPr>
        </p:nvSpPr>
        <p:spPr>
          <a:xfrm>
            <a:off x="762601" y="2691823"/>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39" name="agenda page number">
            <a:extLst>
              <a:ext uri="{FF2B5EF4-FFF2-40B4-BE49-F238E27FC236}">
                <a16:creationId xmlns:a16="http://schemas.microsoft.com/office/drawing/2014/main" xmlns="" id="{38FE195E-8EA4-4EAC-84CC-7CB44CC85FC7}"/>
              </a:ext>
            </a:extLst>
          </p:cNvPr>
          <p:cNvSpPr>
            <a:spLocks noGrp="1"/>
          </p:cNvSpPr>
          <p:nvPr>
            <p:ph type="body" sz="quarter" idx="22" hasCustomPrompt="1"/>
          </p:nvPr>
        </p:nvSpPr>
        <p:spPr>
          <a:xfrm>
            <a:off x="7043420" y="269266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0" name="agenda item">
            <a:extLst>
              <a:ext uri="{FF2B5EF4-FFF2-40B4-BE49-F238E27FC236}">
                <a16:creationId xmlns:a16="http://schemas.microsoft.com/office/drawing/2014/main" xmlns="" id="{414B53FD-B5FF-4B18-B41A-A992309F8C90}"/>
              </a:ext>
            </a:extLst>
          </p:cNvPr>
          <p:cNvSpPr>
            <a:spLocks noGrp="1"/>
          </p:cNvSpPr>
          <p:nvPr>
            <p:ph type="body" sz="quarter" idx="25" hasCustomPrompt="1"/>
          </p:nvPr>
        </p:nvSpPr>
        <p:spPr>
          <a:xfrm>
            <a:off x="762601" y="3205459"/>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1" name="agenda page number">
            <a:extLst>
              <a:ext uri="{FF2B5EF4-FFF2-40B4-BE49-F238E27FC236}">
                <a16:creationId xmlns:a16="http://schemas.microsoft.com/office/drawing/2014/main" xmlns="" id="{CB181979-E42A-4288-97EB-73FBB308E4AA}"/>
              </a:ext>
            </a:extLst>
          </p:cNvPr>
          <p:cNvSpPr>
            <a:spLocks noGrp="1"/>
          </p:cNvSpPr>
          <p:nvPr>
            <p:ph type="body" sz="quarter" idx="26" hasCustomPrompt="1"/>
          </p:nvPr>
        </p:nvSpPr>
        <p:spPr>
          <a:xfrm>
            <a:off x="7043420" y="320597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2" name="agenda item">
            <a:extLst>
              <a:ext uri="{FF2B5EF4-FFF2-40B4-BE49-F238E27FC236}">
                <a16:creationId xmlns:a16="http://schemas.microsoft.com/office/drawing/2014/main" xmlns="" id="{7A49D616-2627-4DDC-9A6B-B9F4F6F1E808}"/>
              </a:ext>
            </a:extLst>
          </p:cNvPr>
          <p:cNvSpPr>
            <a:spLocks noGrp="1"/>
          </p:cNvSpPr>
          <p:nvPr>
            <p:ph type="body" sz="quarter" idx="28" hasCustomPrompt="1"/>
          </p:nvPr>
        </p:nvSpPr>
        <p:spPr>
          <a:xfrm>
            <a:off x="762601" y="3719095"/>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3" name="agenda page number">
            <a:extLst>
              <a:ext uri="{FF2B5EF4-FFF2-40B4-BE49-F238E27FC236}">
                <a16:creationId xmlns:a16="http://schemas.microsoft.com/office/drawing/2014/main" xmlns="" id="{177C0D42-DB89-42AB-B292-D877959CC11D}"/>
              </a:ext>
            </a:extLst>
          </p:cNvPr>
          <p:cNvSpPr>
            <a:spLocks noGrp="1"/>
          </p:cNvSpPr>
          <p:nvPr>
            <p:ph type="body" sz="quarter" idx="29" hasCustomPrompt="1"/>
          </p:nvPr>
        </p:nvSpPr>
        <p:spPr>
          <a:xfrm>
            <a:off x="7043420" y="3718578"/>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4" name="agenda item">
            <a:extLst>
              <a:ext uri="{FF2B5EF4-FFF2-40B4-BE49-F238E27FC236}">
                <a16:creationId xmlns:a16="http://schemas.microsoft.com/office/drawing/2014/main" xmlns="" id="{4D0E0EEC-D14D-433F-A700-3ADE078DC699}"/>
              </a:ext>
            </a:extLst>
          </p:cNvPr>
          <p:cNvSpPr>
            <a:spLocks noGrp="1"/>
          </p:cNvSpPr>
          <p:nvPr>
            <p:ph type="body" sz="quarter" idx="31" hasCustomPrompt="1"/>
          </p:nvPr>
        </p:nvSpPr>
        <p:spPr>
          <a:xfrm>
            <a:off x="762601" y="4232731"/>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5" name="agenda page number">
            <a:extLst>
              <a:ext uri="{FF2B5EF4-FFF2-40B4-BE49-F238E27FC236}">
                <a16:creationId xmlns:a16="http://schemas.microsoft.com/office/drawing/2014/main" xmlns="" id="{A1B93C8F-6DA8-46EA-80F9-434DD6A68BDB}"/>
              </a:ext>
            </a:extLst>
          </p:cNvPr>
          <p:cNvSpPr>
            <a:spLocks noGrp="1"/>
          </p:cNvSpPr>
          <p:nvPr>
            <p:ph type="body" sz="quarter" idx="32" hasCustomPrompt="1"/>
          </p:nvPr>
        </p:nvSpPr>
        <p:spPr>
          <a:xfrm>
            <a:off x="7043420" y="423188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6" name="agenda item">
            <a:extLst>
              <a:ext uri="{FF2B5EF4-FFF2-40B4-BE49-F238E27FC236}">
                <a16:creationId xmlns:a16="http://schemas.microsoft.com/office/drawing/2014/main" xmlns="" id="{7FE11B5B-696F-4145-900C-2721D3B1D997}"/>
              </a:ext>
            </a:extLst>
          </p:cNvPr>
          <p:cNvSpPr>
            <a:spLocks noGrp="1"/>
          </p:cNvSpPr>
          <p:nvPr>
            <p:ph type="body" sz="quarter" idx="34" hasCustomPrompt="1"/>
          </p:nvPr>
        </p:nvSpPr>
        <p:spPr>
          <a:xfrm>
            <a:off x="762601" y="4746367"/>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7" name="agenda page number">
            <a:extLst>
              <a:ext uri="{FF2B5EF4-FFF2-40B4-BE49-F238E27FC236}">
                <a16:creationId xmlns:a16="http://schemas.microsoft.com/office/drawing/2014/main" xmlns="" id="{B6E4BD00-8A2D-4629-99B6-D6931CD88ABE}"/>
              </a:ext>
            </a:extLst>
          </p:cNvPr>
          <p:cNvSpPr>
            <a:spLocks noGrp="1"/>
          </p:cNvSpPr>
          <p:nvPr>
            <p:ph type="body" sz="quarter" idx="35" hasCustomPrompt="1"/>
          </p:nvPr>
        </p:nvSpPr>
        <p:spPr>
          <a:xfrm>
            <a:off x="7043420" y="4746695"/>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sp>
        <p:nvSpPr>
          <p:cNvPr id="248" name="agenda item">
            <a:extLst>
              <a:ext uri="{FF2B5EF4-FFF2-40B4-BE49-F238E27FC236}">
                <a16:creationId xmlns:a16="http://schemas.microsoft.com/office/drawing/2014/main" xmlns="" id="{1BB2D67D-B22E-4037-8E35-CB8011099C02}"/>
              </a:ext>
            </a:extLst>
          </p:cNvPr>
          <p:cNvSpPr>
            <a:spLocks noGrp="1"/>
          </p:cNvSpPr>
          <p:nvPr>
            <p:ph type="body" sz="quarter" idx="38" hasCustomPrompt="1"/>
          </p:nvPr>
        </p:nvSpPr>
        <p:spPr>
          <a:xfrm>
            <a:off x="762601" y="5260002"/>
            <a:ext cx="6280820" cy="504180"/>
          </a:xfrm>
        </p:spPr>
        <p:txBody>
          <a:bodyPr tIns="0" anchor="ctr" anchorCtr="0"/>
          <a:lstStyle>
            <a:lvl1pPr marL="0" indent="0">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type agenda item</a:t>
            </a:r>
            <a:endParaRPr lang="en-GB"/>
          </a:p>
        </p:txBody>
      </p:sp>
      <p:sp>
        <p:nvSpPr>
          <p:cNvPr id="249" name="agenda page number">
            <a:extLst>
              <a:ext uri="{FF2B5EF4-FFF2-40B4-BE49-F238E27FC236}">
                <a16:creationId xmlns:a16="http://schemas.microsoft.com/office/drawing/2014/main" xmlns="" id="{08319ECD-5E8D-4BFD-8889-911E5AF2D67F}"/>
              </a:ext>
            </a:extLst>
          </p:cNvPr>
          <p:cNvSpPr>
            <a:spLocks noGrp="1"/>
          </p:cNvSpPr>
          <p:nvPr>
            <p:ph type="body" sz="quarter" idx="39" hasCustomPrompt="1"/>
          </p:nvPr>
        </p:nvSpPr>
        <p:spPr>
          <a:xfrm>
            <a:off x="7043420" y="5260002"/>
            <a:ext cx="381755" cy="504180"/>
          </a:xfrm>
        </p:spPr>
        <p:txBody>
          <a:bodyPr tIns="0" anchor="ctr" anchorCtr="0"/>
          <a:lstStyle>
            <a:lvl1pPr marL="0" indent="0" algn="r">
              <a:buNone/>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a:t>
            </a:r>
            <a:endParaRPr lang="en-GB"/>
          </a:p>
        </p:txBody>
      </p:sp>
      <p:pic>
        <p:nvPicPr>
          <p:cNvPr id="146" name="Picture 145">
            <a:extLst>
              <a:ext uri="{FF2B5EF4-FFF2-40B4-BE49-F238E27FC236}">
                <a16:creationId xmlns:a16="http://schemas.microsoft.com/office/drawing/2014/main" xmlns="" id="{F09B9880-B244-429B-909F-BD4F52EE1E91}"/>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147" name="Group 146">
            <a:extLst>
              <a:ext uri="{FF2B5EF4-FFF2-40B4-BE49-F238E27FC236}">
                <a16:creationId xmlns:a16="http://schemas.microsoft.com/office/drawing/2014/main" xmlns="" id="{DE231E8F-CF0E-4EC6-99DB-8F433A197223}"/>
              </a:ext>
            </a:extLst>
          </p:cNvPr>
          <p:cNvGrpSpPr/>
          <p:nvPr userDrawn="1"/>
        </p:nvGrpSpPr>
        <p:grpSpPr>
          <a:xfrm>
            <a:off x="-294300" y="-297475"/>
            <a:ext cx="12780600" cy="7449775"/>
            <a:chOff x="-294300" y="-297475"/>
            <a:chExt cx="12780600" cy="7449775"/>
          </a:xfrm>
        </p:grpSpPr>
        <p:grpSp>
          <p:nvGrpSpPr>
            <p:cNvPr id="148" name="Group 21">
              <a:extLst>
                <a:ext uri="{FF2B5EF4-FFF2-40B4-BE49-F238E27FC236}">
                  <a16:creationId xmlns:a16="http://schemas.microsoft.com/office/drawing/2014/main" xmlns="" id="{4589282D-D18C-4DAC-982A-3ECD6A87DED9}"/>
                </a:ext>
              </a:extLst>
            </p:cNvPr>
            <p:cNvGrpSpPr>
              <a:grpSpLocks/>
            </p:cNvGrpSpPr>
            <p:nvPr userDrawn="1"/>
          </p:nvGrpSpPr>
          <p:grpSpPr bwMode="auto">
            <a:xfrm>
              <a:off x="-294300" y="0"/>
              <a:ext cx="180000" cy="6858000"/>
              <a:chOff x="-232" y="0"/>
              <a:chExt cx="232" cy="4320"/>
            </a:xfrm>
          </p:grpSpPr>
          <p:sp>
            <p:nvSpPr>
              <p:cNvPr id="220" name="Line 22">
                <a:extLst>
                  <a:ext uri="{FF2B5EF4-FFF2-40B4-BE49-F238E27FC236}">
                    <a16:creationId xmlns:a16="http://schemas.microsoft.com/office/drawing/2014/main" xmlns="" id="{6652A786-FF90-4B2D-93E0-098FBEA7DDB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1" name="Line 23">
                <a:extLst>
                  <a:ext uri="{FF2B5EF4-FFF2-40B4-BE49-F238E27FC236}">
                    <a16:creationId xmlns:a16="http://schemas.microsoft.com/office/drawing/2014/main" xmlns="" id="{2CABFD57-3F16-42B5-BD88-6FEF4458B88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2" name="Line 24">
                <a:extLst>
                  <a:ext uri="{FF2B5EF4-FFF2-40B4-BE49-F238E27FC236}">
                    <a16:creationId xmlns:a16="http://schemas.microsoft.com/office/drawing/2014/main" xmlns="" id="{B182C841-E9BC-43DC-9E37-95D095DF119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3" name="Line 25">
                <a:extLst>
                  <a:ext uri="{FF2B5EF4-FFF2-40B4-BE49-F238E27FC236}">
                    <a16:creationId xmlns:a16="http://schemas.microsoft.com/office/drawing/2014/main" xmlns="" id="{3D35A1B5-3B60-4C42-9F70-76B5FE6099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4" name="Line 26">
                <a:extLst>
                  <a:ext uri="{FF2B5EF4-FFF2-40B4-BE49-F238E27FC236}">
                    <a16:creationId xmlns:a16="http://schemas.microsoft.com/office/drawing/2014/main" xmlns="" id="{D203D10F-5D2F-4BFC-81B4-DFDEB278A3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5" name="Line 27">
                <a:extLst>
                  <a:ext uri="{FF2B5EF4-FFF2-40B4-BE49-F238E27FC236}">
                    <a16:creationId xmlns:a16="http://schemas.microsoft.com/office/drawing/2014/main" xmlns="" id="{2AFC0822-310B-4DEB-950A-EA691A298C2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6" name="Line 28">
                <a:extLst>
                  <a:ext uri="{FF2B5EF4-FFF2-40B4-BE49-F238E27FC236}">
                    <a16:creationId xmlns:a16="http://schemas.microsoft.com/office/drawing/2014/main" xmlns="" id="{6C028E32-D20B-4AD6-BA49-84560C4683E9}"/>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7" name="Line 31">
                <a:extLst>
                  <a:ext uri="{FF2B5EF4-FFF2-40B4-BE49-F238E27FC236}">
                    <a16:creationId xmlns:a16="http://schemas.microsoft.com/office/drawing/2014/main" xmlns="" id="{DAC8C170-F226-4239-9F3B-56D52377121A}"/>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8" name="Line 32">
                <a:extLst>
                  <a:ext uri="{FF2B5EF4-FFF2-40B4-BE49-F238E27FC236}">
                    <a16:creationId xmlns:a16="http://schemas.microsoft.com/office/drawing/2014/main" xmlns="" id="{48F42B5E-82E4-4FD0-9418-84F03B611B3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9" name="Line 33">
                <a:extLst>
                  <a:ext uri="{FF2B5EF4-FFF2-40B4-BE49-F238E27FC236}">
                    <a16:creationId xmlns:a16="http://schemas.microsoft.com/office/drawing/2014/main" xmlns="" id="{27D8A203-3FE5-4D59-88BE-1C0225392A6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0" name="Line 34">
                <a:extLst>
                  <a:ext uri="{FF2B5EF4-FFF2-40B4-BE49-F238E27FC236}">
                    <a16:creationId xmlns:a16="http://schemas.microsoft.com/office/drawing/2014/main" xmlns="" id="{561FBE7A-8C91-4849-8F2F-9A37EAE7B1A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1" name="Line 35">
                <a:extLst>
                  <a:ext uri="{FF2B5EF4-FFF2-40B4-BE49-F238E27FC236}">
                    <a16:creationId xmlns:a16="http://schemas.microsoft.com/office/drawing/2014/main" xmlns="" id="{C4E058E8-82A5-4C62-802F-A72E64091D46}"/>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2" name="Line 36">
                <a:extLst>
                  <a:ext uri="{FF2B5EF4-FFF2-40B4-BE49-F238E27FC236}">
                    <a16:creationId xmlns:a16="http://schemas.microsoft.com/office/drawing/2014/main" xmlns="" id="{86478C83-D63D-457F-A881-4BBC79AB53D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3" name="Line 37">
                <a:extLst>
                  <a:ext uri="{FF2B5EF4-FFF2-40B4-BE49-F238E27FC236}">
                    <a16:creationId xmlns:a16="http://schemas.microsoft.com/office/drawing/2014/main" xmlns="" id="{936CE47A-AA5F-4930-9232-FE3CDFD1FFF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0" name="Line 38">
                <a:extLst>
                  <a:ext uri="{FF2B5EF4-FFF2-40B4-BE49-F238E27FC236}">
                    <a16:creationId xmlns:a16="http://schemas.microsoft.com/office/drawing/2014/main" xmlns="" id="{135ADD42-2AC6-4A34-A50A-F05E0411F5D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1" name="Line 38">
                <a:extLst>
                  <a:ext uri="{FF2B5EF4-FFF2-40B4-BE49-F238E27FC236}">
                    <a16:creationId xmlns:a16="http://schemas.microsoft.com/office/drawing/2014/main" xmlns="" id="{43315A9A-77E4-4E17-A746-E49C8A79E64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49" name="Group 21">
              <a:extLst>
                <a:ext uri="{FF2B5EF4-FFF2-40B4-BE49-F238E27FC236}">
                  <a16:creationId xmlns:a16="http://schemas.microsoft.com/office/drawing/2014/main" xmlns="" id="{83343293-E365-42CA-B530-FF031297F271}"/>
                </a:ext>
              </a:extLst>
            </p:cNvPr>
            <p:cNvGrpSpPr>
              <a:grpSpLocks/>
            </p:cNvGrpSpPr>
            <p:nvPr userDrawn="1"/>
          </p:nvGrpSpPr>
          <p:grpSpPr bwMode="auto">
            <a:xfrm>
              <a:off x="12306300" y="0"/>
              <a:ext cx="180000" cy="6858000"/>
              <a:chOff x="-232" y="0"/>
              <a:chExt cx="232" cy="4320"/>
            </a:xfrm>
          </p:grpSpPr>
          <p:sp>
            <p:nvSpPr>
              <p:cNvPr id="204" name="Line 22">
                <a:extLst>
                  <a:ext uri="{FF2B5EF4-FFF2-40B4-BE49-F238E27FC236}">
                    <a16:creationId xmlns:a16="http://schemas.microsoft.com/office/drawing/2014/main" xmlns="" id="{01590EC8-0ACA-4E4A-9B44-157013DB320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5" name="Line 23">
                <a:extLst>
                  <a:ext uri="{FF2B5EF4-FFF2-40B4-BE49-F238E27FC236}">
                    <a16:creationId xmlns:a16="http://schemas.microsoft.com/office/drawing/2014/main" xmlns="" id="{DA52A310-1FDB-4322-AE46-1738482C611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6" name="Line 24">
                <a:extLst>
                  <a:ext uri="{FF2B5EF4-FFF2-40B4-BE49-F238E27FC236}">
                    <a16:creationId xmlns:a16="http://schemas.microsoft.com/office/drawing/2014/main" xmlns="" id="{3B5C467A-3AC8-47C5-8F90-DBD1C77EED5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7" name="Line 25">
                <a:extLst>
                  <a:ext uri="{FF2B5EF4-FFF2-40B4-BE49-F238E27FC236}">
                    <a16:creationId xmlns:a16="http://schemas.microsoft.com/office/drawing/2014/main" xmlns="" id="{AA1B1721-5449-449B-A347-82196094843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8" name="Line 26">
                <a:extLst>
                  <a:ext uri="{FF2B5EF4-FFF2-40B4-BE49-F238E27FC236}">
                    <a16:creationId xmlns:a16="http://schemas.microsoft.com/office/drawing/2014/main" xmlns="" id="{3D5F39C8-8AC3-4F57-9343-4E0661477F3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9" name="Line 27">
                <a:extLst>
                  <a:ext uri="{FF2B5EF4-FFF2-40B4-BE49-F238E27FC236}">
                    <a16:creationId xmlns:a16="http://schemas.microsoft.com/office/drawing/2014/main" xmlns="" id="{041F7C92-ADB9-4957-A78C-7DD10663FB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0" name="Line 28">
                <a:extLst>
                  <a:ext uri="{FF2B5EF4-FFF2-40B4-BE49-F238E27FC236}">
                    <a16:creationId xmlns:a16="http://schemas.microsoft.com/office/drawing/2014/main" xmlns="" id="{E287EAC4-32CC-4203-A559-D0CE89D660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1" name="Line 31">
                <a:extLst>
                  <a:ext uri="{FF2B5EF4-FFF2-40B4-BE49-F238E27FC236}">
                    <a16:creationId xmlns:a16="http://schemas.microsoft.com/office/drawing/2014/main" xmlns="" id="{C1FA8EF5-92F6-4681-9927-265218565D1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2" name="Line 32">
                <a:extLst>
                  <a:ext uri="{FF2B5EF4-FFF2-40B4-BE49-F238E27FC236}">
                    <a16:creationId xmlns:a16="http://schemas.microsoft.com/office/drawing/2014/main" xmlns="" id="{FFA4E15D-0EB9-4FFD-9450-B3BFD3997EB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3" name="Line 33">
                <a:extLst>
                  <a:ext uri="{FF2B5EF4-FFF2-40B4-BE49-F238E27FC236}">
                    <a16:creationId xmlns:a16="http://schemas.microsoft.com/office/drawing/2014/main" xmlns="" id="{871BCB06-C6EE-492C-A1E5-57EA2CF319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4" name="Line 34">
                <a:extLst>
                  <a:ext uri="{FF2B5EF4-FFF2-40B4-BE49-F238E27FC236}">
                    <a16:creationId xmlns:a16="http://schemas.microsoft.com/office/drawing/2014/main" xmlns="" id="{D8599596-23C2-4EA5-9783-3793E197081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5" name="Line 35">
                <a:extLst>
                  <a:ext uri="{FF2B5EF4-FFF2-40B4-BE49-F238E27FC236}">
                    <a16:creationId xmlns:a16="http://schemas.microsoft.com/office/drawing/2014/main" xmlns="" id="{12D5573A-1637-40D6-A704-4C5B3DD1CB4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6" name="Line 36">
                <a:extLst>
                  <a:ext uri="{FF2B5EF4-FFF2-40B4-BE49-F238E27FC236}">
                    <a16:creationId xmlns:a16="http://schemas.microsoft.com/office/drawing/2014/main" xmlns="" id="{15830AED-CB0E-4BAA-8C74-9FB98E0A34D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7" name="Line 37">
                <a:extLst>
                  <a:ext uri="{FF2B5EF4-FFF2-40B4-BE49-F238E27FC236}">
                    <a16:creationId xmlns:a16="http://schemas.microsoft.com/office/drawing/2014/main" xmlns="" id="{8BE843E8-726E-4E96-B301-9577A22C423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8" name="Line 38">
                <a:extLst>
                  <a:ext uri="{FF2B5EF4-FFF2-40B4-BE49-F238E27FC236}">
                    <a16:creationId xmlns:a16="http://schemas.microsoft.com/office/drawing/2014/main" xmlns="" id="{F4345859-22D4-4940-8851-B94AD54100A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9" name="Line 38">
                <a:extLst>
                  <a:ext uri="{FF2B5EF4-FFF2-40B4-BE49-F238E27FC236}">
                    <a16:creationId xmlns:a16="http://schemas.microsoft.com/office/drawing/2014/main" xmlns="" id="{501B7687-D364-4C8A-9479-79EF3AA6C46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0" name="Group 41">
              <a:extLst>
                <a:ext uri="{FF2B5EF4-FFF2-40B4-BE49-F238E27FC236}">
                  <a16:creationId xmlns:a16="http://schemas.microsoft.com/office/drawing/2014/main" xmlns="" id="{95B12955-619B-42FF-8F3D-4644F114247B}"/>
                </a:ext>
              </a:extLst>
            </p:cNvPr>
            <p:cNvGrpSpPr>
              <a:grpSpLocks/>
            </p:cNvGrpSpPr>
            <p:nvPr userDrawn="1"/>
          </p:nvGrpSpPr>
          <p:grpSpPr bwMode="auto">
            <a:xfrm>
              <a:off x="1" y="-297475"/>
              <a:ext cx="12191999" cy="180000"/>
              <a:chOff x="0" y="-689"/>
              <a:chExt cx="7680" cy="232"/>
            </a:xfrm>
          </p:grpSpPr>
          <p:sp>
            <p:nvSpPr>
              <p:cNvPr id="178" name="Line 42">
                <a:extLst>
                  <a:ext uri="{FF2B5EF4-FFF2-40B4-BE49-F238E27FC236}">
                    <a16:creationId xmlns:a16="http://schemas.microsoft.com/office/drawing/2014/main" xmlns="" id="{C0789886-DD67-45E6-B331-F7F09E5793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43">
                <a:extLst>
                  <a:ext uri="{FF2B5EF4-FFF2-40B4-BE49-F238E27FC236}">
                    <a16:creationId xmlns:a16="http://schemas.microsoft.com/office/drawing/2014/main" xmlns="" id="{A2F44DE4-954C-4664-BF08-7DF09A4F0FB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44">
                <a:extLst>
                  <a:ext uri="{FF2B5EF4-FFF2-40B4-BE49-F238E27FC236}">
                    <a16:creationId xmlns:a16="http://schemas.microsoft.com/office/drawing/2014/main" xmlns="" id="{401162D6-5FAA-40D0-BF4C-F66FF6E0958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81" name="Line 45">
                <a:extLst>
                  <a:ext uri="{FF2B5EF4-FFF2-40B4-BE49-F238E27FC236}">
                    <a16:creationId xmlns:a16="http://schemas.microsoft.com/office/drawing/2014/main" xmlns="" id="{DBA4ECA2-D4D4-4EC0-98CA-916516909EA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46">
                <a:extLst>
                  <a:ext uri="{FF2B5EF4-FFF2-40B4-BE49-F238E27FC236}">
                    <a16:creationId xmlns:a16="http://schemas.microsoft.com/office/drawing/2014/main" xmlns="" id="{8352CFED-9195-43A5-A909-E9E0DCE6B2D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47">
                <a:extLst>
                  <a:ext uri="{FF2B5EF4-FFF2-40B4-BE49-F238E27FC236}">
                    <a16:creationId xmlns:a16="http://schemas.microsoft.com/office/drawing/2014/main" xmlns="" id="{DCEB9080-CC4C-488E-BFD3-1278182C5747}"/>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48">
                <a:extLst>
                  <a:ext uri="{FF2B5EF4-FFF2-40B4-BE49-F238E27FC236}">
                    <a16:creationId xmlns:a16="http://schemas.microsoft.com/office/drawing/2014/main" xmlns="" id="{21CAA716-6676-4A80-9D06-60C247EFD44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49">
                <a:extLst>
                  <a:ext uri="{FF2B5EF4-FFF2-40B4-BE49-F238E27FC236}">
                    <a16:creationId xmlns:a16="http://schemas.microsoft.com/office/drawing/2014/main" xmlns="" id="{F42E274D-9BE0-4673-A30C-E1807AD610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50">
                <a:extLst>
                  <a:ext uri="{FF2B5EF4-FFF2-40B4-BE49-F238E27FC236}">
                    <a16:creationId xmlns:a16="http://schemas.microsoft.com/office/drawing/2014/main" xmlns="" id="{172A0316-3177-4935-AAD3-8B32E22A265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51">
                <a:extLst>
                  <a:ext uri="{FF2B5EF4-FFF2-40B4-BE49-F238E27FC236}">
                    <a16:creationId xmlns:a16="http://schemas.microsoft.com/office/drawing/2014/main" xmlns="" id="{849F5C40-3FA8-416C-90C0-9CF4D51A3352}"/>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52">
                <a:extLst>
                  <a:ext uri="{FF2B5EF4-FFF2-40B4-BE49-F238E27FC236}">
                    <a16:creationId xmlns:a16="http://schemas.microsoft.com/office/drawing/2014/main" xmlns="" id="{7C2ECC2D-9586-4705-9E85-3086DC9D903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53">
                <a:extLst>
                  <a:ext uri="{FF2B5EF4-FFF2-40B4-BE49-F238E27FC236}">
                    <a16:creationId xmlns:a16="http://schemas.microsoft.com/office/drawing/2014/main" xmlns="" id="{BE8B34ED-02C1-4299-AFD1-4F5E9289B63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54">
                <a:extLst>
                  <a:ext uri="{FF2B5EF4-FFF2-40B4-BE49-F238E27FC236}">
                    <a16:creationId xmlns:a16="http://schemas.microsoft.com/office/drawing/2014/main" xmlns="" id="{4BE115D4-35F0-4A8E-808F-D0FDE226772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55">
                <a:extLst>
                  <a:ext uri="{FF2B5EF4-FFF2-40B4-BE49-F238E27FC236}">
                    <a16:creationId xmlns:a16="http://schemas.microsoft.com/office/drawing/2014/main" xmlns="" id="{BE028617-2EA3-4A24-9545-8C1E7420F82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56">
                <a:extLst>
                  <a:ext uri="{FF2B5EF4-FFF2-40B4-BE49-F238E27FC236}">
                    <a16:creationId xmlns:a16="http://schemas.microsoft.com/office/drawing/2014/main" xmlns="" id="{C31F19DA-AD83-4F1E-8A0B-F079942124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57">
                <a:extLst>
                  <a:ext uri="{FF2B5EF4-FFF2-40B4-BE49-F238E27FC236}">
                    <a16:creationId xmlns:a16="http://schemas.microsoft.com/office/drawing/2014/main" xmlns="" id="{B70CEB0C-53BB-4401-881E-34B33678045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58">
                <a:extLst>
                  <a:ext uri="{FF2B5EF4-FFF2-40B4-BE49-F238E27FC236}">
                    <a16:creationId xmlns:a16="http://schemas.microsoft.com/office/drawing/2014/main" xmlns="" id="{F64D35EA-42E2-4ED8-8D28-1AD2A9D5777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59">
                <a:extLst>
                  <a:ext uri="{FF2B5EF4-FFF2-40B4-BE49-F238E27FC236}">
                    <a16:creationId xmlns:a16="http://schemas.microsoft.com/office/drawing/2014/main" xmlns="" id="{11E661A7-9D6C-4145-9D48-599E2EAC46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6" name="Line 60">
                <a:extLst>
                  <a:ext uri="{FF2B5EF4-FFF2-40B4-BE49-F238E27FC236}">
                    <a16:creationId xmlns:a16="http://schemas.microsoft.com/office/drawing/2014/main" xmlns="" id="{6877A703-00CA-49D4-AFF8-2A0E8F56C4F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7" name="Line 61">
                <a:extLst>
                  <a:ext uri="{FF2B5EF4-FFF2-40B4-BE49-F238E27FC236}">
                    <a16:creationId xmlns:a16="http://schemas.microsoft.com/office/drawing/2014/main" xmlns="" id="{01894969-18A2-49B9-8F2F-2DB7FBFA749E}"/>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8" name="Line 62">
                <a:extLst>
                  <a:ext uri="{FF2B5EF4-FFF2-40B4-BE49-F238E27FC236}">
                    <a16:creationId xmlns:a16="http://schemas.microsoft.com/office/drawing/2014/main" xmlns="" id="{A0036012-44FD-4A28-A234-C23334DB6AF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9" name="Line 63">
                <a:extLst>
                  <a:ext uri="{FF2B5EF4-FFF2-40B4-BE49-F238E27FC236}">
                    <a16:creationId xmlns:a16="http://schemas.microsoft.com/office/drawing/2014/main" xmlns="" id="{4DF34A66-B557-4949-809C-8C619715E61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0" name="Line 64">
                <a:extLst>
                  <a:ext uri="{FF2B5EF4-FFF2-40B4-BE49-F238E27FC236}">
                    <a16:creationId xmlns:a16="http://schemas.microsoft.com/office/drawing/2014/main" xmlns="" id="{1A25AB48-9E8C-45E2-95F8-D7F50BE080B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1" name="Line 65">
                <a:extLst>
                  <a:ext uri="{FF2B5EF4-FFF2-40B4-BE49-F238E27FC236}">
                    <a16:creationId xmlns:a16="http://schemas.microsoft.com/office/drawing/2014/main" xmlns="" id="{864417C2-42A8-4164-8529-D6EF8A500CF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2" name="Line 44">
                <a:extLst>
                  <a:ext uri="{FF2B5EF4-FFF2-40B4-BE49-F238E27FC236}">
                    <a16:creationId xmlns:a16="http://schemas.microsoft.com/office/drawing/2014/main" xmlns="" id="{AE39BB0B-3A35-4CB6-AA99-46BF2757BFF0}"/>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203" name="Line 43">
                <a:extLst>
                  <a:ext uri="{FF2B5EF4-FFF2-40B4-BE49-F238E27FC236}">
                    <a16:creationId xmlns:a16="http://schemas.microsoft.com/office/drawing/2014/main" xmlns="" id="{EBFCB1DC-FBF6-4C9B-B707-E42E179EDF13}"/>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51" name="Group 41">
              <a:extLst>
                <a:ext uri="{FF2B5EF4-FFF2-40B4-BE49-F238E27FC236}">
                  <a16:creationId xmlns:a16="http://schemas.microsoft.com/office/drawing/2014/main" xmlns="" id="{A1525B20-2EDB-4EB6-A7B3-B044C8647C1F}"/>
                </a:ext>
              </a:extLst>
            </p:cNvPr>
            <p:cNvGrpSpPr>
              <a:grpSpLocks/>
            </p:cNvGrpSpPr>
            <p:nvPr userDrawn="1"/>
          </p:nvGrpSpPr>
          <p:grpSpPr bwMode="auto">
            <a:xfrm>
              <a:off x="6351" y="6972300"/>
              <a:ext cx="12195174" cy="180000"/>
              <a:chOff x="4" y="-689"/>
              <a:chExt cx="7682" cy="232"/>
            </a:xfrm>
          </p:grpSpPr>
          <p:sp>
            <p:nvSpPr>
              <p:cNvPr id="152" name="Line 42">
                <a:extLst>
                  <a:ext uri="{FF2B5EF4-FFF2-40B4-BE49-F238E27FC236}">
                    <a16:creationId xmlns:a16="http://schemas.microsoft.com/office/drawing/2014/main" xmlns="" id="{5E4B5928-DDC1-45AE-AC5D-62194A26303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3">
                <a:extLst>
                  <a:ext uri="{FF2B5EF4-FFF2-40B4-BE49-F238E27FC236}">
                    <a16:creationId xmlns:a16="http://schemas.microsoft.com/office/drawing/2014/main" xmlns="" id="{D264AEA2-32AA-42AB-B56E-249317835F5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24BA6390-CEC2-43FA-852D-B7162368592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45">
                <a:extLst>
                  <a:ext uri="{FF2B5EF4-FFF2-40B4-BE49-F238E27FC236}">
                    <a16:creationId xmlns:a16="http://schemas.microsoft.com/office/drawing/2014/main" xmlns="" id="{24B1AEC9-B21A-4899-A5C2-6C50E53F4B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46">
                <a:extLst>
                  <a:ext uri="{FF2B5EF4-FFF2-40B4-BE49-F238E27FC236}">
                    <a16:creationId xmlns:a16="http://schemas.microsoft.com/office/drawing/2014/main" xmlns="" id="{D84D2CB7-D1A1-40AF-8196-0A99C4B565E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47">
                <a:extLst>
                  <a:ext uri="{FF2B5EF4-FFF2-40B4-BE49-F238E27FC236}">
                    <a16:creationId xmlns:a16="http://schemas.microsoft.com/office/drawing/2014/main" xmlns="" id="{BCB03609-E0A9-4D7F-B876-7689E0BD5E8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48">
                <a:extLst>
                  <a:ext uri="{FF2B5EF4-FFF2-40B4-BE49-F238E27FC236}">
                    <a16:creationId xmlns:a16="http://schemas.microsoft.com/office/drawing/2014/main" xmlns="" id="{1C2E9B9F-9B1A-428A-B5D4-8FB5BDC2D59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49">
                <a:extLst>
                  <a:ext uri="{FF2B5EF4-FFF2-40B4-BE49-F238E27FC236}">
                    <a16:creationId xmlns:a16="http://schemas.microsoft.com/office/drawing/2014/main" xmlns="" id="{BB269A5C-A791-42EE-8B29-6DC8BD6375B4}"/>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50">
                <a:extLst>
                  <a:ext uri="{FF2B5EF4-FFF2-40B4-BE49-F238E27FC236}">
                    <a16:creationId xmlns:a16="http://schemas.microsoft.com/office/drawing/2014/main" xmlns="" id="{132C0C95-D3BC-44A2-9FBD-8E0959F3A6F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51">
                <a:extLst>
                  <a:ext uri="{FF2B5EF4-FFF2-40B4-BE49-F238E27FC236}">
                    <a16:creationId xmlns:a16="http://schemas.microsoft.com/office/drawing/2014/main" xmlns="" id="{37548098-7D13-470E-B716-009CFAFB755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52">
                <a:extLst>
                  <a:ext uri="{FF2B5EF4-FFF2-40B4-BE49-F238E27FC236}">
                    <a16:creationId xmlns:a16="http://schemas.microsoft.com/office/drawing/2014/main" xmlns="" id="{33B15F6D-4EE8-44C5-B5A2-E92684BCBC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53">
                <a:extLst>
                  <a:ext uri="{FF2B5EF4-FFF2-40B4-BE49-F238E27FC236}">
                    <a16:creationId xmlns:a16="http://schemas.microsoft.com/office/drawing/2014/main" xmlns="" id="{A5F2F380-43A6-417D-8C3A-0F1642B155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54">
                <a:extLst>
                  <a:ext uri="{FF2B5EF4-FFF2-40B4-BE49-F238E27FC236}">
                    <a16:creationId xmlns:a16="http://schemas.microsoft.com/office/drawing/2014/main" xmlns="" id="{1D3DFDF9-D9C9-42CB-95DD-E86631C341B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55">
                <a:extLst>
                  <a:ext uri="{FF2B5EF4-FFF2-40B4-BE49-F238E27FC236}">
                    <a16:creationId xmlns:a16="http://schemas.microsoft.com/office/drawing/2014/main" xmlns="" id="{910303E7-7547-4D2F-83AE-0EFB74D1C6A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56">
                <a:extLst>
                  <a:ext uri="{FF2B5EF4-FFF2-40B4-BE49-F238E27FC236}">
                    <a16:creationId xmlns:a16="http://schemas.microsoft.com/office/drawing/2014/main" xmlns="" id="{26964F65-B48D-4236-A4CD-32745F3D1A4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57">
                <a:extLst>
                  <a:ext uri="{FF2B5EF4-FFF2-40B4-BE49-F238E27FC236}">
                    <a16:creationId xmlns:a16="http://schemas.microsoft.com/office/drawing/2014/main" xmlns="" id="{A3E637A9-7969-4C36-A4DA-039804BCE80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58">
                <a:extLst>
                  <a:ext uri="{FF2B5EF4-FFF2-40B4-BE49-F238E27FC236}">
                    <a16:creationId xmlns:a16="http://schemas.microsoft.com/office/drawing/2014/main" xmlns="" id="{8F65D86F-8AA3-4BE3-882F-3433F24C803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59">
                <a:extLst>
                  <a:ext uri="{FF2B5EF4-FFF2-40B4-BE49-F238E27FC236}">
                    <a16:creationId xmlns:a16="http://schemas.microsoft.com/office/drawing/2014/main" xmlns="" id="{E4024D30-81D8-45C2-930C-CCC67F9A098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60">
                <a:extLst>
                  <a:ext uri="{FF2B5EF4-FFF2-40B4-BE49-F238E27FC236}">
                    <a16:creationId xmlns:a16="http://schemas.microsoft.com/office/drawing/2014/main" xmlns="" id="{92046D7D-70A9-49D4-93E9-1D5DF5AF82D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61">
                <a:extLst>
                  <a:ext uri="{FF2B5EF4-FFF2-40B4-BE49-F238E27FC236}">
                    <a16:creationId xmlns:a16="http://schemas.microsoft.com/office/drawing/2014/main" xmlns="" id="{198B759E-C685-4805-B0C7-E1B266E4B7F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62">
                <a:extLst>
                  <a:ext uri="{FF2B5EF4-FFF2-40B4-BE49-F238E27FC236}">
                    <a16:creationId xmlns:a16="http://schemas.microsoft.com/office/drawing/2014/main" xmlns="" id="{8DF30D5B-C9B5-4957-85BB-E8D2B1F22FD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63">
                <a:extLst>
                  <a:ext uri="{FF2B5EF4-FFF2-40B4-BE49-F238E27FC236}">
                    <a16:creationId xmlns:a16="http://schemas.microsoft.com/office/drawing/2014/main" xmlns="" id="{58BEE66E-4E02-4EF5-AC61-191F92E19B1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64">
                <a:extLst>
                  <a:ext uri="{FF2B5EF4-FFF2-40B4-BE49-F238E27FC236}">
                    <a16:creationId xmlns:a16="http://schemas.microsoft.com/office/drawing/2014/main" xmlns="" id="{6E34A68E-C759-45D8-A086-FC177F8D0D8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65">
                <a:extLst>
                  <a:ext uri="{FF2B5EF4-FFF2-40B4-BE49-F238E27FC236}">
                    <a16:creationId xmlns:a16="http://schemas.microsoft.com/office/drawing/2014/main" xmlns="" id="{E7765E8B-853D-4869-BD3A-BA60AB4F5FD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44">
                <a:extLst>
                  <a:ext uri="{FF2B5EF4-FFF2-40B4-BE49-F238E27FC236}">
                    <a16:creationId xmlns:a16="http://schemas.microsoft.com/office/drawing/2014/main" xmlns="" id="{BDACAE1A-3AD0-4E5A-8145-A63E1A78189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43">
                <a:extLst>
                  <a:ext uri="{FF2B5EF4-FFF2-40B4-BE49-F238E27FC236}">
                    <a16:creationId xmlns:a16="http://schemas.microsoft.com/office/drawing/2014/main" xmlns="" id="{913C1A24-8BA4-4889-BEBF-EC1BFC4BBA2A}"/>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grpSp>
        <p:nvGrpSpPr>
          <p:cNvPr id="120" name="Group 119">
            <a:extLst>
              <a:ext uri="{FF2B5EF4-FFF2-40B4-BE49-F238E27FC236}">
                <a16:creationId xmlns:a16="http://schemas.microsoft.com/office/drawing/2014/main" xmlns="" id="{CAFCF72A-0154-4A1A-B05C-888BDCE85A61}"/>
              </a:ext>
            </a:extLst>
          </p:cNvPr>
          <p:cNvGrpSpPr/>
          <p:nvPr userDrawn="1"/>
        </p:nvGrpSpPr>
        <p:grpSpPr>
          <a:xfrm>
            <a:off x="762600" y="1665288"/>
            <a:ext cx="6662575" cy="4108450"/>
            <a:chOff x="762600" y="1665288"/>
            <a:chExt cx="6662575" cy="4108450"/>
          </a:xfrm>
        </p:grpSpPr>
        <p:cxnSp>
          <p:nvCxnSpPr>
            <p:cNvPr id="121" name="Straight Connector 120">
              <a:extLst>
                <a:ext uri="{FF2B5EF4-FFF2-40B4-BE49-F238E27FC236}">
                  <a16:creationId xmlns:a16="http://schemas.microsoft.com/office/drawing/2014/main" xmlns="" id="{D17D544F-045C-48B7-9066-CFBA74D3EE1E}"/>
                </a:ext>
              </a:extLst>
            </p:cNvPr>
            <p:cNvCxnSpPr>
              <a:cxnSpLocks/>
            </p:cNvCxnSpPr>
            <p:nvPr userDrawn="1"/>
          </p:nvCxnSpPr>
          <p:spPr>
            <a:xfrm>
              <a:off x="762600" y="166528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xmlns="" id="{EE551CEC-71C5-429C-A92D-8EB1C1345CAF}"/>
                </a:ext>
              </a:extLst>
            </p:cNvPr>
            <p:cNvCxnSpPr>
              <a:cxnSpLocks/>
            </p:cNvCxnSpPr>
            <p:nvPr userDrawn="1"/>
          </p:nvCxnSpPr>
          <p:spPr>
            <a:xfrm>
              <a:off x="762600" y="217884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E0BAD36F-E728-4999-A5AC-2E8E99D9288F}"/>
                </a:ext>
              </a:extLst>
            </p:cNvPr>
            <p:cNvCxnSpPr>
              <a:cxnSpLocks/>
            </p:cNvCxnSpPr>
            <p:nvPr userDrawn="1"/>
          </p:nvCxnSpPr>
          <p:spPr>
            <a:xfrm>
              <a:off x="762600" y="269240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C991C604-4C65-467B-B647-CF747BD0D895}"/>
                </a:ext>
              </a:extLst>
            </p:cNvPr>
            <p:cNvCxnSpPr>
              <a:cxnSpLocks/>
            </p:cNvCxnSpPr>
            <p:nvPr userDrawn="1"/>
          </p:nvCxnSpPr>
          <p:spPr>
            <a:xfrm>
              <a:off x="762600" y="3205956"/>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96829E4F-C681-4E4C-9AAF-A194CB8FF2C2}"/>
                </a:ext>
              </a:extLst>
            </p:cNvPr>
            <p:cNvCxnSpPr>
              <a:cxnSpLocks/>
            </p:cNvCxnSpPr>
            <p:nvPr userDrawn="1"/>
          </p:nvCxnSpPr>
          <p:spPr>
            <a:xfrm>
              <a:off x="762600" y="3719512"/>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704B3DF-EC75-4F09-A7AE-EDF676C33C9B}"/>
                </a:ext>
              </a:extLst>
            </p:cNvPr>
            <p:cNvCxnSpPr>
              <a:cxnSpLocks/>
            </p:cNvCxnSpPr>
            <p:nvPr userDrawn="1"/>
          </p:nvCxnSpPr>
          <p:spPr>
            <a:xfrm>
              <a:off x="762600" y="423306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DF29CCCB-3561-40A7-B10A-E0CC35A07510}"/>
                </a:ext>
              </a:extLst>
            </p:cNvPr>
            <p:cNvCxnSpPr>
              <a:cxnSpLocks/>
            </p:cNvCxnSpPr>
            <p:nvPr userDrawn="1"/>
          </p:nvCxnSpPr>
          <p:spPr>
            <a:xfrm>
              <a:off x="762600" y="4746624"/>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245DF4F9-9A67-4A61-B04A-768598831B12}"/>
                </a:ext>
              </a:extLst>
            </p:cNvPr>
            <p:cNvCxnSpPr>
              <a:cxnSpLocks/>
            </p:cNvCxnSpPr>
            <p:nvPr userDrawn="1"/>
          </p:nvCxnSpPr>
          <p:spPr>
            <a:xfrm>
              <a:off x="762600" y="5260180"/>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BDDE42EC-92BE-4DEB-9D98-4330FC970891}"/>
                </a:ext>
              </a:extLst>
            </p:cNvPr>
            <p:cNvCxnSpPr>
              <a:cxnSpLocks/>
            </p:cNvCxnSpPr>
            <p:nvPr userDrawn="1"/>
          </p:nvCxnSpPr>
          <p:spPr>
            <a:xfrm>
              <a:off x="762600" y="5773738"/>
              <a:ext cx="666257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0" name="Footer Placeholder 4">
            <a:extLst>
              <a:ext uri="{FF2B5EF4-FFF2-40B4-BE49-F238E27FC236}">
                <a16:creationId xmlns:a16="http://schemas.microsoft.com/office/drawing/2014/main" xmlns="" id="{5D3EC583-CA0B-46A8-9CE6-62C84DABB964}"/>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31" name="Slide Number Placeholder 5">
            <a:extLst>
              <a:ext uri="{FF2B5EF4-FFF2-40B4-BE49-F238E27FC236}">
                <a16:creationId xmlns:a16="http://schemas.microsoft.com/office/drawing/2014/main" xmlns="" id="{77E3EF29-F5D6-4B3B-B25E-0C44AD4AB864}"/>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32" name="Footer Placeholder 4">
            <a:extLst>
              <a:ext uri="{FF2B5EF4-FFF2-40B4-BE49-F238E27FC236}">
                <a16:creationId xmlns:a16="http://schemas.microsoft.com/office/drawing/2014/main" xmlns="" id="{16894140-918D-41BF-9CCD-2CAA0933FE55}"/>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96685403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secHead" preserve="1">
  <p:cSld name="divider blue">
    <p:bg bwMode="gray">
      <p:bgPr>
        <a:solidFill>
          <a:srgbClr val="2175D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click to edit.</a:t>
            </a:r>
          </a:p>
        </p:txBody>
      </p:sp>
      <p:pic>
        <p:nvPicPr>
          <p:cNvPr id="97" name="Picture 96">
            <a:extLst>
              <a:ext uri="{FF2B5EF4-FFF2-40B4-BE49-F238E27FC236}">
                <a16:creationId xmlns:a16="http://schemas.microsoft.com/office/drawing/2014/main" xmlns="" id="{664654F3-63B6-4921-8925-A033F73DEA61}"/>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98" name="Group 97">
            <a:extLst>
              <a:ext uri="{FF2B5EF4-FFF2-40B4-BE49-F238E27FC236}">
                <a16:creationId xmlns:a16="http://schemas.microsoft.com/office/drawing/2014/main" xmlns="" id="{2548C2CB-08A6-4029-B182-823B98700C78}"/>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CBBF9DA8-DB1D-4DFC-A702-09C9852F642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FDAFBDC8-AFDA-462F-8F03-242C5164B43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51AA1BC2-3FA4-48F1-947B-BB5B59EE6A6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34827B7-3D5F-40F5-A248-33B113ABBC7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B9572B83-3DC3-4850-B973-332950637F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32129C8C-2489-4739-AAF1-0AC15C1D8C3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980F1724-E2CA-4385-963D-6961EDA7D64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E00DD920-51C1-4530-A5E4-20B7EB75AC1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0C0E5A87-CC9F-4B6D-9A6F-9E1139306F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C540D53B-6F1D-4263-8D65-B9944BC9EC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32A70C66-C072-4240-BB2A-A43DFD0A2F5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09CB57F8-1A99-42B9-A0FF-10C6A3C232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712347A-5C0C-4D80-9A1B-D5C23ADD99F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4360825F-9A2B-49C5-AD49-6F2A3932F3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56661C2A-B87C-4DE5-882A-166A15A7612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DE9EE2E-B7DD-4E00-B776-532E5F5DDB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9ED33CC-53DB-4F61-AB1D-A3706150DDB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0BD6BBC1-F240-4DFA-89A0-EEC27D620CA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D797A3E-BA29-4800-A5BA-1835F5E066A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EF15FE82-4AD3-4904-987D-BE75F6ACA0A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67C5EE7F-D52A-40B8-A9B8-E342BE3D1FC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7063528C-C51C-45D6-A194-AA7C620A3B5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17621BC8-7492-4B10-9B2A-BECE144246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1D717AC-0E11-4AE6-B327-4F668F06C0C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13393A07-B734-4207-9EEB-AAB28493512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A6A261B2-B78F-42EA-ACEA-A1A88CD83DB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363474E4-F8D4-47B5-A385-0767CF5F36D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CBAA7E7-22BF-4414-8D02-01AA245A6B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CDE70923-1E37-4490-A019-D3AFDC5CE4E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6837BFF-3209-4F18-B743-0DF2F24197C0}"/>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C7F3365-180F-48BB-8743-C7AC8188AE4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AC29ACDA-FB76-454C-BE17-C01C0779F02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D2ECE374-1B7E-4B00-8570-7278C8387E8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38D8C0A2-09FE-4A5B-B5AD-37D173C94321}"/>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6E6D827B-20F6-46C4-B282-06BDCE63F6A4}"/>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3129B801-5A51-4BE3-98B5-E529085222D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F378A2A6-D8D4-44D7-B0F2-A2EE23EE5ED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8291DBE7-4769-4EA7-AFC4-93BA7C4B52E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B3C609C-3FB9-447D-9659-2561F70ABCD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566F2F07-AAF7-432C-9C0B-20B3B9D42BF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9DD94C6-BEB6-4DB9-B492-0CA73A75CC5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5052023F-B097-4F79-91F5-C1CC13EC006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3F7F0B33-74C1-4A16-B0DA-C8D18653F8C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FF3AF2B7-208A-430A-A944-5E4307927718}"/>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100FEC9B-2DAF-4FEB-9681-57DD7F31F3B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F53612-0FBF-46B8-B7BF-7E46964A156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31B7CFFD-0141-45AB-AA2A-3E13AD54D88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9876A4C8-3D2D-4287-86E1-39BC0AD145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C1CD113C-53AD-4C9B-A571-E77EEAF71B6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22048860-11E1-4AA6-B7CB-F6D46A143F7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3EDBFF-C168-4B2A-9298-1000AE4D8C6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8BB4C47-9D91-46E1-85C6-B025FF7B7B4C}"/>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FB95C97A-CA8C-47A1-8FC3-BC260766F32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431E1415-427A-4176-BD23-A1D15845CAC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BAFB2E45-73DE-4BDB-B2D2-52CF3608DE3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CBA1F72E-57AF-41DE-A63A-62BE95D524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4BA12085-A50C-4EE9-AA69-955107158E6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6FEC57F1-6F26-4D81-8EBB-394FA1F8836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F8ACF85A-CBBD-4F59-BDB2-75B2C877941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C5A25C2D-C32B-4ECC-AADB-91A908B0F5A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10ECB825-3502-4632-A1CF-19E7F12B577E}"/>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89247BA-F865-400E-9AA1-FE19E8C9E9C7}"/>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17BFBD9-7383-4503-83B3-3F55DA34EC2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E7B2B3E-26B2-4B15-B198-71B52F89E12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4ABC37E-9A37-4863-8652-71F4A609D50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425CFFEA-F1D2-4F5C-879F-5275ECDBEF2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49CFF9D-3FC2-4E1C-BD0C-9B011F582B1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39EBE8-F428-463F-A542-2C7CF455E47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068D61AD-ABF1-425D-9477-DCF7AA97E0EA}"/>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917644F0-608A-4839-B805-62CFB43075F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CB5BFCE3-50FB-4B0F-A333-90BB13DA9FA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46D8367C-1929-4EBB-A9E9-C1C243DE59C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1DA0002-7367-4EDE-A047-713F471150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ACD0151F-B0A7-431A-855B-53152F41D6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C5C76955-57BD-4638-BEFA-028025A5E51B}"/>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3B4FA1AE-06C8-4A55-A77D-47EE704EE17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B681F259-3884-43E8-9E5A-4DFE7F4D359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EA5B0128-71EE-4D97-A838-00F67A24629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E194E71E-9A44-48CA-BE45-55A2796AF2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AA307E4E-0FAD-453B-BF69-12082B7890B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761A024-55BA-4B20-BF48-FA7544E79EA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A245C69B-62E4-48E4-A781-D5C0F7473AD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679E960F-C153-4861-A4AA-73BDDD8C623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AA3CCFFA-ABF6-456E-94BA-B9268498D19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D2D8AA3B-DAAA-40D7-9B14-12058F5D36E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AD2AFB6E-9AF1-4364-B08C-56A2400EDA9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D37802-6295-4532-9A44-2C71688A11F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691A2571-8E47-4151-ABB0-1C98A0371CEB}"/>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09028C6D-BBFA-4623-B820-8372DC5261B1}"/>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0E60E2E-513E-4EBE-BD27-0BCC5A189D6E}"/>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5A3FC2C0-566D-48B2-B2AD-36DFAF30536E}"/>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3334683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secHead" preserve="1">
  <p:cSld name="divider dark blue">
    <p:bg bwMode="gray">
      <p:bgPr>
        <a:solidFill>
          <a:srgbClr val="0F194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2"/>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58AB89F9-C123-40B5-87F6-8095041BBBF5}"/>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98" name="Group 97">
            <a:extLst>
              <a:ext uri="{FF2B5EF4-FFF2-40B4-BE49-F238E27FC236}">
                <a16:creationId xmlns:a16="http://schemas.microsoft.com/office/drawing/2014/main" xmlns="" id="{79A207F1-1C5D-4494-A2B0-00814B3E0C07}"/>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8BD6CF8D-D181-4964-A2EC-FE061FCF3BA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3666789-8867-48E0-A6BB-F2AD336EB3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905B566-8069-445A-9BA7-0E0B6559843F}"/>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EBB2997E-5D42-43B6-8D7C-0983B3E6E9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91BC6B21-F6CA-4296-9C2F-6F2758B58F0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07ED146B-FCEA-4421-8F83-38E2F28136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C7F9D54-CBD1-4547-80B6-1B66273CB66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60C75C03-FE41-4E1B-9AF7-617CB1A7AC1F}"/>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94FC6C32-C4CA-4FFA-A58B-5044380F4A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E1842ACA-4D67-4650-B7F4-7E0DB23FC8D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01FC7316-A6A7-4B56-8E1A-96F308F3F6F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8518A695-8076-4ED4-B2E1-04E886AADD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278C084A-A5E1-4638-B791-A2772B869EF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5439F6F3-FCE5-4A0C-9914-809B952A4AB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C7720805-0947-4A05-920E-EFD1634D739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F1AD1C48-EC83-4E74-8686-105C82837AE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00E97248-560F-4FC6-85E2-92AFC84855E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41222A79-C180-489D-AD9A-B472023D3038}"/>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EDA45B38-CB17-4308-9197-451FB4BE321B}"/>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059F17E8-3B5C-4FFB-B3CE-DAC59D1AC56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833884D0-C3D5-4A1D-98EF-FABD6B92A70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D893909-8952-4BCA-BE9E-CD2DEA8B217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B738B979-0F92-4CE1-AA60-775EF6E0015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967351F-6DB9-469A-BE86-303F923E34C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3282375-9374-42C1-9374-9765E556B76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090806F-F68A-4529-A911-30F7324BE17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611984A0-1910-4AB1-8D9A-46F9D7E7D3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121D156D-2D44-4960-A5A2-62558667080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ED89000F-B509-4623-B9AF-A16ED8E78E1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957646C4-B0E0-4DCB-907C-089EF9153E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E3FA4108-F1A8-40FD-9E93-C420C1F375F8}"/>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3F29F453-73B2-4070-BD86-4777E01EE9B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60EAFE8-1A30-47D2-B7FF-0417E7D2A9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52DEE631-8430-4D39-BE6D-97435A1E658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5FFC2F88-C417-4274-8C6B-509207946CD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11FD815C-4397-4CE9-B4C3-F064D66216E7}"/>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3274BCB-F564-4D78-8B9F-632063FD282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368C727-0892-42D5-9ED8-F5118ECEC3F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E8F79490-50BF-4C70-BB54-EA3ED2396E2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993C2D96-AFD6-44E0-9681-4345CCF72E0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ACBBBBB-139D-4D5B-AAA2-A057214044E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4801C12-0809-4BCE-8270-02FD74F573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5AEEF4-CFD5-4A64-A6AD-981389997D9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7EE9B9B7-8C63-45CB-B4BA-D8DA46E46CE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DB8C2031-1238-47C7-A659-EC88397BC97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2C56D3A8-647A-4C3C-8CD7-6F53B4D30B3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09E1DB26-6C68-46F0-86F4-D752400C68E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4C8F264B-37F1-420D-AACD-1E964C2BC5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EE70EAC-A88F-4A2C-9E3F-609795CC44A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18A5A844-8485-456E-BDA1-78E7C8A94B3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1806DB8F-0A48-4B4D-BEC7-960B1E81244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7AA2A1AC-0180-4323-A9DF-E80ABCBA9A1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0E5033AB-65C5-4B21-9B68-1DF31BDFA4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ED17E56-8A0D-41A2-86AE-AA09D2D2D64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D0E6DE-A405-4BD4-B03B-AA004AFB40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1F47C0A-2DB2-4393-87DC-9454CB146CC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19EF5C0-4A87-47F1-826D-26761CE2C609}"/>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8F3696E-CDEB-4315-AB48-A4875E80D7F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9AA149F-C87E-44B7-84B5-BCB1B4AF029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372DE4F7-1498-4DBA-A459-5D8406EF982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52792264-1FEC-4DE4-BB20-B436DEEB2E07}"/>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501CF8AC-886E-452B-A251-71144CE95F6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72C285E3-AA10-4A1A-925D-8510145B5CC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295C4597-3B23-452C-86B7-560F8CAAB95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95323307-59F4-4AD8-A551-EF1BF8ABDA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B560531B-45E9-458B-A77A-C3A1F5964EE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6E856771-7170-4C8F-AE9C-697C76D6371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3CE9FB32-028B-4276-AE7E-5B592F003B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0197FFA-CD74-4D42-BC25-B2AEA2AD0D7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F04EEA7-6E05-497D-8154-2D093E269DEF}"/>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00FAECDF-56E0-4EEF-BCB6-66A48373958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F77D251C-6249-4614-946E-2237958383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706C9D0-5E58-4BF9-8374-6F0F81409D4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7FBCBEA-5C97-4892-8551-9CEF350EA76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0731775-3B4C-462B-AA3A-7691AF13B8D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DC28C238-C861-4B25-B406-A3CA46B95EB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FFE41A8F-6FB4-4D8B-99F3-47D8C888555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BACA9951-05D3-4F56-A7DB-B5849DAF64B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B629B6AC-F432-4416-826E-EBB436EE85CE}"/>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459CD62C-1348-4CF5-A024-EA8CEB0AEFA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8E41D1A8-49E2-48AC-9E60-F9446C2F3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E44BA8CD-2688-49C1-9246-DD6829ADF5C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8DDF5F90-7966-4996-9492-EDE2B70C2A0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9B8C991F-AAD3-4A05-A91C-282423CDE25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28185F95-394F-43AD-A884-963F5088ECA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CDD4989-F596-4DF4-A0A0-F124137AD8D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2C84813-3199-4D9A-985C-0FF215828BA8}"/>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4D2A356-3E21-48A7-AFE5-D813D6DC986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10202BB2-25CC-4973-A730-A6A4B075FA81}"/>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4355E2F3-B715-4983-92DC-5F5085304861}"/>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290DAA5C-1BBB-42CB-B57D-0B5EFB09F862}"/>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40278168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secHead" preserve="1">
  <p:cSld name="divider turqoise">
    <p:bg bwMode="gray">
      <p:bgPr>
        <a:solidFill>
          <a:srgbClr val="6BA5B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6830397F-1D57-42E4-A303-2EE61B70CD5C}"/>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98" name="Group 97">
            <a:extLst>
              <a:ext uri="{FF2B5EF4-FFF2-40B4-BE49-F238E27FC236}">
                <a16:creationId xmlns:a16="http://schemas.microsoft.com/office/drawing/2014/main" xmlns="" id="{BCFD2A37-D5AC-4508-8719-AF2DBD28CA46}"/>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944F4BD7-743C-4D3C-A69E-A19F6ECD9A14}"/>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5EB17ED1-175C-4247-ABDE-1764BEBE6E2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1563A1B8-A6F3-42B1-BA20-58D89BF9983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D792C60C-49DC-4464-AC81-4FB290BABA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424510C4-17F7-45FD-B548-3FF27BA2F749}"/>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2B96FF27-EAA4-4EBA-8C03-16F6EE84129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525A3E13-5B10-48EF-82E2-CD1BBB9ECEC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7382D3B-4076-424E-93B4-BEE4E8CA6AB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BA043788-B713-462F-8C00-B3EDEBFC8FF7}"/>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1988C759-C646-4AC5-AD6B-BA271ABA3CE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E43EB915-7558-401E-98AD-BFE18AF0DF3F}"/>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D06B3716-3CEC-41D2-927F-FE4AC8F0187E}"/>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655D794-82CF-4E36-9752-7A818B3ED38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F760C236-9EC6-4DA7-81FB-A5144E207A5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73366D52-F0DA-464A-A6F4-10EEEC951D4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C8378D99-C3A6-4B2B-94A7-8AD361A482D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5E0854D3-B1B5-4F5C-A363-6B153680BDE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E339B0E-F1A4-43AA-9719-3D7E3565F93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2FD18708-D99C-43D7-8BD4-C539AF6F0AF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89B9A9A-3A5E-4266-A9F2-28F28C03584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7B84BA37-26BA-4839-BF2B-8690BE3A6B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1C2EE78C-75B9-4F38-9905-3349FA255D0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9C66D14-A5D6-48AE-99A8-2DBB61EBC73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C98F576-BBD0-44EC-B94C-5CC6F2ECF7F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6A7B3B5B-4977-4EDD-AED8-769E541A947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9166D086-A304-4E72-A08A-444914D740D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C27DCCA-7B9E-44A5-BF73-2754E223ED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0CF1FC38-18BE-4CD7-B265-8A8C3A5DFDD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2A82E13-9394-4DF1-879D-9C8DD6457EE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82FDC276-46D9-4979-839A-A18EDC462CBA}"/>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21FB84D4-A44B-4682-AE50-120C40DD16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D9FC1C53-9CD7-48E3-860F-E204943C20B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F1BF7117-1FF8-4AFF-BD4A-F638F50AC6C3}"/>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8830A5C9-7662-42C5-A615-47F031311253}"/>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AA491A6-B97D-41E3-9BFB-1B61FA421A16}"/>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A03C36AD-C0F0-4EF1-B485-DB988D3A6E1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B94228E-4BF0-4007-B5E9-CDA4E4E9845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552BD971-66EA-41E9-85E4-03114FB4302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B13E90A5-BF5E-4D8A-87D3-B9C9CA206FC8}"/>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CB6604BC-B786-470A-B900-3662CE0945A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B37471F-AA6B-4E86-98EE-EE567B5F6DE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7D1D780B-E059-4017-83AF-D492DE553E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A95F533-3421-4384-9254-6CC0B8F2FBA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BAB97DD7-DA25-4836-9BE4-21211C2870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CB93217D-0F7D-4983-B0AA-EA7763BCC4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544FE0F6-6323-4E84-ACD9-F70F04E1389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1BB083BB-C0EC-4AFA-B464-41EF24A0CC2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547295AD-268E-43E3-B1CB-217610C3D6C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DDE6CCD4-2777-473C-8383-11DB214054C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7E58F1FF-FDB6-4FF2-8F09-ADEF45C7E78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FEEF688D-A9A6-4C04-99A3-8DE04E7A999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5ACFF844-5885-4CC5-B5F4-15D631D924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65A0EDDE-5840-428C-B961-834907A49B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3F26FC3F-7B78-43A0-B2FF-3288464B84C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243D756B-FD80-4A2F-9B47-522224CC7EF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81C2698E-C27A-48EC-B6C5-BFDB662DA5F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093344B6-DEB4-4336-83C7-F97E10FBA6F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B57C29A-7690-49EF-AF2A-58A91B830BB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1DBBD239-B0CE-4540-B192-BF86956B512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8F0D507A-D89D-472A-AF03-21FE048EF71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E6479DE7-35C2-49DE-8A0A-8ED3646D753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73EFF4D9-90A6-40AF-86F5-A141C80552E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1E1DC0C5-2E31-4305-900F-FE8326B7E71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FD2593E-246C-4EE1-BF4E-0745FD36336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07FD6732-E263-4CC5-A108-5F975EE221C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32722673-3E05-4879-9DFA-9363263FA9C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27CC246D-30C6-4040-B09A-D5CBF1051C1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BC651E9C-2BFD-4EC6-94DD-1379782D6B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B6B5BCD-DD40-4202-9F39-1A0999B8678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AA309F6-D6C9-4D78-9DF1-EEE75049F1E9}"/>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AD297CD9-B087-4B8F-9C21-D8074676C0A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087D34BF-1278-4F5D-BFA6-92D841D2A82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D04A15D0-7E85-4EB4-9396-8B387A6D25E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8FF38D0-C865-44CB-8D2A-F10BFDD6A76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5A3C67FB-1E6B-43AC-A32B-BE03FCE0557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0F2180EA-CAFA-4A92-89F2-EEC3DA37547B}"/>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56763DF5-D119-4450-AED8-114AFDE0FCA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5C469BC3-A90E-4D97-983D-E8415342EDC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618694C0-459A-44D9-B157-D9D4B47301C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36CCBD2B-C044-48B7-8243-7C9C4FAC85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5A0D2C7-A4D3-434B-B55C-7721CA60775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59D18265-508F-4A7D-8FA0-196C75DAB51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521D71EB-DD64-4DF3-AD1E-981A570699B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CA29F8-E2A1-4DE9-A302-9421E6EEF97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37E7265-03B2-448C-9F9D-A966F277B49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12EAA914-0538-4153-A8FD-9F3D481358D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CF65DD3C-5561-4658-A292-0028774106EB}"/>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E0B6934A-EBB4-40D8-AFBA-7C67D1A031E1}"/>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73875E5-7A00-408E-852B-F019A0710E89}"/>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B6EBE757-5F59-4850-AD7D-75EE63690592}"/>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E6188F8D-468B-496D-9EFA-B0E6AFAF8C5F}"/>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76061876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secHead" preserve="1">
  <p:cSld name="divider cream">
    <p:bg bwMode="gray">
      <p:bgPr>
        <a:solidFill>
          <a:srgbClr val="F7F5F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tx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a:t>
            </a:r>
          </a:p>
        </p:txBody>
      </p:sp>
      <p:pic>
        <p:nvPicPr>
          <p:cNvPr id="98" name="Logo">
            <a:extLst>
              <a:ext uri="{FF2B5EF4-FFF2-40B4-BE49-F238E27FC236}">
                <a16:creationId xmlns:a16="http://schemas.microsoft.com/office/drawing/2014/main" xmlns="" id="{A3F52B4B-6EF7-4EEB-A4DA-CAD62F7970B1}"/>
              </a:ext>
            </a:extLst>
          </p:cNvPr>
          <p:cNvPicPr>
            <a:picLocks noChangeAspect="1"/>
          </p:cNvPicPr>
          <p:nvPr userDrawn="1"/>
        </p:nvPicPr>
        <p:blipFill rotWithShape="1">
          <a:blip r:embed="rId2"/>
          <a:srcRect r="76333"/>
          <a:stretch/>
        </p:blipFill>
        <p:spPr bwMode="black">
          <a:xfrm>
            <a:off x="765176" y="6293935"/>
            <a:ext cx="394494" cy="257580"/>
          </a:xfrm>
          <a:prstGeom prst="rect">
            <a:avLst/>
          </a:prstGeom>
        </p:spPr>
      </p:pic>
      <p:grpSp>
        <p:nvGrpSpPr>
          <p:cNvPr id="97" name="Group 96">
            <a:extLst>
              <a:ext uri="{FF2B5EF4-FFF2-40B4-BE49-F238E27FC236}">
                <a16:creationId xmlns:a16="http://schemas.microsoft.com/office/drawing/2014/main" xmlns="" id="{A903CEF8-B220-4A45-A1AD-43FAE75D8058}"/>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40DDDF8F-C8D2-4C0E-BB69-C485F32A89D2}"/>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B171F58-A9A0-4D85-96CD-0CB5CBA094F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2D5C6701-8525-4CA5-87B2-127E06BE70C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68AD3343-0A46-4CEA-8206-F4CF1524526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A8FE0CB9-B153-4698-9572-A02D56B228D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939DB790-7445-4E8D-B972-E7312EB61A5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0CECDE0D-3492-4C68-8AEF-3CD547A27B1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70F3EB00-6350-455C-BDA6-5479AD011D7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4D1351DF-2CE0-4438-B8BB-A3CEA1EA16F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FEABBC9B-F8CD-4643-885C-4EFE2D3042F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82E91374-609A-4447-83E5-5B1EC6B94EE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2FFEDDE6-FEC1-4FE2-BBD2-4189DDBFEF2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86D2645F-A0F4-4FB5-858F-7DEA89C7451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101145BB-6025-4FA1-AFF0-9E40A5AD24BB}"/>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4F33860A-27A5-40E2-B29C-5A4007FF001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E526FD53-18B2-4DB1-8A79-2B489D2FB05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64FFFBE1-C9E1-4973-B074-0F85562FCF1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2DE7B673-A7C5-412C-8811-19C33C0CC3FE}"/>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AE799E09-14E5-4FA5-BF9B-98693B64752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11157DDE-C68B-4574-8C36-CDC177AA491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C10A9C34-A998-460F-BC1B-3131FBA9F9C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8050E00A-3DE6-4A61-B255-64C880E587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0232A347-66DB-47C8-AB4F-96AFB573C7D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CC1B2656-E21B-42FC-9D5A-CCF55196F437}"/>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E5D5BC7-50C2-4337-AC86-48F2D633816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B8F1361F-D54B-436E-9922-B3376C4736F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D989249D-FFEB-4DD0-842A-6D9E66E63A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6421614A-009D-4690-907C-86A6C8E62E5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C0B889B-5C3D-467D-BB6F-23461FE13D1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D3E30755-D1B3-4CE5-9DC2-E1DFD6C778D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7022663E-6A1A-480E-804F-38FA16D8B8C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EA2A66F3-9A96-4C40-87FE-14EBCD41659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B5796D6-356E-4441-AFDA-7956CA7514E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4FAAE2EF-8928-4C4E-BD85-BD2B063E0B5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321A894-DFC7-42C1-8B64-96FB506881A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39F647-379E-4C93-A424-77B2C13D46A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A902A40B-7A0F-41E6-A16D-A3038F0AEF4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9C2F10AC-F3A3-4202-992C-110D2E2F852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99621372-E5B2-4B5F-9590-736010238AE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A5714D8-6432-47DB-AC78-A6FEF02E45D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670EC0BC-CC42-4991-9689-4E87C3A446D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4AC1AE11-9724-4605-B0A6-41D32280E7B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FC0378CD-2135-448F-90E1-819EEE1774E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973BB53-2649-4351-9583-AA4227AF5D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B0ECC273-A6F7-4FDC-9F5E-28452EF957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AD760F54-65F7-4A8E-8236-F33E7DEA37F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87EE0DB0-E608-4E1C-A896-8677F7D5C5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F64A78-778E-4276-AC02-16D68560168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84FA5A95-31E3-4F70-A5F2-F26B36C678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5ABCAF5-CD71-417C-BCDE-A81F7C69486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068E4E26-7C3C-4373-8AE9-5B36194E991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311026AE-5C90-41AB-9FC5-8A589DBE94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ED3AFCCC-E59A-4EF0-B7A5-C38AC41996D7}"/>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BFE2FFEE-CED9-4883-B445-086363EA929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E02350E6-7DDF-4C28-9323-AEA4252D39C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5C38A8CD-3883-4A2C-A20C-271EBBCD9B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2D088F99-10EE-40E9-B8F4-C8717D28D9B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5F47E4F6-D0E7-4B39-97C2-E6F5DD6D65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688F889B-CDB5-465E-9643-BDBBE7FC864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6C653EED-74A7-4100-9A14-25BE635328C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680CCD16-5F03-4337-A5D6-723EF5A20E9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B4986BBF-0505-4887-9C8E-29853249900F}"/>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6268375-822E-4FE0-9A3D-9FBAE9E041B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6D8F3D85-7A15-406E-A02B-F4435E864265}"/>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5C6D906-14BA-4AB9-B7A6-D1A801AAD87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84CBF0BC-4925-4B8A-9B1C-2BCE3EA6C00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7E296CEF-8ACA-4EB7-84B6-80B67E4DE57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51F12023-3961-4A0D-A45C-C0B71E160F3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3D6F300A-E874-4209-BAEE-3B6ABE334F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EAC43F72-E629-4583-9007-78FB74E27F8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1EE6B552-26DB-4AF2-9FB4-A64F7AFDEA0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DA95519D-A9E3-46C1-9C05-F118E7211E1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46871E65-0616-4329-84B9-E703DBC8F341}"/>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7C4028E3-0C56-47F5-97C2-B19175CEE69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650AA5F8-A8AD-4FBA-9152-9033444F069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2283314F-303C-46DE-B71E-D8395340B48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D98A50B7-0A0A-4E30-BBAA-49FD6D2BCEB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212529A5-C0F0-4D8D-A6BA-BD55DBF72EB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BC641F-4B37-4AA8-B759-9F7B2FD4BDA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C84BD9D8-80A0-40A5-AEE2-77FBFE3D1BA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C340FFE3-7096-4405-9566-4C6CD1D62F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79B7F5A3-4BEF-497B-A950-B943021A77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4AAE1FB4-45F4-4BBC-80A5-779805DE0D5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7B74B7CC-7054-4176-88EF-95DB78F9C0B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460B947D-4AE7-452F-9D22-FA23FBCA754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F83CE48A-8977-49FC-94E9-121870DDB55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793E8477-AA51-4560-B337-D22CDEF0EE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F9B8309F-5ADE-4713-8AAB-1536DF6E928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9C58C22B-C7F0-480C-A5D6-7BD1AA13BACB}"/>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87" name="Slide Number Placeholder 5">
            <a:extLst>
              <a:ext uri="{FF2B5EF4-FFF2-40B4-BE49-F238E27FC236}">
                <a16:creationId xmlns:a16="http://schemas.microsoft.com/office/drawing/2014/main" xmlns="" id="{593E1F55-3732-4CF7-9450-30B0AD731A3E}"/>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88" name="Footer Placeholder 4">
            <a:extLst>
              <a:ext uri="{FF2B5EF4-FFF2-40B4-BE49-F238E27FC236}">
                <a16:creationId xmlns:a16="http://schemas.microsoft.com/office/drawing/2014/main" xmlns="" id="{E5F72383-3FBE-404E-BC82-DFF4B8AE3002}"/>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86478895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secHead" preserve="1">
  <p:cSld name="divider red">
    <p:bg bwMode="gray">
      <p:bgPr>
        <a:solidFill>
          <a:srgbClr val="E7453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a:t>
            </a:r>
          </a:p>
        </p:txBody>
      </p:sp>
      <p:sp>
        <p:nvSpPr>
          <p:cNvPr id="4" name="Footer Placeholder 3">
            <a:extLst>
              <a:ext uri="{FF2B5EF4-FFF2-40B4-BE49-F238E27FC236}">
                <a16:creationId xmlns:a16="http://schemas.microsoft.com/office/drawing/2014/main" xmlns="" id="{549BB64F-6D93-40E1-A500-D8DCD2F6C628}"/>
              </a:ext>
            </a:extLst>
          </p:cNvPr>
          <p:cNvSpPr>
            <a:spLocks noGrp="1"/>
          </p:cNvSpPr>
          <p:nvPr>
            <p:ph type="ftr" sz="quarter" idx="10"/>
          </p:nvPr>
        </p:nvSpPr>
        <p:spPr/>
        <p:txBody>
          <a:bodyPr/>
          <a:lstStyle>
            <a:lvl1pPr>
              <a:defRPr>
                <a:solidFill>
                  <a:schemeClr val="bg1"/>
                </a:solidFill>
              </a:defRPr>
            </a:lvl1pPr>
          </a:lstStyle>
          <a:p>
            <a:r>
              <a:rPr lang="en-US" smtClean="0">
                <a:solidFill>
                  <a:srgbClr val="FFFFFF"/>
                </a:solidFill>
              </a:rPr>
              <a:t>C1 public © Randstad</a:t>
            </a:r>
            <a:endParaRPr lang="en-GB">
              <a:solidFill>
                <a:srgbClr val="FFFFFF"/>
              </a:solidFill>
            </a:endParaRPr>
          </a:p>
        </p:txBody>
      </p:sp>
      <p:sp>
        <p:nvSpPr>
          <p:cNvPr id="5" name="Slide Number Placeholder 4">
            <a:extLst>
              <a:ext uri="{FF2B5EF4-FFF2-40B4-BE49-F238E27FC236}">
                <a16:creationId xmlns:a16="http://schemas.microsoft.com/office/drawing/2014/main" xmlns="" id="{A4E1F224-4CFF-43A6-8D4F-E16D92323615}"/>
              </a:ext>
            </a:extLst>
          </p:cNvPr>
          <p:cNvSpPr>
            <a:spLocks noGrp="1"/>
          </p:cNvSpPr>
          <p:nvPr>
            <p:ph type="sldNum" sz="quarter" idx="11"/>
          </p:nvPr>
        </p:nvSpPr>
        <p:spPr/>
        <p:txBody>
          <a:bodyPr/>
          <a:lstStyle>
            <a:lvl1pPr>
              <a:defRPr>
                <a:solidFill>
                  <a:schemeClr val="bg1"/>
                </a:solidFill>
              </a:defRPr>
            </a:lvl1pPr>
          </a:lstStyle>
          <a:p>
            <a:fld id="{2A90DB4D-325A-4305-ABF4-0910C1AC2AD1}" type="slidenum">
              <a:rPr lang="en-US" smtClean="0">
                <a:solidFill>
                  <a:srgbClr val="FFFFFF"/>
                </a:solidFill>
              </a:rPr>
              <a:pPr/>
              <a:t>‹N›</a:t>
            </a:fld>
            <a:endParaRPr lang="en-US">
              <a:solidFill>
                <a:srgbClr val="FFFFFF"/>
              </a:solidFill>
            </a:endParaRPr>
          </a:p>
        </p:txBody>
      </p:sp>
      <p:pic>
        <p:nvPicPr>
          <p:cNvPr id="97" name="Picture 96">
            <a:extLst>
              <a:ext uri="{FF2B5EF4-FFF2-40B4-BE49-F238E27FC236}">
                <a16:creationId xmlns:a16="http://schemas.microsoft.com/office/drawing/2014/main" xmlns="" id="{9FE57CB2-5CA8-44B5-9C2C-3E144FF7276A}"/>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98" name="Group 97">
            <a:extLst>
              <a:ext uri="{FF2B5EF4-FFF2-40B4-BE49-F238E27FC236}">
                <a16:creationId xmlns:a16="http://schemas.microsoft.com/office/drawing/2014/main" xmlns="" id="{B9D381C7-B410-4635-9F5E-44390A4EE8A6}"/>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79151CEA-48AF-4E28-ADD0-EA4E95692483}"/>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11AB347D-C5F6-4671-8B02-C3276015369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D811B84F-0DD2-460D-8800-60247900FBA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AC6125FD-F472-4CF2-9F89-5C68EC645B0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643071DB-9B6F-4DD4-AB32-F228CDE0456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10A9936F-346C-4A44-BB34-C379DA343C7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3939FA0F-3511-47A0-AC31-552A73B9AF5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01787FDF-7F2C-410B-8F68-4480B4EE013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F73DF58-0D40-49B0-8A7B-FC619C645E2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B62B31D2-6E5B-4B9F-AE04-A7FAD47E89F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E5B6EE8-F0B4-40E2-A598-A7319A1122E7}"/>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312DB007-6EFF-40BB-AFEE-4E5152D9932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390490E2-E3D0-4A1D-9611-752C982E1E5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61767865-AC47-4ED5-B0E0-925BE83781A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87BBDD19-E5BD-4BBD-A5BF-F64E6379707E}"/>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70F242B6-D203-40DA-893D-77EA3EAB56BC}"/>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A0052345-4337-40D5-BB51-C331B673E71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E2FC5B3-B2C5-48FB-87DC-F9FB1B5399B3}"/>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93CFC9CD-DDA5-4FB9-99CC-E522C0F258E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8A453490-5A4A-47CD-8210-1CCC71A89C4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9D0423C7-2A05-40E2-9E15-23C45C78E22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D01FB127-771A-47BC-BAA6-E23EB44DE26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721AEAE5-7A3D-4459-A5B0-EFE0263C62F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93713772-8FE9-45DA-851D-FDBAE034449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72FA916-140D-4AC2-B263-66C30B479A8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21FB7225-073F-4A89-8BE4-DCCF3A59164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1DE31C65-7F2D-4B4A-B381-54DF36AB098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EA62465F-AB3A-469D-9BB1-6F9C10785F6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2EBDFEF6-DFFF-4578-AA0B-6549500E3EF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AE37BC86-92FC-4DF2-9F90-A9DA8C00A18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AF01B47F-8A5B-441D-982A-A2B9ABD12D8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1BAA1DB8-BDCC-4DCD-B66C-5205DA2D605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A6FAE560-D708-4818-B1CC-5DC804DC9A6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7346D4C8-BEBE-4486-98B3-5C0C804BC7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1EFE5066-1036-4225-AC43-5BF4E5663942}"/>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0E6B2499-26DB-4278-B791-566F761E78F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209BBA38-BFFA-44FA-85B4-C2146230876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B5C4145E-920F-432F-BF7B-3DB3712574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206BD812-2511-4475-AEB0-A05F1733F65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264C4389-9E24-4872-95B5-3A92E5BAB93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F76F68F1-F585-4C0C-A592-BA51057F4F6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671C2AA-7112-449D-900F-38B14FCE5F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8DC9FDBB-9166-4972-BE55-5CC434A7B84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C23781F-A974-4794-8709-786D7CB23D1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ADB6EC6D-117F-4A74-B1C3-9ADD9FB7F5F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830188D-80E1-412A-A138-B5493BA817F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6CCD885-44C2-41F3-BD28-08BC72A11DD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FA8DCEFF-C22E-42CF-859C-3AD308AA5D5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FF78FBA0-BDC0-429B-9A18-0C94DB8105DD}"/>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3A3E0BCE-A544-4526-9EF3-C523061F21C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512B158B-0785-47C0-A10A-7D559F804E7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89F52659-F407-47DD-9AFB-4341DE846A2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A2B45C07-CA20-4811-A3FA-CC5AD7B6320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85ED6CC-ED59-4333-BC20-347A41ED5E6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1292A4AF-7502-4AC5-807B-F85A7F37E9F4}"/>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BCDAA697-F996-4D52-A89A-8D719C09217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E36932ED-AD52-41DC-90C3-7E65A8E424A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92CAA865-211A-4197-BB34-EB5A6C8312B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37AE2BAB-6E2C-47AB-8189-0864E4C04CF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1A74C443-059D-47D7-B0A8-35FF91081B0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DD0873B8-2395-48A8-9232-12AE4D00A586}"/>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1721B366-9288-4DFB-B8B8-82EAC80B35BC}"/>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E90EB481-E3E4-4EAC-B976-25B18956DDA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1B8FE428-814D-423E-862B-5815719ED9EA}"/>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760EC1C2-0FB3-4654-A7E6-4349B51AD54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54B430EC-371D-4350-AA7D-F6F8B5AE881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F8D87FF9-4F42-45EC-8BD5-FCE4777C11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DFED3433-68B1-445F-90CE-E623C4BE30B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C0CBE8EF-A46A-43A2-9B30-B3E98ED359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12C18545-A13E-4A5C-A6BC-CB2AC0B3DB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4DAE306A-01E5-4061-B131-0F0AD0111A2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14F16FDC-1C64-475B-AAED-E27D38B2D84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F5D5DAC9-320F-41F7-9C00-B45BFB23D32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3E41B827-CA05-4C09-8EF8-FE7F16E6D7C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4E2B584F-B986-4655-A78F-E9645A51971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7C5ED56-27BC-44E2-AE30-923D0CC212C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9806ABC4-0C81-4252-A536-6F2AB3A887F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F253144F-0442-4D0D-BFEA-35A54E22DBE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118576A2-CF1A-4C53-A966-6C8F3B02405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59F7655D-C0A3-43A1-B1EF-4A051C07AF1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147F31AD-5587-4DD8-8811-EE99E47FC8A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60ED6FA3-2139-4DC0-B511-C3E33B79A852}"/>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3F04A02B-65EA-4A8A-A0DC-B66DFFB2CAE9}"/>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DCCB1B32-34DB-48AD-98F0-98CC64C0C5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0081CCF9-EF4A-4794-9A3E-18C481B1255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D1746AE6-C0B6-4DCA-8AF9-E333931540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98605089-E7CB-4714-B7D1-FEAD317E3879}"/>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0085436E-1BD7-4745-BDF3-A88C9BC398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F6E0233E-2CF5-4A4B-B513-241D7A09E475}"/>
              </a:ext>
            </a:extLst>
          </p:cNvPr>
          <p:cNvSpPr txBox="1">
            <a:spLocks/>
          </p:cNvSpPr>
          <p:nvPr userDrawn="1"/>
        </p:nvSpPr>
        <p:spPr bwMode="gray">
          <a:xfrm>
            <a:off x="6075218" y="6356358"/>
            <a:ext cx="5045870"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a:solidFill>
                  <a:srgbClr val="FFFFFF"/>
                </a:solidFill>
              </a:rPr>
              <a:t>©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CC099D3-A945-49DA-B4A2-42A350355161}"/>
              </a:ext>
            </a:extLst>
          </p:cNvPr>
          <p:cNvSpPr txBox="1">
            <a:spLocks/>
          </p:cNvSpPr>
          <p:nvPr userDrawn="1"/>
        </p:nvSpPr>
        <p:spPr bwMode="gray">
          <a:xfrm>
            <a:off x="11166525" y="6356358"/>
            <a:ext cx="257126"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fld id="{2A90DB4D-325A-4305-ABF4-0910C1AC2AD1}" type="slidenum">
              <a:rPr lang="en-US" smtClean="0">
                <a:solidFill>
                  <a:srgbClr val="FFFFFF"/>
                </a:solidFill>
              </a:rPr>
              <a:pPr>
                <a:buClrTx/>
                <a:buFontTx/>
                <a:buNone/>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65B7B141-20DD-4440-965B-B724BEAE0FD3}"/>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5358248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secHead" preserve="1">
  <p:cSld name="divider yellow">
    <p:bg bwMode="gray">
      <p:bgPr>
        <a:solidFill>
          <a:srgbClr val="FFB51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3E4C79-D665-4575-B831-72A5AC5ABA3E}"/>
              </a:ext>
            </a:extLst>
          </p:cNvPr>
          <p:cNvSpPr>
            <a:spLocks noGrp="1"/>
          </p:cNvSpPr>
          <p:nvPr>
            <p:ph type="title" hasCustomPrompt="1"/>
          </p:nvPr>
        </p:nvSpPr>
        <p:spPr>
          <a:xfrm>
            <a:off x="761999" y="824907"/>
            <a:ext cx="7061201" cy="2852737"/>
          </a:xfrm>
        </p:spPr>
        <p:txBody>
          <a:bodyPr anchor="t" anchorCtr="0">
            <a:noAutofit/>
          </a:bodyPr>
          <a:lstStyle>
            <a:lvl1pPr>
              <a:lnSpc>
                <a:spcPct val="101000"/>
              </a:lnSpc>
              <a:defRPr sz="600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xmlns="" id="{5A453DD6-3CBF-4896-A6F1-CEC28856EC7D}"/>
              </a:ext>
            </a:extLst>
          </p:cNvPr>
          <p:cNvSpPr>
            <a:spLocks noGrp="1"/>
          </p:cNvSpPr>
          <p:nvPr>
            <p:ph type="body" idx="1" hasCustomPrompt="1"/>
          </p:nvPr>
        </p:nvSpPr>
        <p:spPr>
          <a:xfrm>
            <a:off x="4368800" y="3459845"/>
            <a:ext cx="7128000" cy="1865126"/>
          </a:xfrm>
        </p:spPr>
        <p:txBody>
          <a:bodyPr tIns="0" anchor="b" anchorCtr="0">
            <a:noAutofit/>
          </a:bodyPr>
          <a:lstStyle>
            <a:lvl1pPr marL="0" indent="0" algn="r">
              <a:lnSpc>
                <a:spcPct val="101000"/>
              </a:lnSpc>
              <a:buNone/>
              <a:defRPr sz="60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a:t>
            </a:r>
          </a:p>
        </p:txBody>
      </p:sp>
      <p:pic>
        <p:nvPicPr>
          <p:cNvPr id="97" name="Picture 96">
            <a:extLst>
              <a:ext uri="{FF2B5EF4-FFF2-40B4-BE49-F238E27FC236}">
                <a16:creationId xmlns:a16="http://schemas.microsoft.com/office/drawing/2014/main" xmlns="" id="{7B75FF26-835F-47AE-8014-419E6D50CBC8}"/>
              </a:ext>
            </a:extLst>
          </p:cNvPr>
          <p:cNvPicPr>
            <a:picLocks noChangeAspect="1"/>
          </p:cNvPicPr>
          <p:nvPr userDrawn="1"/>
        </p:nvPicPr>
        <p:blipFill rotWithShape="1">
          <a:blip r:embed="rId2"/>
          <a:srcRect r="76333"/>
          <a:stretch/>
        </p:blipFill>
        <p:spPr>
          <a:xfrm>
            <a:off x="765176" y="6293935"/>
            <a:ext cx="394494" cy="257580"/>
          </a:xfrm>
          <a:prstGeom prst="rect">
            <a:avLst/>
          </a:prstGeom>
        </p:spPr>
      </p:pic>
      <p:grpSp>
        <p:nvGrpSpPr>
          <p:cNvPr id="98" name="Group 97">
            <a:extLst>
              <a:ext uri="{FF2B5EF4-FFF2-40B4-BE49-F238E27FC236}">
                <a16:creationId xmlns:a16="http://schemas.microsoft.com/office/drawing/2014/main" xmlns="" id="{86EDD428-B39A-4D4A-9E92-C45742C18788}"/>
              </a:ext>
            </a:extLst>
          </p:cNvPr>
          <p:cNvGrpSpPr/>
          <p:nvPr userDrawn="1"/>
        </p:nvGrpSpPr>
        <p:grpSpPr>
          <a:xfrm>
            <a:off x="-294300" y="-297475"/>
            <a:ext cx="12780600" cy="7449775"/>
            <a:chOff x="-294300" y="-297475"/>
            <a:chExt cx="12780600" cy="7449775"/>
          </a:xfrm>
        </p:grpSpPr>
        <p:grpSp>
          <p:nvGrpSpPr>
            <p:cNvPr id="99" name="Group 21">
              <a:extLst>
                <a:ext uri="{FF2B5EF4-FFF2-40B4-BE49-F238E27FC236}">
                  <a16:creationId xmlns:a16="http://schemas.microsoft.com/office/drawing/2014/main" xmlns="" id="{13FEFB1F-6EBA-4E1B-8088-A6A54E15D5C1}"/>
                </a:ext>
              </a:extLst>
            </p:cNvPr>
            <p:cNvGrpSpPr>
              <a:grpSpLocks/>
            </p:cNvGrpSpPr>
            <p:nvPr userDrawn="1"/>
          </p:nvGrpSpPr>
          <p:grpSpPr bwMode="auto">
            <a:xfrm>
              <a:off x="-294300" y="0"/>
              <a:ext cx="180000" cy="6858000"/>
              <a:chOff x="-232" y="0"/>
              <a:chExt cx="232" cy="4320"/>
            </a:xfrm>
          </p:grpSpPr>
          <p:sp>
            <p:nvSpPr>
              <p:cNvPr id="171" name="Line 22">
                <a:extLst>
                  <a:ext uri="{FF2B5EF4-FFF2-40B4-BE49-F238E27FC236}">
                    <a16:creationId xmlns:a16="http://schemas.microsoft.com/office/drawing/2014/main" xmlns="" id="{E8B7073A-2F78-489E-AECC-05D58667CF6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23">
                <a:extLst>
                  <a:ext uri="{FF2B5EF4-FFF2-40B4-BE49-F238E27FC236}">
                    <a16:creationId xmlns:a16="http://schemas.microsoft.com/office/drawing/2014/main" xmlns="" id="{F7656CB8-0B19-4D5B-B4F3-A89D9B67616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24">
                <a:extLst>
                  <a:ext uri="{FF2B5EF4-FFF2-40B4-BE49-F238E27FC236}">
                    <a16:creationId xmlns:a16="http://schemas.microsoft.com/office/drawing/2014/main" xmlns="" id="{310593E7-FC3E-4F91-9F2B-2BE11A26D1E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25">
                <a:extLst>
                  <a:ext uri="{FF2B5EF4-FFF2-40B4-BE49-F238E27FC236}">
                    <a16:creationId xmlns:a16="http://schemas.microsoft.com/office/drawing/2014/main" xmlns="" id="{043185BD-46B6-44AC-A49C-C31E113CB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26">
                <a:extLst>
                  <a:ext uri="{FF2B5EF4-FFF2-40B4-BE49-F238E27FC236}">
                    <a16:creationId xmlns:a16="http://schemas.microsoft.com/office/drawing/2014/main" xmlns="" id="{E166F6FD-63AC-482F-9FE3-ABFC1B91B71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27">
                <a:extLst>
                  <a:ext uri="{FF2B5EF4-FFF2-40B4-BE49-F238E27FC236}">
                    <a16:creationId xmlns:a16="http://schemas.microsoft.com/office/drawing/2014/main" xmlns="" id="{8D76439C-C5B5-43F8-AF9D-219BEF19A97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28">
                <a:extLst>
                  <a:ext uri="{FF2B5EF4-FFF2-40B4-BE49-F238E27FC236}">
                    <a16:creationId xmlns:a16="http://schemas.microsoft.com/office/drawing/2014/main" xmlns="" id="{DAA05150-DDD3-4587-8B37-25D7445B98D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1">
                <a:extLst>
                  <a:ext uri="{FF2B5EF4-FFF2-40B4-BE49-F238E27FC236}">
                    <a16:creationId xmlns:a16="http://schemas.microsoft.com/office/drawing/2014/main" xmlns="" id="{2BBD5ECB-68B6-4B26-87D3-D939A1E0C72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2">
                <a:extLst>
                  <a:ext uri="{FF2B5EF4-FFF2-40B4-BE49-F238E27FC236}">
                    <a16:creationId xmlns:a16="http://schemas.microsoft.com/office/drawing/2014/main" xmlns="" id="{6127D671-EBE5-4DF5-8A7E-21F5ECC03E5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33">
                <a:extLst>
                  <a:ext uri="{FF2B5EF4-FFF2-40B4-BE49-F238E27FC236}">
                    <a16:creationId xmlns:a16="http://schemas.microsoft.com/office/drawing/2014/main" xmlns="" id="{412B371B-F90C-439B-B149-FE38EA9A6A9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34">
                <a:extLst>
                  <a:ext uri="{FF2B5EF4-FFF2-40B4-BE49-F238E27FC236}">
                    <a16:creationId xmlns:a16="http://schemas.microsoft.com/office/drawing/2014/main" xmlns="" id="{9F10FDA8-CDBE-4AD6-BD79-65183DF19A2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35">
                <a:extLst>
                  <a:ext uri="{FF2B5EF4-FFF2-40B4-BE49-F238E27FC236}">
                    <a16:creationId xmlns:a16="http://schemas.microsoft.com/office/drawing/2014/main" xmlns="" id="{9B308C1F-2D62-4B27-8DEA-E7E2B26729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36">
                <a:extLst>
                  <a:ext uri="{FF2B5EF4-FFF2-40B4-BE49-F238E27FC236}">
                    <a16:creationId xmlns:a16="http://schemas.microsoft.com/office/drawing/2014/main" xmlns="" id="{3453CD6C-D02F-4752-AD96-15BB12DCD5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37">
                <a:extLst>
                  <a:ext uri="{FF2B5EF4-FFF2-40B4-BE49-F238E27FC236}">
                    <a16:creationId xmlns:a16="http://schemas.microsoft.com/office/drawing/2014/main" xmlns="" id="{E3FDB7AC-BC8C-47AA-B20F-B3BA73A6B4D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8">
                <a:extLst>
                  <a:ext uri="{FF2B5EF4-FFF2-40B4-BE49-F238E27FC236}">
                    <a16:creationId xmlns:a16="http://schemas.microsoft.com/office/drawing/2014/main" xmlns="" id="{6733B54E-8700-43C3-98E6-811D45F09FE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DA5B4048-93F0-4019-8C8D-98D20D03719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B612D692-A19B-4008-846E-34F7709F2E65}"/>
                </a:ext>
              </a:extLst>
            </p:cNvPr>
            <p:cNvGrpSpPr>
              <a:grpSpLocks/>
            </p:cNvGrpSpPr>
            <p:nvPr userDrawn="1"/>
          </p:nvGrpSpPr>
          <p:grpSpPr bwMode="auto">
            <a:xfrm>
              <a:off x="12306300" y="0"/>
              <a:ext cx="180000" cy="6858000"/>
              <a:chOff x="-232" y="0"/>
              <a:chExt cx="232" cy="4320"/>
            </a:xfrm>
          </p:grpSpPr>
          <p:sp>
            <p:nvSpPr>
              <p:cNvPr id="155" name="Line 22">
                <a:extLst>
                  <a:ext uri="{FF2B5EF4-FFF2-40B4-BE49-F238E27FC236}">
                    <a16:creationId xmlns:a16="http://schemas.microsoft.com/office/drawing/2014/main" xmlns="" id="{F520D9C8-4B5F-4174-827F-C9FBB212134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23">
                <a:extLst>
                  <a:ext uri="{FF2B5EF4-FFF2-40B4-BE49-F238E27FC236}">
                    <a16:creationId xmlns:a16="http://schemas.microsoft.com/office/drawing/2014/main" xmlns="" id="{49E072AA-0146-442C-9D46-37BE53976C9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24">
                <a:extLst>
                  <a:ext uri="{FF2B5EF4-FFF2-40B4-BE49-F238E27FC236}">
                    <a16:creationId xmlns:a16="http://schemas.microsoft.com/office/drawing/2014/main" xmlns="" id="{02038EC5-0EB3-4EE9-B049-5D648BA9797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25">
                <a:extLst>
                  <a:ext uri="{FF2B5EF4-FFF2-40B4-BE49-F238E27FC236}">
                    <a16:creationId xmlns:a16="http://schemas.microsoft.com/office/drawing/2014/main" xmlns="" id="{5292352A-F4F5-40A8-BD9D-B64191E525D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26">
                <a:extLst>
                  <a:ext uri="{FF2B5EF4-FFF2-40B4-BE49-F238E27FC236}">
                    <a16:creationId xmlns:a16="http://schemas.microsoft.com/office/drawing/2014/main" xmlns="" id="{DAC64F82-530C-497A-81EA-0D3B7F2B757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27">
                <a:extLst>
                  <a:ext uri="{FF2B5EF4-FFF2-40B4-BE49-F238E27FC236}">
                    <a16:creationId xmlns:a16="http://schemas.microsoft.com/office/drawing/2014/main" xmlns="" id="{6758C169-DCB1-4FCC-8E3B-C8D90E2883BF}"/>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28">
                <a:extLst>
                  <a:ext uri="{FF2B5EF4-FFF2-40B4-BE49-F238E27FC236}">
                    <a16:creationId xmlns:a16="http://schemas.microsoft.com/office/drawing/2014/main" xmlns="" id="{742C01AD-D965-4C57-8670-FC1469B460B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31">
                <a:extLst>
                  <a:ext uri="{FF2B5EF4-FFF2-40B4-BE49-F238E27FC236}">
                    <a16:creationId xmlns:a16="http://schemas.microsoft.com/office/drawing/2014/main" xmlns="" id="{5FB317F2-E5BD-457E-8E47-C7D375B48AD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32">
                <a:extLst>
                  <a:ext uri="{FF2B5EF4-FFF2-40B4-BE49-F238E27FC236}">
                    <a16:creationId xmlns:a16="http://schemas.microsoft.com/office/drawing/2014/main" xmlns="" id="{8F012017-7CDD-4ADB-94D9-9CF9DAE9AEF3}"/>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33">
                <a:extLst>
                  <a:ext uri="{FF2B5EF4-FFF2-40B4-BE49-F238E27FC236}">
                    <a16:creationId xmlns:a16="http://schemas.microsoft.com/office/drawing/2014/main" xmlns="" id="{F4F4B786-8373-4C8A-9FB6-B4274A3545B2}"/>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34">
                <a:extLst>
                  <a:ext uri="{FF2B5EF4-FFF2-40B4-BE49-F238E27FC236}">
                    <a16:creationId xmlns:a16="http://schemas.microsoft.com/office/drawing/2014/main" xmlns="" id="{74B74E2E-E06A-4C58-825F-C66A5EA17634}"/>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35">
                <a:extLst>
                  <a:ext uri="{FF2B5EF4-FFF2-40B4-BE49-F238E27FC236}">
                    <a16:creationId xmlns:a16="http://schemas.microsoft.com/office/drawing/2014/main" xmlns="" id="{BC2C29F7-47C4-409B-A48B-7441DA8A35F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36">
                <a:extLst>
                  <a:ext uri="{FF2B5EF4-FFF2-40B4-BE49-F238E27FC236}">
                    <a16:creationId xmlns:a16="http://schemas.microsoft.com/office/drawing/2014/main" xmlns="" id="{95170108-380E-466A-964F-9499EC2ADE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37">
                <a:extLst>
                  <a:ext uri="{FF2B5EF4-FFF2-40B4-BE49-F238E27FC236}">
                    <a16:creationId xmlns:a16="http://schemas.microsoft.com/office/drawing/2014/main" xmlns="" id="{B02DD489-B7AC-44FA-A023-C8291E9822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8">
                <a:extLst>
                  <a:ext uri="{FF2B5EF4-FFF2-40B4-BE49-F238E27FC236}">
                    <a16:creationId xmlns:a16="http://schemas.microsoft.com/office/drawing/2014/main" xmlns="" id="{E5F53447-A05B-4109-AEBD-B22470A0381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27ADDE59-751D-4935-B34F-6C38498F60B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7B4BDFA2-4EBC-4D94-B66B-779B0812845E}"/>
                </a:ext>
              </a:extLst>
            </p:cNvPr>
            <p:cNvGrpSpPr>
              <a:grpSpLocks/>
            </p:cNvGrpSpPr>
            <p:nvPr userDrawn="1"/>
          </p:nvGrpSpPr>
          <p:grpSpPr bwMode="auto">
            <a:xfrm>
              <a:off x="1" y="-297475"/>
              <a:ext cx="12191999" cy="180000"/>
              <a:chOff x="0" y="-689"/>
              <a:chExt cx="7680" cy="232"/>
            </a:xfrm>
          </p:grpSpPr>
          <p:sp>
            <p:nvSpPr>
              <p:cNvPr id="129" name="Line 42">
                <a:extLst>
                  <a:ext uri="{FF2B5EF4-FFF2-40B4-BE49-F238E27FC236}">
                    <a16:creationId xmlns:a16="http://schemas.microsoft.com/office/drawing/2014/main" xmlns="" id="{D0A75D41-AD48-4082-812A-4CE90DBA9839}"/>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B84B2616-0CF0-464B-8F13-A42ADA1F7BC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F0131482-CF08-405B-A16E-122FD4009D0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45179071-E691-40DF-9884-61839FFFA9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3747E50B-E06B-4C3D-A0EA-48B9EFD43E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13553DE9-12AE-419B-9DCF-B1103CA9EF5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09911512-53F4-400D-8102-A24B8E76665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AC9A428C-D235-46E3-A802-BE724F84180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6788ADF0-BC34-48C4-91A8-08C5313EF3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01B856C7-4DE4-4C64-AE7B-831C0061C13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6132FB3B-303F-4325-872A-26309B8EA764}"/>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A9E21DA8-1282-4211-8D28-EFB1B2519A5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133680D1-5082-435D-8667-BF7B47DBFB4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61D2C80E-E437-4CDB-82AC-8D5EF33AFBA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A6F2D763-C6B8-439E-ABFE-75D97227937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256CAAFE-FF17-4C86-8D39-5BF30E55E1E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CA6B11B7-F37E-4036-9762-E5EF1987F8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37932681-FE94-4457-B5E6-681333B9044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2ADD2407-A50B-49EF-9CC5-17838B6F0A2B}"/>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9D9DD7A9-C713-4F6B-AFAD-7C1CFD04C8D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C341C8A-6242-4903-B0E7-0C728A3A6F1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66A3C002-820C-4554-9A97-42D37D65319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363C9C33-A398-4473-8A5F-CE3ADC2415C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A3484C7E-4ED3-4182-9818-04A627A356C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44">
                <a:extLst>
                  <a:ext uri="{FF2B5EF4-FFF2-40B4-BE49-F238E27FC236}">
                    <a16:creationId xmlns:a16="http://schemas.microsoft.com/office/drawing/2014/main" xmlns="" id="{AC8DC18C-7F3E-4C36-A81D-A46322788659}"/>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54" name="Line 43">
                <a:extLst>
                  <a:ext uri="{FF2B5EF4-FFF2-40B4-BE49-F238E27FC236}">
                    <a16:creationId xmlns:a16="http://schemas.microsoft.com/office/drawing/2014/main" xmlns="" id="{91B3B631-673E-429A-80EC-71F443649DB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E6222A96-20A6-43D8-927D-9B43912B0452}"/>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5301D9B4-5AEF-4B1E-8797-0E2545F71AE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45008C59-C93F-40DA-9C38-B2EF67797DD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D2502FC-25F5-4205-A091-BF12E96EA98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FF6C60AC-DCA5-4E4E-8FCE-7BD6D963B19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42FEB76C-B08C-4A83-A1F7-023CC85351F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48C2F3E0-67C1-4D2F-A16E-27351E4BA62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6C30B495-3A6A-414A-AB2B-F716FC94B8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4BA19446-E308-4655-A1F7-BD3F47116CD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DFF7564E-2A4B-44D6-A358-106ABFE8749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298D78D9-C22B-455A-8018-854011F7B736}"/>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C30F81BB-8BD9-4EE6-BD52-C4B8D84E5E7C}"/>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B06A15E9-7088-4F2F-98AD-6EB9142AFE2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036D922E-59F5-40FA-88BE-2A540F2F16D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CA8B1A70-0A1A-4EDC-88E1-1BDD1C7A798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2DEAFF5D-44BD-4CB7-8922-90BD1E6EFF8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7">
                <a:extLst>
                  <a:ext uri="{FF2B5EF4-FFF2-40B4-BE49-F238E27FC236}">
                    <a16:creationId xmlns:a16="http://schemas.microsoft.com/office/drawing/2014/main" xmlns="" id="{C7F1CD84-968F-46D1-A897-4A879192150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8">
                <a:extLst>
                  <a:ext uri="{FF2B5EF4-FFF2-40B4-BE49-F238E27FC236}">
                    <a16:creationId xmlns:a16="http://schemas.microsoft.com/office/drawing/2014/main" xmlns="" id="{DDB320C1-B8B6-4E0F-B80D-E46C5213CA88}"/>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9">
                <a:extLst>
                  <a:ext uri="{FF2B5EF4-FFF2-40B4-BE49-F238E27FC236}">
                    <a16:creationId xmlns:a16="http://schemas.microsoft.com/office/drawing/2014/main" xmlns="" id="{1BF574D1-4F74-454A-83D7-4B602511910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60">
                <a:extLst>
                  <a:ext uri="{FF2B5EF4-FFF2-40B4-BE49-F238E27FC236}">
                    <a16:creationId xmlns:a16="http://schemas.microsoft.com/office/drawing/2014/main" xmlns="" id="{793C536E-F1CB-4B2F-87B7-227BE6C6F69F}"/>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61">
                <a:extLst>
                  <a:ext uri="{FF2B5EF4-FFF2-40B4-BE49-F238E27FC236}">
                    <a16:creationId xmlns:a16="http://schemas.microsoft.com/office/drawing/2014/main" xmlns="" id="{0E235778-81C3-4822-B417-4CD87057358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62">
                <a:extLst>
                  <a:ext uri="{FF2B5EF4-FFF2-40B4-BE49-F238E27FC236}">
                    <a16:creationId xmlns:a16="http://schemas.microsoft.com/office/drawing/2014/main" xmlns="" id="{12FAAECC-07C5-4B0D-84E8-391C460B420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63">
                <a:extLst>
                  <a:ext uri="{FF2B5EF4-FFF2-40B4-BE49-F238E27FC236}">
                    <a16:creationId xmlns:a16="http://schemas.microsoft.com/office/drawing/2014/main" xmlns="" id="{2196997E-772B-4C0E-A361-B450C89920B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64">
                <a:extLst>
                  <a:ext uri="{FF2B5EF4-FFF2-40B4-BE49-F238E27FC236}">
                    <a16:creationId xmlns:a16="http://schemas.microsoft.com/office/drawing/2014/main" xmlns="" id="{12ECC2FC-B502-498C-86EE-C3F9809C3DB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65">
                <a:extLst>
                  <a:ext uri="{FF2B5EF4-FFF2-40B4-BE49-F238E27FC236}">
                    <a16:creationId xmlns:a16="http://schemas.microsoft.com/office/drawing/2014/main" xmlns="" id="{45CF0421-B20A-405A-862F-79FA5F7794A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44">
                <a:extLst>
                  <a:ext uri="{FF2B5EF4-FFF2-40B4-BE49-F238E27FC236}">
                    <a16:creationId xmlns:a16="http://schemas.microsoft.com/office/drawing/2014/main" xmlns="" id="{F44CBFF3-D93F-4C8F-BF6D-9463BD809CA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B5553E75-2AB5-46DD-87E0-65B53CC3CFB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Footer Placeholder 4">
            <a:extLst>
              <a:ext uri="{FF2B5EF4-FFF2-40B4-BE49-F238E27FC236}">
                <a16:creationId xmlns:a16="http://schemas.microsoft.com/office/drawing/2014/main" xmlns="" id="{2518442D-0180-40E7-9D88-53AEA0A80315}"/>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87" name="Slide Number Placeholder 5">
            <a:extLst>
              <a:ext uri="{FF2B5EF4-FFF2-40B4-BE49-F238E27FC236}">
                <a16:creationId xmlns:a16="http://schemas.microsoft.com/office/drawing/2014/main" xmlns="" id="{C4C173DE-BEA3-46A6-9010-2ADB88A413AA}"/>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88" name="Footer Placeholder 4">
            <a:extLst>
              <a:ext uri="{FF2B5EF4-FFF2-40B4-BE49-F238E27FC236}">
                <a16:creationId xmlns:a16="http://schemas.microsoft.com/office/drawing/2014/main" xmlns="" id="{97E1274E-685C-42D3-8DB0-FF4F33D2989A}"/>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30483322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13785585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bg bwMode="gray">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xmlns="" id="{556EA1FE-2C32-4C75-B535-1AA55AA51E3C}"/>
              </a:ext>
            </a:extLst>
          </p:cNvPr>
          <p:cNvSpPr>
            <a:spLocks noGrp="1"/>
          </p:cNvSpPr>
          <p:nvPr>
            <p:ph sz="half" idx="2" hasCustomPrompt="1"/>
          </p:nvPr>
        </p:nvSpPr>
        <p:spPr>
          <a:xfrm>
            <a:off x="63174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6">
            <a:extLst>
              <a:ext uri="{FF2B5EF4-FFF2-40B4-BE49-F238E27FC236}">
                <a16:creationId xmlns:a16="http://schemas.microsoft.com/office/drawing/2014/main" xmlns="" id="{1E593654-32FC-4192-82A5-D0FDC4A3979B}"/>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10" name="Footer Placeholder 4">
            <a:extLst>
              <a:ext uri="{FF2B5EF4-FFF2-40B4-BE49-F238E27FC236}">
                <a16:creationId xmlns:a16="http://schemas.microsoft.com/office/drawing/2014/main" xmlns="" id="{D2A9534B-3535-4171-B8BF-C3A27934947B}"/>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1" name="Slide Number Placeholder 5">
            <a:extLst>
              <a:ext uri="{FF2B5EF4-FFF2-40B4-BE49-F238E27FC236}">
                <a16:creationId xmlns:a16="http://schemas.microsoft.com/office/drawing/2014/main" xmlns="" id="{C7DDADDD-11E4-4840-A5C2-ABF4EFC706F4}"/>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2" name="Footer Placeholder 4">
            <a:extLst>
              <a:ext uri="{FF2B5EF4-FFF2-40B4-BE49-F238E27FC236}">
                <a16:creationId xmlns:a16="http://schemas.microsoft.com/office/drawing/2014/main" xmlns="" id="{50032124-4DE4-449A-970D-EEFA8F58E4F3}"/>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7180634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78"/>
        <p:cNvGrpSpPr/>
        <p:nvPr/>
      </p:nvGrpSpPr>
      <p:grpSpPr>
        <a:xfrm>
          <a:off x="0" y="0"/>
          <a:ext cx="0" cy="0"/>
          <a:chOff x="0" y="0"/>
          <a:chExt cx="0" cy="0"/>
        </a:xfrm>
      </p:grpSpPr>
      <p:sp>
        <p:nvSpPr>
          <p:cNvPr id="3279" name="Google Shape;3279;p39"/>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0" name="Google Shape;3280;p39"/>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81" name="Google Shape;3281;p39"/>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2" name="Google Shape;3282;p39"/>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83" name="Google Shape;3283;p39"/>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full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600" y="1660524"/>
            <a:ext cx="106668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10666800" cy="3960000"/>
          </a:xfrm>
        </p:spPr>
        <p:txBody>
          <a:bodyPr/>
          <a:lstStyle>
            <a:lvl1pPr marL="0" indent="0">
              <a:buNone/>
              <a:defRPr/>
            </a:lvl1pPr>
          </a:lstStyle>
          <a:p>
            <a:endParaRPr lang="en-GB"/>
          </a:p>
        </p:txBody>
      </p:sp>
      <p:sp>
        <p:nvSpPr>
          <p:cNvPr id="7" name="Rectangle 6">
            <a:extLst>
              <a:ext uri="{FF2B5EF4-FFF2-40B4-BE49-F238E27FC236}">
                <a16:creationId xmlns:a16="http://schemas.microsoft.com/office/drawing/2014/main" xmlns="" id="{ACB027CF-3F7F-4514-9D1D-7070B1A5240A}"/>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11" name="Footer Placeholder 4">
            <a:extLst>
              <a:ext uri="{FF2B5EF4-FFF2-40B4-BE49-F238E27FC236}">
                <a16:creationId xmlns:a16="http://schemas.microsoft.com/office/drawing/2014/main" xmlns="" id="{F295EB11-48FA-488F-99B9-EBC0C7FF4D2E}"/>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2" name="Slide Number Placeholder 5">
            <a:extLst>
              <a:ext uri="{FF2B5EF4-FFF2-40B4-BE49-F238E27FC236}">
                <a16:creationId xmlns:a16="http://schemas.microsoft.com/office/drawing/2014/main" xmlns="" id="{F866B56C-ED6E-4599-95D8-1AD0B1746021}"/>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3" name="Footer Placeholder 4">
            <a:extLst>
              <a:ext uri="{FF2B5EF4-FFF2-40B4-BE49-F238E27FC236}">
                <a16:creationId xmlns:a16="http://schemas.microsoft.com/office/drawing/2014/main" xmlns="" id="{7682C7B3-DBC0-4166-81BE-9F128B1CE970}"/>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291648478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ontent &amp; picture dar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xmlns="" id="{7AD21965-3D67-4CF2-B3D4-684F94640F2D}"/>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2"/>
          </a:solidFill>
        </p:spPr>
        <p:txBody>
          <a:bodyPr wrap="square" lIns="3240000" tIns="72000" rIns="900000" bIns="72000" anchor="ctr" anchorCtr="0">
            <a:noAutofit/>
          </a:bodyPr>
          <a:lstStyle>
            <a:lvl1pPr marL="0" indent="0" algn="l">
              <a:buNone/>
              <a:defRPr>
                <a:solidFill>
                  <a:schemeClr val="accent2"/>
                </a:solidFill>
              </a:defRPr>
            </a:lvl1pPr>
          </a:lstStyle>
          <a:p>
            <a:r>
              <a:rPr lang="en-GB" dirty="0"/>
              <a:t>Click on icon to insert picture</a:t>
            </a: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4">
            <a:extLst>
              <a:ext uri="{FF2B5EF4-FFF2-40B4-BE49-F238E27FC236}">
                <a16:creationId xmlns:a16="http://schemas.microsoft.com/office/drawing/2014/main" xmlns="" id="{BF450731-6266-48D9-8127-EA6489BE7A5B}"/>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16" name="Slide Number Placeholder 5">
            <a:extLst>
              <a:ext uri="{FF2B5EF4-FFF2-40B4-BE49-F238E27FC236}">
                <a16:creationId xmlns:a16="http://schemas.microsoft.com/office/drawing/2014/main" xmlns="" id="{1DFDFFD3-9CB9-4D63-8396-E4B62A2FB641}"/>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17" name="Footer Placeholder 4">
            <a:extLst>
              <a:ext uri="{FF2B5EF4-FFF2-40B4-BE49-F238E27FC236}">
                <a16:creationId xmlns:a16="http://schemas.microsoft.com/office/drawing/2014/main" xmlns="" id="{83575F9C-0A65-46E2-8E3D-199A428A6A7D}"/>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136184263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content &amp; picture 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9FBEE8D5-4745-43D0-AB41-4BFAB7017FD8}"/>
              </a:ext>
            </a:extLst>
          </p:cNvPr>
          <p:cNvSpPr/>
          <p:nvPr userDrawn="1"/>
        </p:nvSpPr>
        <p:spPr>
          <a:xfrm>
            <a:off x="10837718" y="6165850"/>
            <a:ext cx="1354282" cy="692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51120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Picture Placeholder 13">
            <a:extLst>
              <a:ext uri="{FF2B5EF4-FFF2-40B4-BE49-F238E27FC236}">
                <a16:creationId xmlns:a16="http://schemas.microsoft.com/office/drawing/2014/main" xmlns="" id="{49BD1BF8-B72B-4547-9956-E82E0DCC1168}"/>
              </a:ext>
            </a:extLst>
          </p:cNvPr>
          <p:cNvSpPr>
            <a:spLocks noGrp="1"/>
          </p:cNvSpPr>
          <p:nvPr>
            <p:ph type="pic" sz="quarter" idx="12" hasCustomPrompt="1"/>
          </p:nvPr>
        </p:nvSpPr>
        <p:spPr bwMode="gray">
          <a:xfrm>
            <a:off x="6180000" y="0"/>
            <a:ext cx="6012000" cy="6858000"/>
          </a:xfrm>
          <a:custGeom>
            <a:avLst/>
            <a:gdLst>
              <a:gd name="connsiteX0" fmla="*/ 5008490 w 6012000"/>
              <a:gd name="connsiteY0" fmla="*/ 6493668 h 6858000"/>
              <a:gd name="connsiteX1" fmla="*/ 5008490 w 6012000"/>
              <a:gd name="connsiteY1" fmla="*/ 6612468 h 6858000"/>
              <a:gd name="connsiteX2" fmla="*/ 5019290 w 6012000"/>
              <a:gd name="connsiteY2" fmla="*/ 6612468 h 6858000"/>
              <a:gd name="connsiteX3" fmla="*/ 5019290 w 6012000"/>
              <a:gd name="connsiteY3" fmla="*/ 6493668 h 6858000"/>
              <a:gd name="connsiteX4" fmla="*/ 0 w 6012000"/>
              <a:gd name="connsiteY4" fmla="*/ 0 h 6858000"/>
              <a:gd name="connsiteX5" fmla="*/ 6012000 w 6012000"/>
              <a:gd name="connsiteY5" fmla="*/ 0 h 6858000"/>
              <a:gd name="connsiteX6" fmla="*/ 6012000 w 6012000"/>
              <a:gd name="connsiteY6" fmla="*/ 6858000 h 6858000"/>
              <a:gd name="connsiteX7" fmla="*/ 0 w 601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000" h="6858000">
                <a:moveTo>
                  <a:pt x="5008490" y="6493668"/>
                </a:moveTo>
                <a:lnTo>
                  <a:pt x="5008490" y="6612468"/>
                </a:lnTo>
                <a:lnTo>
                  <a:pt x="5019290" y="6612468"/>
                </a:lnTo>
                <a:lnTo>
                  <a:pt x="5019290" y="6493668"/>
                </a:lnTo>
                <a:close/>
                <a:moveTo>
                  <a:pt x="0" y="0"/>
                </a:moveTo>
                <a:lnTo>
                  <a:pt x="6012000" y="0"/>
                </a:lnTo>
                <a:lnTo>
                  <a:pt x="6012000" y="6858000"/>
                </a:lnTo>
                <a:lnTo>
                  <a:pt x="0" y="6858000"/>
                </a:lnTo>
                <a:close/>
              </a:path>
            </a:pathLst>
          </a:custGeom>
          <a:solidFill>
            <a:schemeClr val="bg1"/>
          </a:solidFill>
        </p:spPr>
        <p:txBody>
          <a:bodyPr wrap="square" lIns="3240000" tIns="72000" rIns="900000" bIns="72000" anchor="ctr" anchorCtr="0">
            <a:noAutofit/>
          </a:bodyPr>
          <a:lstStyle>
            <a:lvl1pPr marL="0" indent="0" algn="l">
              <a:buNone/>
              <a:defRPr>
                <a:solidFill>
                  <a:schemeClr val="accent2"/>
                </a:solidFill>
              </a:defRPr>
            </a:lvl1pPr>
          </a:lstStyle>
          <a:p>
            <a:r>
              <a:rPr lang="en-GB" dirty="0"/>
              <a:t>Click on icon to insert picture</a:t>
            </a:r>
          </a:p>
        </p:txBody>
      </p:sp>
      <p:sp>
        <p:nvSpPr>
          <p:cNvPr id="15" name="Footer Placeholder 4">
            <a:extLst>
              <a:ext uri="{FF2B5EF4-FFF2-40B4-BE49-F238E27FC236}">
                <a16:creationId xmlns:a16="http://schemas.microsoft.com/office/drawing/2014/main" xmlns="" id="{8CC796AA-9002-4F86-BD15-E50B35B7578D}"/>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accent2"/>
                </a:solidFill>
              </a:defRPr>
            </a:lvl1pPr>
          </a:lstStyle>
          <a:p>
            <a:r>
              <a:rPr lang="en-US" smtClean="0">
                <a:solidFill>
                  <a:srgbClr val="0F1941"/>
                </a:solidFill>
              </a:rPr>
              <a:t>C1 public © Randstad</a:t>
            </a:r>
            <a:endParaRPr lang="en-GB" dirty="0">
              <a:solidFill>
                <a:srgbClr val="0F1941"/>
              </a:solidFill>
            </a:endParaRPr>
          </a:p>
        </p:txBody>
      </p:sp>
      <p:sp>
        <p:nvSpPr>
          <p:cNvPr id="16" name="Slide Number Placeholder 5">
            <a:extLst>
              <a:ext uri="{FF2B5EF4-FFF2-40B4-BE49-F238E27FC236}">
                <a16:creationId xmlns:a16="http://schemas.microsoft.com/office/drawing/2014/main" xmlns="" id="{70187ACE-2615-4245-9324-52287DF5F384}"/>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17" name="Footer Placeholder 4">
            <a:extLst>
              <a:ext uri="{FF2B5EF4-FFF2-40B4-BE49-F238E27FC236}">
                <a16:creationId xmlns:a16="http://schemas.microsoft.com/office/drawing/2014/main" xmlns="" id="{E1B3079B-56DC-4D8E-983D-63580C5E5237}"/>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22548156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content &amp;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10666800" cy="936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99148589-3662-4239-B98A-00E682521DD6}"/>
              </a:ext>
            </a:extLst>
          </p:cNvPr>
          <p:cNvSpPr>
            <a:spLocks noGrp="1"/>
          </p:cNvSpPr>
          <p:nvPr>
            <p:ph sz="half" idx="1" hasCustomPrompt="1"/>
          </p:nvPr>
        </p:nvSpPr>
        <p:spPr>
          <a:xfrm>
            <a:off x="762600" y="1660524"/>
            <a:ext cx="5112000" cy="450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EF486957-B3EC-46F3-AA14-784D64E6E2C9}"/>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12" name="Footer Placeholder 4">
            <a:extLst>
              <a:ext uri="{FF2B5EF4-FFF2-40B4-BE49-F238E27FC236}">
                <a16:creationId xmlns:a16="http://schemas.microsoft.com/office/drawing/2014/main" xmlns="" id="{2AA2CCB6-7ECF-4FF3-873C-84EB5A4E3094}"/>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3" name="Slide Number Placeholder 5">
            <a:extLst>
              <a:ext uri="{FF2B5EF4-FFF2-40B4-BE49-F238E27FC236}">
                <a16:creationId xmlns:a16="http://schemas.microsoft.com/office/drawing/2014/main" xmlns="" id="{15A332C0-5F54-4B2F-98FC-EA36572EE8DE}"/>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4" name="Footer Placeholder 4">
            <a:extLst>
              <a:ext uri="{FF2B5EF4-FFF2-40B4-BE49-F238E27FC236}">
                <a16:creationId xmlns:a16="http://schemas.microsoft.com/office/drawing/2014/main" xmlns="" id="{719BFC31-8CE5-47E0-9ABF-00777EEC68E3}"/>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3038577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773E30-D25D-4E8C-AA20-154470E7A5E2}"/>
              </a:ext>
            </a:extLst>
          </p:cNvPr>
          <p:cNvSpPr>
            <a:spLocks noGrp="1"/>
          </p:cNvSpPr>
          <p:nvPr>
            <p:ph type="title" hasCustomPrompt="1"/>
          </p:nvPr>
        </p:nvSpPr>
        <p:spPr>
          <a:xfrm>
            <a:off x="762600" y="552450"/>
            <a:ext cx="10666800" cy="936000"/>
          </a:xfrm>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xmlns="" id="{7E989B16-342C-4F90-A605-16519B912276}"/>
              </a:ext>
            </a:extLst>
          </p:cNvPr>
          <p:cNvSpPr>
            <a:spLocks noGrp="1"/>
          </p:cNvSpPr>
          <p:nvPr>
            <p:ph type="body" sz="quarter" idx="12" hasCustomPrompt="1"/>
          </p:nvPr>
        </p:nvSpPr>
        <p:spPr>
          <a:xfrm>
            <a:off x="762599"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0" name="Chart Placeholder 9">
            <a:extLst>
              <a:ext uri="{FF2B5EF4-FFF2-40B4-BE49-F238E27FC236}">
                <a16:creationId xmlns:a16="http://schemas.microsoft.com/office/drawing/2014/main" xmlns="" id="{D7784D25-BA3E-437D-B10A-4E21E87E8F3A}"/>
              </a:ext>
            </a:extLst>
          </p:cNvPr>
          <p:cNvSpPr>
            <a:spLocks noGrp="1"/>
          </p:cNvSpPr>
          <p:nvPr>
            <p:ph type="chart" sz="quarter" idx="13"/>
          </p:nvPr>
        </p:nvSpPr>
        <p:spPr>
          <a:xfrm>
            <a:off x="762600" y="2200524"/>
            <a:ext cx="5112000" cy="3960000"/>
          </a:xfrm>
        </p:spPr>
        <p:txBody>
          <a:bodyPr/>
          <a:lstStyle>
            <a:lvl1pPr marL="0" indent="0">
              <a:buNone/>
              <a:defRPr/>
            </a:lvl1pPr>
          </a:lstStyle>
          <a:p>
            <a:endParaRPr lang="en-GB"/>
          </a:p>
        </p:txBody>
      </p:sp>
      <p:sp>
        <p:nvSpPr>
          <p:cNvPr id="13" name="Text Placeholder 5">
            <a:extLst>
              <a:ext uri="{FF2B5EF4-FFF2-40B4-BE49-F238E27FC236}">
                <a16:creationId xmlns:a16="http://schemas.microsoft.com/office/drawing/2014/main" xmlns="" id="{DD6092BF-785F-4592-8EC9-EFC2A8C3AA01}"/>
              </a:ext>
            </a:extLst>
          </p:cNvPr>
          <p:cNvSpPr>
            <a:spLocks noGrp="1"/>
          </p:cNvSpPr>
          <p:nvPr>
            <p:ph type="body" sz="quarter" idx="14" hasCustomPrompt="1"/>
          </p:nvPr>
        </p:nvSpPr>
        <p:spPr>
          <a:xfrm>
            <a:off x="6317400" y="1660524"/>
            <a:ext cx="5112000" cy="496272"/>
          </a:xfrm>
        </p:spPr>
        <p:txBody>
          <a:bodyPr bIns="0">
            <a:noAutofit/>
          </a:bodyPr>
          <a:lstStyle>
            <a:lvl1pPr marL="0" indent="0">
              <a:buNone/>
              <a:defRPr>
                <a:solidFill>
                  <a:schemeClr val="tx2"/>
                </a:solidFill>
              </a:defRPr>
            </a:lvl1pPr>
          </a:lstStyle>
          <a:p>
            <a:pPr lvl="0"/>
            <a:r>
              <a:rPr lang="en-US"/>
              <a:t>click to edit chart title</a:t>
            </a:r>
          </a:p>
        </p:txBody>
      </p:sp>
      <p:sp>
        <p:nvSpPr>
          <p:cNvPr id="14" name="Chart Placeholder 9">
            <a:extLst>
              <a:ext uri="{FF2B5EF4-FFF2-40B4-BE49-F238E27FC236}">
                <a16:creationId xmlns:a16="http://schemas.microsoft.com/office/drawing/2014/main" xmlns="" id="{E88E660D-35A8-4DFE-93D5-35658A22897C}"/>
              </a:ext>
            </a:extLst>
          </p:cNvPr>
          <p:cNvSpPr>
            <a:spLocks noGrp="1"/>
          </p:cNvSpPr>
          <p:nvPr>
            <p:ph type="chart" sz="quarter" idx="15"/>
          </p:nvPr>
        </p:nvSpPr>
        <p:spPr>
          <a:xfrm>
            <a:off x="6317400" y="2200524"/>
            <a:ext cx="5112000" cy="3960000"/>
          </a:xfrm>
        </p:spPr>
        <p:txBody>
          <a:bodyPr/>
          <a:lstStyle>
            <a:lvl1pPr marL="0" indent="0">
              <a:buNone/>
              <a:defRPr/>
            </a:lvl1pPr>
          </a:lstStyle>
          <a:p>
            <a:endParaRPr lang="en-GB"/>
          </a:p>
        </p:txBody>
      </p:sp>
      <p:sp>
        <p:nvSpPr>
          <p:cNvPr id="11" name="Rectangle 10">
            <a:extLst>
              <a:ext uri="{FF2B5EF4-FFF2-40B4-BE49-F238E27FC236}">
                <a16:creationId xmlns:a16="http://schemas.microsoft.com/office/drawing/2014/main" xmlns="" id="{6B3E381B-D5CB-43D4-9E22-C4323A30C5C2}"/>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12" name="Footer Placeholder 4">
            <a:extLst>
              <a:ext uri="{FF2B5EF4-FFF2-40B4-BE49-F238E27FC236}">
                <a16:creationId xmlns:a16="http://schemas.microsoft.com/office/drawing/2014/main" xmlns="" id="{F8E9922C-A8BA-491E-81EE-8AF98578EC1E}"/>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15" name="Slide Number Placeholder 5">
            <a:extLst>
              <a:ext uri="{FF2B5EF4-FFF2-40B4-BE49-F238E27FC236}">
                <a16:creationId xmlns:a16="http://schemas.microsoft.com/office/drawing/2014/main" xmlns="" id="{10F38832-1844-4ED3-8BA1-F5C4B142118B}"/>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6" name="Footer Placeholder 4">
            <a:extLst>
              <a:ext uri="{FF2B5EF4-FFF2-40B4-BE49-F238E27FC236}">
                <a16:creationId xmlns:a16="http://schemas.microsoft.com/office/drawing/2014/main" xmlns="" id="{19B0057D-61EA-429F-BB1D-5E5F353D1812}"/>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44053972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0D8612-8E25-4B08-8BDB-F61933ADF5EE}"/>
              </a:ext>
            </a:extLst>
          </p:cNvPr>
          <p:cNvSpPr>
            <a:spLocks noGrp="1"/>
          </p:cNvSpPr>
          <p:nvPr>
            <p:ph type="title" hasCustomPrompt="1"/>
          </p:nvPr>
        </p:nvSpPr>
        <p:spPr/>
        <p:txBody>
          <a:bodyPr/>
          <a:lstStyle/>
          <a:p>
            <a:r>
              <a:rPr lang="en-US" dirty="0"/>
              <a:t>click to edit Master title style</a:t>
            </a:r>
            <a:endParaRPr lang="en-GB" dirty="0"/>
          </a:p>
        </p:txBody>
      </p:sp>
      <p:sp>
        <p:nvSpPr>
          <p:cNvPr id="5" name="Rectangle 4">
            <a:extLst>
              <a:ext uri="{FF2B5EF4-FFF2-40B4-BE49-F238E27FC236}">
                <a16:creationId xmlns:a16="http://schemas.microsoft.com/office/drawing/2014/main" xmlns="" id="{A12804E6-9C0A-4FBB-8916-5671FDCFD18B}"/>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8" name="Footer Placeholder 4">
            <a:extLst>
              <a:ext uri="{FF2B5EF4-FFF2-40B4-BE49-F238E27FC236}">
                <a16:creationId xmlns:a16="http://schemas.microsoft.com/office/drawing/2014/main" xmlns="" id="{B8B52122-3D22-4D82-A87C-8D4FA7BEAA53}"/>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9" name="Slide Number Placeholder 5">
            <a:extLst>
              <a:ext uri="{FF2B5EF4-FFF2-40B4-BE49-F238E27FC236}">
                <a16:creationId xmlns:a16="http://schemas.microsoft.com/office/drawing/2014/main" xmlns="" id="{AD03EA6A-D083-44E1-AE43-61FC63C54F5C}"/>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10" name="Footer Placeholder 4">
            <a:extLst>
              <a:ext uri="{FF2B5EF4-FFF2-40B4-BE49-F238E27FC236}">
                <a16:creationId xmlns:a16="http://schemas.microsoft.com/office/drawing/2014/main" xmlns="" id="{55FD65F7-DF43-4623-8663-23433C4BAF64}"/>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80238125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B7E8C40-659D-4843-9E59-E965C497F8E8}"/>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FFFFFF"/>
              </a:solidFill>
            </a:endParaRPr>
          </a:p>
        </p:txBody>
      </p:sp>
      <p:sp>
        <p:nvSpPr>
          <p:cNvPr id="5" name="Footer Placeholder 4">
            <a:extLst>
              <a:ext uri="{FF2B5EF4-FFF2-40B4-BE49-F238E27FC236}">
                <a16:creationId xmlns:a16="http://schemas.microsoft.com/office/drawing/2014/main" xmlns="" id="{B6F8F29F-AB3F-4803-9F6C-B1FE83E9AE6C}"/>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CDCDCD"/>
                </a:solidFill>
              </a:defRPr>
            </a:lvl1pPr>
          </a:lstStyle>
          <a:p>
            <a:r>
              <a:rPr lang="en-US" smtClean="0"/>
              <a:t>C1 public © Randstad</a:t>
            </a:r>
            <a:endParaRPr lang="en-GB" dirty="0"/>
          </a:p>
        </p:txBody>
      </p:sp>
      <p:sp>
        <p:nvSpPr>
          <p:cNvPr id="6" name="Slide Number Placeholder 5">
            <a:extLst>
              <a:ext uri="{FF2B5EF4-FFF2-40B4-BE49-F238E27FC236}">
                <a16:creationId xmlns:a16="http://schemas.microsoft.com/office/drawing/2014/main" xmlns="" id="{0148A5F0-90D9-43B6-A0CC-D3026432933A}"/>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CDCDCD"/>
                </a:solidFill>
              </a:defRPr>
            </a:lvl1pPr>
          </a:lstStyle>
          <a:p>
            <a:fld id="{2A90DB4D-325A-4305-ABF4-0910C1AC2AD1}" type="slidenum">
              <a:rPr lang="en-US" smtClean="0"/>
              <a:pPr/>
              <a:t>‹N›</a:t>
            </a:fld>
            <a:endParaRPr lang="en-US" dirty="0"/>
          </a:p>
        </p:txBody>
      </p:sp>
      <p:sp>
        <p:nvSpPr>
          <p:cNvPr id="7" name="Footer Placeholder 4">
            <a:extLst>
              <a:ext uri="{FF2B5EF4-FFF2-40B4-BE49-F238E27FC236}">
                <a16:creationId xmlns:a16="http://schemas.microsoft.com/office/drawing/2014/main" xmlns="" id="{F5DE3D25-3AF2-4177-AA71-9613FB164FD5}"/>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360863325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80000" tIns="72000" rIns="72000" bIns="72000" anchor="ctr" anchorCtr="0"/>
          <a:lstStyle>
            <a:lvl1pPr marL="0" marR="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07"/>
            <a:ext cx="4360864" cy="1865126"/>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379"/>
            <a:ext cx="4359277" cy="1865126"/>
          </a:xfrm>
        </p:spPr>
        <p:txBody>
          <a:bodyPr tIns="0" anchor="b" anchorCtr="0">
            <a:noAutofit/>
          </a:bodyPr>
          <a:lstStyle>
            <a:lvl1pPr marL="0" indent="0" algn="r">
              <a:lnSpc>
                <a:spcPct val="101000"/>
              </a:lnSpc>
              <a:buNone/>
              <a:defRPr sz="4000">
                <a:solidFill>
                  <a:schemeClr val="bg1"/>
                </a:solidFill>
                <a:latin typeface="+mj-lt"/>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5"/>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15171068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statement picture ligh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80000" tIns="72000" rIns="72000" bIns="72000" anchor="ctr" anchorCtr="0"/>
          <a:lstStyle>
            <a:lvl1pPr marL="0" marR="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07"/>
            <a:ext cx="4360864" cy="1865126"/>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379"/>
            <a:ext cx="4359277" cy="1865126"/>
          </a:xfrm>
        </p:spPr>
        <p:txBody>
          <a:bodyPr tIns="0" anchor="b" anchorCtr="0">
            <a:noAutofit/>
          </a:bodyPr>
          <a:lstStyle>
            <a:lvl1pPr marL="0" indent="0" algn="r">
              <a:lnSpc>
                <a:spcPct val="101000"/>
              </a:lnSpc>
              <a:buNone/>
              <a:defRPr sz="4000">
                <a:solidFill>
                  <a:schemeClr val="accent2"/>
                </a:solidFill>
                <a:latin typeface="+mj-lt"/>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5"/>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96" name="Rectangle 95">
            <a:extLst>
              <a:ext uri="{FF2B5EF4-FFF2-40B4-BE49-F238E27FC236}">
                <a16:creationId xmlns:a16="http://schemas.microsoft.com/office/drawing/2014/main" xmlns="" id="{93C74D6C-B4CB-4317-A01C-BEDA12B282D8}"/>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0F1941"/>
              </a:solidFill>
            </a:endParaRPr>
          </a:p>
        </p:txBody>
      </p:sp>
      <p:sp>
        <p:nvSpPr>
          <p:cNvPr id="97" name="Footer Placeholder 4">
            <a:extLst>
              <a:ext uri="{FF2B5EF4-FFF2-40B4-BE49-F238E27FC236}">
                <a16:creationId xmlns:a16="http://schemas.microsoft.com/office/drawing/2014/main" xmlns="" id="{94ECF00E-E292-47DA-B1F6-E213AE9D23F1}"/>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accent2"/>
                </a:solidFill>
              </a:defRPr>
            </a:lvl1pPr>
          </a:lstStyle>
          <a:p>
            <a:r>
              <a:rPr lang="en-US" smtClean="0">
                <a:solidFill>
                  <a:srgbClr val="0F1941"/>
                </a:solidFill>
              </a:rPr>
              <a:t>C1 public ©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4D03260B-C440-42F5-88F0-5B6B634972F1}"/>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B22A5F98-A4A0-4DF9-B232-A7306C9AF4C0}"/>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74158401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dark">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5"/>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80000" tIns="72000" rIns="72000" bIns="72000" anchor="ctr" anchorCtr="0"/>
          <a:lstStyle>
            <a:lvl1pPr marL="0" marR="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07"/>
            <a:ext cx="4360864" cy="1865126"/>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379"/>
            <a:ext cx="4359277" cy="1865126"/>
          </a:xfrm>
        </p:spPr>
        <p:txBody>
          <a:bodyPr tIns="0" anchor="b" anchorCtr="0">
            <a:noAutofit/>
          </a:bodyPr>
          <a:lstStyle>
            <a:lvl1pPr marL="0" indent="0" algn="r">
              <a:lnSpc>
                <a:spcPct val="101000"/>
              </a:lnSpc>
              <a:buNone/>
              <a:defRPr sz="4000">
                <a:solidFill>
                  <a:schemeClr val="bg1"/>
                </a:solidFill>
                <a:latin typeface="+mj-lt"/>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click to edit.</a:t>
            </a:r>
          </a:p>
        </p:txBody>
      </p:sp>
      <p:sp>
        <p:nvSpPr>
          <p:cNvPr id="97" name="Footer Placeholder 4">
            <a:extLst>
              <a:ext uri="{FF2B5EF4-FFF2-40B4-BE49-F238E27FC236}">
                <a16:creationId xmlns:a16="http://schemas.microsoft.com/office/drawing/2014/main" xmlns="" id="{FD751858-F268-496C-A7B6-6EAB59287CFE}"/>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bg1"/>
                </a:solidFill>
              </a:defRPr>
            </a:lvl1pPr>
          </a:lstStyle>
          <a:p>
            <a:r>
              <a:rPr lang="en-US" smtClean="0">
                <a:solidFill>
                  <a:srgbClr val="FFFFFF"/>
                </a:solidFill>
              </a:rPr>
              <a:t>C1 public © Randstad</a:t>
            </a:r>
            <a:endParaRPr lang="en-GB" dirty="0">
              <a:solidFill>
                <a:srgbClr val="FFFFFF"/>
              </a:solidFill>
            </a:endParaRPr>
          </a:p>
        </p:txBody>
      </p:sp>
      <p:sp>
        <p:nvSpPr>
          <p:cNvPr id="98" name="Slide Number Placeholder 5">
            <a:extLst>
              <a:ext uri="{FF2B5EF4-FFF2-40B4-BE49-F238E27FC236}">
                <a16:creationId xmlns:a16="http://schemas.microsoft.com/office/drawing/2014/main" xmlns="" id="{9D76A634-8BEE-4ECD-99B0-6EE85024E319}"/>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bg1"/>
                </a:solidFill>
              </a:defRPr>
            </a:lvl1pPr>
          </a:lstStyle>
          <a:p>
            <a:fld id="{2A90DB4D-325A-4305-ABF4-0910C1AC2AD1}" type="slidenum">
              <a:rPr lang="en-US" smtClean="0">
                <a:solidFill>
                  <a:srgbClr val="FFFFFF"/>
                </a:solidFill>
              </a:rPr>
              <a:pPr/>
              <a:t>‹N›</a:t>
            </a:fld>
            <a:endParaRPr lang="en-US" dirty="0">
              <a:solidFill>
                <a:srgbClr val="FFFFFF"/>
              </a:solidFill>
            </a:endParaRPr>
          </a:p>
        </p:txBody>
      </p:sp>
      <p:sp>
        <p:nvSpPr>
          <p:cNvPr id="99" name="Footer Placeholder 4">
            <a:extLst>
              <a:ext uri="{FF2B5EF4-FFF2-40B4-BE49-F238E27FC236}">
                <a16:creationId xmlns:a16="http://schemas.microsoft.com/office/drawing/2014/main" xmlns="" id="{0BFEAB39-0DEA-4AB8-A076-DAE1D2EADE54}"/>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solidFill>
                  <a:srgbClr val="FFFFFF"/>
                </a:solidFill>
              </a:rPr>
              <a:t>|</a:t>
            </a:r>
            <a:endParaRPr lang="en-GB" dirty="0">
              <a:solidFill>
                <a:srgbClr val="FFFFFF"/>
              </a:solidFill>
            </a:endParaRPr>
          </a:p>
        </p:txBody>
      </p:sp>
    </p:spTree>
    <p:extLst>
      <p:ext uri="{BB962C8B-B14F-4D97-AF65-F5344CB8AC3E}">
        <p14:creationId xmlns:p14="http://schemas.microsoft.com/office/powerpoint/2010/main" val="4598672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284"/>
        <p:cNvGrpSpPr/>
        <p:nvPr/>
      </p:nvGrpSpPr>
      <p:grpSpPr>
        <a:xfrm>
          <a:off x="0" y="0"/>
          <a:ext cx="0" cy="0"/>
          <a:chOff x="0" y="0"/>
          <a:chExt cx="0" cy="0"/>
        </a:xfrm>
      </p:grpSpPr>
      <p:sp>
        <p:nvSpPr>
          <p:cNvPr id="3285" name="Google Shape;3285;p40"/>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3286" name="Google Shape;3286;p40"/>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7" name="Google Shape;3287;p40"/>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CDCDCD"/>
                </a:solidFill>
                <a:latin typeface="Arial"/>
                <a:ea typeface="Arial"/>
                <a:cs typeface="Arial"/>
                <a:sym typeface="Arial"/>
              </a:defRPr>
            </a:lvl9pPr>
          </a:lstStyle>
          <a:p>
            <a:fld id="{00000000-1234-1234-1234-123412341234}" type="slidenum">
              <a:rPr lang="it-IT" smtClean="0"/>
              <a:pPr/>
              <a:t>‹N›</a:t>
            </a:fld>
            <a:endParaRPr lang="it-IT"/>
          </a:p>
        </p:txBody>
      </p:sp>
      <p:sp>
        <p:nvSpPr>
          <p:cNvPr id="3288" name="Google Shape;3288;p40"/>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CDCDCD"/>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statement illustration light">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xmlns="" id="{8DEEDEAB-07AC-4CA5-985D-69AA41EB0960}"/>
              </a:ext>
            </a:extLst>
          </p:cNvPr>
          <p:cNvGrpSpPr/>
          <p:nvPr userDrawn="1"/>
        </p:nvGrpSpPr>
        <p:grpSpPr>
          <a:xfrm>
            <a:off x="-294300" y="-297475"/>
            <a:ext cx="12780600" cy="7449775"/>
            <a:chOff x="-294300" y="-297475"/>
            <a:chExt cx="12780600" cy="7449775"/>
          </a:xfrm>
        </p:grpSpPr>
        <p:grpSp>
          <p:nvGrpSpPr>
            <p:cNvPr id="106" name="Group 21">
              <a:extLst>
                <a:ext uri="{FF2B5EF4-FFF2-40B4-BE49-F238E27FC236}">
                  <a16:creationId xmlns:a16="http://schemas.microsoft.com/office/drawing/2014/main" xmlns="" id="{9AC0E310-FCA4-4098-AF93-BB89DBEF9F37}"/>
                </a:ext>
              </a:extLst>
            </p:cNvPr>
            <p:cNvGrpSpPr>
              <a:grpSpLocks/>
            </p:cNvGrpSpPr>
            <p:nvPr userDrawn="1"/>
          </p:nvGrpSpPr>
          <p:grpSpPr bwMode="auto">
            <a:xfrm>
              <a:off x="-294300" y="0"/>
              <a:ext cx="180000" cy="6858000"/>
              <a:chOff x="-232" y="0"/>
              <a:chExt cx="232" cy="4320"/>
            </a:xfrm>
          </p:grpSpPr>
          <p:sp>
            <p:nvSpPr>
              <p:cNvPr id="178" name="Line 22">
                <a:extLst>
                  <a:ext uri="{FF2B5EF4-FFF2-40B4-BE49-F238E27FC236}">
                    <a16:creationId xmlns:a16="http://schemas.microsoft.com/office/drawing/2014/main" xmlns="" id="{BCE2CB09-FC89-4B08-8148-FA501944F1A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9" name="Line 23">
                <a:extLst>
                  <a:ext uri="{FF2B5EF4-FFF2-40B4-BE49-F238E27FC236}">
                    <a16:creationId xmlns:a16="http://schemas.microsoft.com/office/drawing/2014/main" xmlns="" id="{54CE9BD8-29DC-490F-B445-E5D1B226B67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0" name="Line 24">
                <a:extLst>
                  <a:ext uri="{FF2B5EF4-FFF2-40B4-BE49-F238E27FC236}">
                    <a16:creationId xmlns:a16="http://schemas.microsoft.com/office/drawing/2014/main" xmlns="" id="{A1732B86-A5AA-4E48-9463-B34DDE44AD2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1" name="Line 25">
                <a:extLst>
                  <a:ext uri="{FF2B5EF4-FFF2-40B4-BE49-F238E27FC236}">
                    <a16:creationId xmlns:a16="http://schemas.microsoft.com/office/drawing/2014/main" xmlns="" id="{CCC28521-C5CD-462B-A2F8-E76ECB0B572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2" name="Line 26">
                <a:extLst>
                  <a:ext uri="{FF2B5EF4-FFF2-40B4-BE49-F238E27FC236}">
                    <a16:creationId xmlns:a16="http://schemas.microsoft.com/office/drawing/2014/main" xmlns="" id="{6A5CA4EF-DDD8-426E-9295-5511B466158B}"/>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3" name="Line 27">
                <a:extLst>
                  <a:ext uri="{FF2B5EF4-FFF2-40B4-BE49-F238E27FC236}">
                    <a16:creationId xmlns:a16="http://schemas.microsoft.com/office/drawing/2014/main" xmlns="" id="{A4BBA650-5D28-4E9C-99FC-3A0E731B244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4" name="Line 28">
                <a:extLst>
                  <a:ext uri="{FF2B5EF4-FFF2-40B4-BE49-F238E27FC236}">
                    <a16:creationId xmlns:a16="http://schemas.microsoft.com/office/drawing/2014/main" xmlns="" id="{A83DE94E-B488-468A-A49A-52B0E673D41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5" name="Line 31">
                <a:extLst>
                  <a:ext uri="{FF2B5EF4-FFF2-40B4-BE49-F238E27FC236}">
                    <a16:creationId xmlns:a16="http://schemas.microsoft.com/office/drawing/2014/main" xmlns="" id="{3778940F-97C3-44D8-A4C9-1CD6A6047FF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6" name="Line 32">
                <a:extLst>
                  <a:ext uri="{FF2B5EF4-FFF2-40B4-BE49-F238E27FC236}">
                    <a16:creationId xmlns:a16="http://schemas.microsoft.com/office/drawing/2014/main" xmlns="" id="{B959BE36-E398-4039-AB89-F17A81AB8CF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7" name="Line 33">
                <a:extLst>
                  <a:ext uri="{FF2B5EF4-FFF2-40B4-BE49-F238E27FC236}">
                    <a16:creationId xmlns:a16="http://schemas.microsoft.com/office/drawing/2014/main" xmlns="" id="{FFE279EE-6EC5-42D0-9754-8D37092AE78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8" name="Line 34">
                <a:extLst>
                  <a:ext uri="{FF2B5EF4-FFF2-40B4-BE49-F238E27FC236}">
                    <a16:creationId xmlns:a16="http://schemas.microsoft.com/office/drawing/2014/main" xmlns="" id="{05F6B11E-87FD-4405-840E-09059C88CF5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9" name="Line 35">
                <a:extLst>
                  <a:ext uri="{FF2B5EF4-FFF2-40B4-BE49-F238E27FC236}">
                    <a16:creationId xmlns:a16="http://schemas.microsoft.com/office/drawing/2014/main" xmlns="" id="{39AF4DB9-5BF4-4514-BC27-F0180CF8EE5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0" name="Line 36">
                <a:extLst>
                  <a:ext uri="{FF2B5EF4-FFF2-40B4-BE49-F238E27FC236}">
                    <a16:creationId xmlns:a16="http://schemas.microsoft.com/office/drawing/2014/main" xmlns="" id="{46847B0C-7373-401F-94E3-0C9329971DF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1" name="Line 37">
                <a:extLst>
                  <a:ext uri="{FF2B5EF4-FFF2-40B4-BE49-F238E27FC236}">
                    <a16:creationId xmlns:a16="http://schemas.microsoft.com/office/drawing/2014/main" xmlns="" id="{C04142BC-113B-4369-BC47-8C804B7201A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2" name="Line 38">
                <a:extLst>
                  <a:ext uri="{FF2B5EF4-FFF2-40B4-BE49-F238E27FC236}">
                    <a16:creationId xmlns:a16="http://schemas.microsoft.com/office/drawing/2014/main" xmlns="" id="{EF7CC19A-89D0-401F-9638-79D30C8D1651}"/>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3" name="Line 38">
                <a:extLst>
                  <a:ext uri="{FF2B5EF4-FFF2-40B4-BE49-F238E27FC236}">
                    <a16:creationId xmlns:a16="http://schemas.microsoft.com/office/drawing/2014/main" xmlns="" id="{B86DFAB4-672C-4E43-BBDC-7B8BE83EA4A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7" name="Group 21">
              <a:extLst>
                <a:ext uri="{FF2B5EF4-FFF2-40B4-BE49-F238E27FC236}">
                  <a16:creationId xmlns:a16="http://schemas.microsoft.com/office/drawing/2014/main" xmlns="" id="{EB62DC27-8A5C-4F52-BE11-986635C72E20}"/>
                </a:ext>
              </a:extLst>
            </p:cNvPr>
            <p:cNvGrpSpPr>
              <a:grpSpLocks/>
            </p:cNvGrpSpPr>
            <p:nvPr userDrawn="1"/>
          </p:nvGrpSpPr>
          <p:grpSpPr bwMode="auto">
            <a:xfrm>
              <a:off x="12306300" y="0"/>
              <a:ext cx="180000" cy="6858000"/>
              <a:chOff x="-232" y="0"/>
              <a:chExt cx="232" cy="4320"/>
            </a:xfrm>
          </p:grpSpPr>
          <p:sp>
            <p:nvSpPr>
              <p:cNvPr id="162" name="Line 22">
                <a:extLst>
                  <a:ext uri="{FF2B5EF4-FFF2-40B4-BE49-F238E27FC236}">
                    <a16:creationId xmlns:a16="http://schemas.microsoft.com/office/drawing/2014/main" xmlns="" id="{F4CB8E3D-08E7-46F0-AF5D-8ECEEFE32243}"/>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3" name="Line 23">
                <a:extLst>
                  <a:ext uri="{FF2B5EF4-FFF2-40B4-BE49-F238E27FC236}">
                    <a16:creationId xmlns:a16="http://schemas.microsoft.com/office/drawing/2014/main" xmlns="" id="{4AF95234-AFEC-4E62-828F-78A8CE99743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4" name="Line 24">
                <a:extLst>
                  <a:ext uri="{FF2B5EF4-FFF2-40B4-BE49-F238E27FC236}">
                    <a16:creationId xmlns:a16="http://schemas.microsoft.com/office/drawing/2014/main" xmlns="" id="{663BAE2E-3E20-4854-8B80-8B4A592D8CE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5" name="Line 25">
                <a:extLst>
                  <a:ext uri="{FF2B5EF4-FFF2-40B4-BE49-F238E27FC236}">
                    <a16:creationId xmlns:a16="http://schemas.microsoft.com/office/drawing/2014/main" xmlns="" id="{0E5CC160-9879-4E81-B426-41278F94D4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6" name="Line 26">
                <a:extLst>
                  <a:ext uri="{FF2B5EF4-FFF2-40B4-BE49-F238E27FC236}">
                    <a16:creationId xmlns:a16="http://schemas.microsoft.com/office/drawing/2014/main" xmlns="" id="{2930BC95-2361-4E41-A40B-7BE6CB9DCA86}"/>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7" name="Line 27">
                <a:extLst>
                  <a:ext uri="{FF2B5EF4-FFF2-40B4-BE49-F238E27FC236}">
                    <a16:creationId xmlns:a16="http://schemas.microsoft.com/office/drawing/2014/main" xmlns="" id="{DE0914E4-B0D6-4435-8251-117D535FB2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8" name="Line 28">
                <a:extLst>
                  <a:ext uri="{FF2B5EF4-FFF2-40B4-BE49-F238E27FC236}">
                    <a16:creationId xmlns:a16="http://schemas.microsoft.com/office/drawing/2014/main" xmlns="" id="{FC43A424-07E3-418E-8267-EBFECD3D886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9" name="Line 31">
                <a:extLst>
                  <a:ext uri="{FF2B5EF4-FFF2-40B4-BE49-F238E27FC236}">
                    <a16:creationId xmlns:a16="http://schemas.microsoft.com/office/drawing/2014/main" xmlns="" id="{7F58EF74-0005-4995-AC59-0661AD68A7F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0" name="Line 32">
                <a:extLst>
                  <a:ext uri="{FF2B5EF4-FFF2-40B4-BE49-F238E27FC236}">
                    <a16:creationId xmlns:a16="http://schemas.microsoft.com/office/drawing/2014/main" xmlns="" id="{55D2F037-658C-4DCD-99EE-765B6F47892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1" name="Line 33">
                <a:extLst>
                  <a:ext uri="{FF2B5EF4-FFF2-40B4-BE49-F238E27FC236}">
                    <a16:creationId xmlns:a16="http://schemas.microsoft.com/office/drawing/2014/main" xmlns="" id="{999BBE41-5C75-418C-8362-029FB97888E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2" name="Line 34">
                <a:extLst>
                  <a:ext uri="{FF2B5EF4-FFF2-40B4-BE49-F238E27FC236}">
                    <a16:creationId xmlns:a16="http://schemas.microsoft.com/office/drawing/2014/main" xmlns="" id="{DAFB6E81-65F9-405C-A4CC-FD3CD0F2C68B}"/>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3" name="Line 35">
                <a:extLst>
                  <a:ext uri="{FF2B5EF4-FFF2-40B4-BE49-F238E27FC236}">
                    <a16:creationId xmlns:a16="http://schemas.microsoft.com/office/drawing/2014/main" xmlns="" id="{1AB2EA8F-0F9B-4B23-9C17-903B64D0A34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4" name="Line 36">
                <a:extLst>
                  <a:ext uri="{FF2B5EF4-FFF2-40B4-BE49-F238E27FC236}">
                    <a16:creationId xmlns:a16="http://schemas.microsoft.com/office/drawing/2014/main" xmlns="" id="{7C8AB1B9-2925-4D62-A7C5-21D19E6F2D3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5" name="Line 37">
                <a:extLst>
                  <a:ext uri="{FF2B5EF4-FFF2-40B4-BE49-F238E27FC236}">
                    <a16:creationId xmlns:a16="http://schemas.microsoft.com/office/drawing/2014/main" xmlns="" id="{2ABF6409-5F61-46F7-8402-792C0D9B0F5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6" name="Line 38">
                <a:extLst>
                  <a:ext uri="{FF2B5EF4-FFF2-40B4-BE49-F238E27FC236}">
                    <a16:creationId xmlns:a16="http://schemas.microsoft.com/office/drawing/2014/main" xmlns="" id="{FAF7B3EF-8EBB-4FAE-8832-04B4383A4C3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7" name="Line 38">
                <a:extLst>
                  <a:ext uri="{FF2B5EF4-FFF2-40B4-BE49-F238E27FC236}">
                    <a16:creationId xmlns:a16="http://schemas.microsoft.com/office/drawing/2014/main" xmlns="" id="{B8FF0557-7B8E-43AD-8DC2-85794CA317E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8" name="Group 41">
              <a:extLst>
                <a:ext uri="{FF2B5EF4-FFF2-40B4-BE49-F238E27FC236}">
                  <a16:creationId xmlns:a16="http://schemas.microsoft.com/office/drawing/2014/main" xmlns="" id="{BBAB571F-157E-437D-978B-9C1B6231D24B}"/>
                </a:ext>
              </a:extLst>
            </p:cNvPr>
            <p:cNvGrpSpPr>
              <a:grpSpLocks/>
            </p:cNvGrpSpPr>
            <p:nvPr userDrawn="1"/>
          </p:nvGrpSpPr>
          <p:grpSpPr bwMode="auto">
            <a:xfrm>
              <a:off x="1" y="-297475"/>
              <a:ext cx="12191999" cy="180000"/>
              <a:chOff x="0" y="-689"/>
              <a:chExt cx="7680" cy="232"/>
            </a:xfrm>
          </p:grpSpPr>
          <p:sp>
            <p:nvSpPr>
              <p:cNvPr id="136" name="Line 42">
                <a:extLst>
                  <a:ext uri="{FF2B5EF4-FFF2-40B4-BE49-F238E27FC236}">
                    <a16:creationId xmlns:a16="http://schemas.microsoft.com/office/drawing/2014/main" xmlns="" id="{198EFD92-BF99-450B-9120-F7F07252D2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43">
                <a:extLst>
                  <a:ext uri="{FF2B5EF4-FFF2-40B4-BE49-F238E27FC236}">
                    <a16:creationId xmlns:a16="http://schemas.microsoft.com/office/drawing/2014/main" xmlns="" id="{0BED9AE4-FFC0-41D4-B930-208199C6579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44">
                <a:extLst>
                  <a:ext uri="{FF2B5EF4-FFF2-40B4-BE49-F238E27FC236}">
                    <a16:creationId xmlns:a16="http://schemas.microsoft.com/office/drawing/2014/main" xmlns="" id="{44845D57-07DF-4D1D-A889-D913BEA2206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39" name="Line 45">
                <a:extLst>
                  <a:ext uri="{FF2B5EF4-FFF2-40B4-BE49-F238E27FC236}">
                    <a16:creationId xmlns:a16="http://schemas.microsoft.com/office/drawing/2014/main" xmlns="" id="{82E1492D-773A-4217-98D2-EB35F2A1FB4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46">
                <a:extLst>
                  <a:ext uri="{FF2B5EF4-FFF2-40B4-BE49-F238E27FC236}">
                    <a16:creationId xmlns:a16="http://schemas.microsoft.com/office/drawing/2014/main" xmlns="" id="{EF999D2D-8A06-47E9-BAED-D24A30219748}"/>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47">
                <a:extLst>
                  <a:ext uri="{FF2B5EF4-FFF2-40B4-BE49-F238E27FC236}">
                    <a16:creationId xmlns:a16="http://schemas.microsoft.com/office/drawing/2014/main" xmlns="" id="{DB59E2DB-542E-492F-833F-D4BC2FD0BFD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48">
                <a:extLst>
                  <a:ext uri="{FF2B5EF4-FFF2-40B4-BE49-F238E27FC236}">
                    <a16:creationId xmlns:a16="http://schemas.microsoft.com/office/drawing/2014/main" xmlns="" id="{8890B6C3-68D3-4554-8058-B8DB767D838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49">
                <a:extLst>
                  <a:ext uri="{FF2B5EF4-FFF2-40B4-BE49-F238E27FC236}">
                    <a16:creationId xmlns:a16="http://schemas.microsoft.com/office/drawing/2014/main" xmlns="" id="{48C04BBB-E8CD-4E01-BD12-E07704AFC22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0">
                <a:extLst>
                  <a:ext uri="{FF2B5EF4-FFF2-40B4-BE49-F238E27FC236}">
                    <a16:creationId xmlns:a16="http://schemas.microsoft.com/office/drawing/2014/main" xmlns="" id="{34427C1A-BB3E-4556-A980-6F8275CE717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1">
                <a:extLst>
                  <a:ext uri="{FF2B5EF4-FFF2-40B4-BE49-F238E27FC236}">
                    <a16:creationId xmlns:a16="http://schemas.microsoft.com/office/drawing/2014/main" xmlns="" id="{1A21A7BF-1D54-465F-8DD5-B3270E9FC6C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2">
                <a:extLst>
                  <a:ext uri="{FF2B5EF4-FFF2-40B4-BE49-F238E27FC236}">
                    <a16:creationId xmlns:a16="http://schemas.microsoft.com/office/drawing/2014/main" xmlns="" id="{F8ADBB5E-9F1A-40EC-B695-7E76D4D2DA9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53">
                <a:extLst>
                  <a:ext uri="{FF2B5EF4-FFF2-40B4-BE49-F238E27FC236}">
                    <a16:creationId xmlns:a16="http://schemas.microsoft.com/office/drawing/2014/main" xmlns="" id="{B64E6A53-0F82-4DAF-B09C-5526D15C51BD}"/>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54">
                <a:extLst>
                  <a:ext uri="{FF2B5EF4-FFF2-40B4-BE49-F238E27FC236}">
                    <a16:creationId xmlns:a16="http://schemas.microsoft.com/office/drawing/2014/main" xmlns="" id="{8983CC95-1F3F-4776-8FFF-C9D14293BD1A}"/>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55">
                <a:extLst>
                  <a:ext uri="{FF2B5EF4-FFF2-40B4-BE49-F238E27FC236}">
                    <a16:creationId xmlns:a16="http://schemas.microsoft.com/office/drawing/2014/main" xmlns="" id="{8F3C02C2-7A46-4ABE-BE3A-DA566043575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56">
                <a:extLst>
                  <a:ext uri="{FF2B5EF4-FFF2-40B4-BE49-F238E27FC236}">
                    <a16:creationId xmlns:a16="http://schemas.microsoft.com/office/drawing/2014/main" xmlns="" id="{29BC72AB-A34E-4C03-B9E9-CC1A7700942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57">
                <a:extLst>
                  <a:ext uri="{FF2B5EF4-FFF2-40B4-BE49-F238E27FC236}">
                    <a16:creationId xmlns:a16="http://schemas.microsoft.com/office/drawing/2014/main" xmlns="" id="{197DA9A0-CDFA-4A9A-8164-9C06D3ADEC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58">
                <a:extLst>
                  <a:ext uri="{FF2B5EF4-FFF2-40B4-BE49-F238E27FC236}">
                    <a16:creationId xmlns:a16="http://schemas.microsoft.com/office/drawing/2014/main" xmlns="" id="{0A5B870F-2022-4D3C-B364-4DE3E8BC261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3" name="Line 59">
                <a:extLst>
                  <a:ext uri="{FF2B5EF4-FFF2-40B4-BE49-F238E27FC236}">
                    <a16:creationId xmlns:a16="http://schemas.microsoft.com/office/drawing/2014/main" xmlns="" id="{803835E0-9F9A-4A46-B033-8E00AFCCA8C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4" name="Line 60">
                <a:extLst>
                  <a:ext uri="{FF2B5EF4-FFF2-40B4-BE49-F238E27FC236}">
                    <a16:creationId xmlns:a16="http://schemas.microsoft.com/office/drawing/2014/main" xmlns="" id="{28338992-8899-48DF-9E4A-F87ED5737400}"/>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5" name="Line 61">
                <a:extLst>
                  <a:ext uri="{FF2B5EF4-FFF2-40B4-BE49-F238E27FC236}">
                    <a16:creationId xmlns:a16="http://schemas.microsoft.com/office/drawing/2014/main" xmlns="" id="{2851BD29-6123-466B-8253-10A7FE6432D1}"/>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6" name="Line 62">
                <a:extLst>
                  <a:ext uri="{FF2B5EF4-FFF2-40B4-BE49-F238E27FC236}">
                    <a16:creationId xmlns:a16="http://schemas.microsoft.com/office/drawing/2014/main" xmlns="" id="{EB4BF825-B1FC-4564-8529-304FB19D1564}"/>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7" name="Line 63">
                <a:extLst>
                  <a:ext uri="{FF2B5EF4-FFF2-40B4-BE49-F238E27FC236}">
                    <a16:creationId xmlns:a16="http://schemas.microsoft.com/office/drawing/2014/main" xmlns="" id="{809AB253-A90B-43ED-92D5-229252F0389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8" name="Line 64">
                <a:extLst>
                  <a:ext uri="{FF2B5EF4-FFF2-40B4-BE49-F238E27FC236}">
                    <a16:creationId xmlns:a16="http://schemas.microsoft.com/office/drawing/2014/main" xmlns="" id="{BA940E8D-922E-4FA0-BEDD-146BBF539A9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9" name="Line 65">
                <a:extLst>
                  <a:ext uri="{FF2B5EF4-FFF2-40B4-BE49-F238E27FC236}">
                    <a16:creationId xmlns:a16="http://schemas.microsoft.com/office/drawing/2014/main" xmlns="" id="{B5969932-61A1-40E6-88FE-B69A905A034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0" name="Line 44">
                <a:extLst>
                  <a:ext uri="{FF2B5EF4-FFF2-40B4-BE49-F238E27FC236}">
                    <a16:creationId xmlns:a16="http://schemas.microsoft.com/office/drawing/2014/main" xmlns="" id="{988F70C6-6416-4999-BC41-4825229FE35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61" name="Line 43">
                <a:extLst>
                  <a:ext uri="{FF2B5EF4-FFF2-40B4-BE49-F238E27FC236}">
                    <a16:creationId xmlns:a16="http://schemas.microsoft.com/office/drawing/2014/main" xmlns="" id="{86348B4A-CF8C-4454-BF0E-72AEE2EE803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09" name="Group 41">
              <a:extLst>
                <a:ext uri="{FF2B5EF4-FFF2-40B4-BE49-F238E27FC236}">
                  <a16:creationId xmlns:a16="http://schemas.microsoft.com/office/drawing/2014/main" xmlns="" id="{CCAF5747-BDFC-4E81-B6B4-61FB1A25E187}"/>
                </a:ext>
              </a:extLst>
            </p:cNvPr>
            <p:cNvGrpSpPr>
              <a:grpSpLocks/>
            </p:cNvGrpSpPr>
            <p:nvPr userDrawn="1"/>
          </p:nvGrpSpPr>
          <p:grpSpPr bwMode="auto">
            <a:xfrm>
              <a:off x="6351" y="6972300"/>
              <a:ext cx="12195174" cy="180000"/>
              <a:chOff x="4" y="-689"/>
              <a:chExt cx="7682" cy="232"/>
            </a:xfrm>
          </p:grpSpPr>
          <p:sp>
            <p:nvSpPr>
              <p:cNvPr id="110" name="Line 42">
                <a:extLst>
                  <a:ext uri="{FF2B5EF4-FFF2-40B4-BE49-F238E27FC236}">
                    <a16:creationId xmlns:a16="http://schemas.microsoft.com/office/drawing/2014/main" xmlns="" id="{06DE3720-8943-4191-9AC3-3E6A561D586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43">
                <a:extLst>
                  <a:ext uri="{FF2B5EF4-FFF2-40B4-BE49-F238E27FC236}">
                    <a16:creationId xmlns:a16="http://schemas.microsoft.com/office/drawing/2014/main" xmlns="" id="{ACD26179-1E9B-463E-B618-1283E1DB9B0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44">
                <a:extLst>
                  <a:ext uri="{FF2B5EF4-FFF2-40B4-BE49-F238E27FC236}">
                    <a16:creationId xmlns:a16="http://schemas.microsoft.com/office/drawing/2014/main" xmlns="" id="{5132E7AD-CAC3-43CB-BF71-0A6F504CBA2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45">
                <a:extLst>
                  <a:ext uri="{FF2B5EF4-FFF2-40B4-BE49-F238E27FC236}">
                    <a16:creationId xmlns:a16="http://schemas.microsoft.com/office/drawing/2014/main" xmlns="" id="{6D8023C7-8795-4FBB-A48D-A96E145CF8E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46">
                <a:extLst>
                  <a:ext uri="{FF2B5EF4-FFF2-40B4-BE49-F238E27FC236}">
                    <a16:creationId xmlns:a16="http://schemas.microsoft.com/office/drawing/2014/main" xmlns="" id="{342EA994-3033-4A99-8D85-B976D2B53A2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47">
                <a:extLst>
                  <a:ext uri="{FF2B5EF4-FFF2-40B4-BE49-F238E27FC236}">
                    <a16:creationId xmlns:a16="http://schemas.microsoft.com/office/drawing/2014/main" xmlns="" id="{459FAC76-EF4D-4249-953D-26C122A087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48">
                <a:extLst>
                  <a:ext uri="{FF2B5EF4-FFF2-40B4-BE49-F238E27FC236}">
                    <a16:creationId xmlns:a16="http://schemas.microsoft.com/office/drawing/2014/main" xmlns="" id="{1AC29705-7A80-4287-88DC-24D5D9C3489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49">
                <a:extLst>
                  <a:ext uri="{FF2B5EF4-FFF2-40B4-BE49-F238E27FC236}">
                    <a16:creationId xmlns:a16="http://schemas.microsoft.com/office/drawing/2014/main" xmlns="" id="{FF64AC27-98B0-412C-BB1E-98D9F721F17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50">
                <a:extLst>
                  <a:ext uri="{FF2B5EF4-FFF2-40B4-BE49-F238E27FC236}">
                    <a16:creationId xmlns:a16="http://schemas.microsoft.com/office/drawing/2014/main" xmlns="" id="{E283CFA8-F5E9-4E85-9BE9-E0DB259F7EC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51">
                <a:extLst>
                  <a:ext uri="{FF2B5EF4-FFF2-40B4-BE49-F238E27FC236}">
                    <a16:creationId xmlns:a16="http://schemas.microsoft.com/office/drawing/2014/main" xmlns="" id="{99E9C9AE-7932-49C0-AF6C-D9B2D58BF88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52">
                <a:extLst>
                  <a:ext uri="{FF2B5EF4-FFF2-40B4-BE49-F238E27FC236}">
                    <a16:creationId xmlns:a16="http://schemas.microsoft.com/office/drawing/2014/main" xmlns="" id="{06E68CF4-619B-4380-8598-6BA01906A67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53">
                <a:extLst>
                  <a:ext uri="{FF2B5EF4-FFF2-40B4-BE49-F238E27FC236}">
                    <a16:creationId xmlns:a16="http://schemas.microsoft.com/office/drawing/2014/main" xmlns="" id="{9558930C-0160-4A58-9669-86633B55167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54">
                <a:extLst>
                  <a:ext uri="{FF2B5EF4-FFF2-40B4-BE49-F238E27FC236}">
                    <a16:creationId xmlns:a16="http://schemas.microsoft.com/office/drawing/2014/main" xmlns="" id="{EC6C7E64-BF73-4431-80D7-B48BBBB144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5">
                <a:extLst>
                  <a:ext uri="{FF2B5EF4-FFF2-40B4-BE49-F238E27FC236}">
                    <a16:creationId xmlns:a16="http://schemas.microsoft.com/office/drawing/2014/main" xmlns="" id="{9F64311B-7395-4D3D-B986-A3569D75089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6">
                <a:extLst>
                  <a:ext uri="{FF2B5EF4-FFF2-40B4-BE49-F238E27FC236}">
                    <a16:creationId xmlns:a16="http://schemas.microsoft.com/office/drawing/2014/main" xmlns="" id="{53A20E8F-5D54-4196-A14E-33C21526102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7">
                <a:extLst>
                  <a:ext uri="{FF2B5EF4-FFF2-40B4-BE49-F238E27FC236}">
                    <a16:creationId xmlns:a16="http://schemas.microsoft.com/office/drawing/2014/main" xmlns="" id="{0E046A5B-7E46-4617-9D70-15DC794143A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8">
                <a:extLst>
                  <a:ext uri="{FF2B5EF4-FFF2-40B4-BE49-F238E27FC236}">
                    <a16:creationId xmlns:a16="http://schemas.microsoft.com/office/drawing/2014/main" xmlns="" id="{2DBCCE0A-3F03-41E6-A024-0F5BA8C4D76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9">
                <a:extLst>
                  <a:ext uri="{FF2B5EF4-FFF2-40B4-BE49-F238E27FC236}">
                    <a16:creationId xmlns:a16="http://schemas.microsoft.com/office/drawing/2014/main" xmlns="" id="{B4CFDF55-66EA-4C05-A6A9-B90E6F17B37B}"/>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60">
                <a:extLst>
                  <a:ext uri="{FF2B5EF4-FFF2-40B4-BE49-F238E27FC236}">
                    <a16:creationId xmlns:a16="http://schemas.microsoft.com/office/drawing/2014/main" xmlns="" id="{51FAA8F0-201B-4EF7-B22E-72734E5BE48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61">
                <a:extLst>
                  <a:ext uri="{FF2B5EF4-FFF2-40B4-BE49-F238E27FC236}">
                    <a16:creationId xmlns:a16="http://schemas.microsoft.com/office/drawing/2014/main" xmlns="" id="{F9008BD7-9128-497D-B387-45808FF059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62">
                <a:extLst>
                  <a:ext uri="{FF2B5EF4-FFF2-40B4-BE49-F238E27FC236}">
                    <a16:creationId xmlns:a16="http://schemas.microsoft.com/office/drawing/2014/main" xmlns="" id="{BE96269D-C387-47AC-ACFF-7FDA7AD38D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63">
                <a:extLst>
                  <a:ext uri="{FF2B5EF4-FFF2-40B4-BE49-F238E27FC236}">
                    <a16:creationId xmlns:a16="http://schemas.microsoft.com/office/drawing/2014/main" xmlns="" id="{F693B720-E652-40F3-BD02-3092AA67C2A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64">
                <a:extLst>
                  <a:ext uri="{FF2B5EF4-FFF2-40B4-BE49-F238E27FC236}">
                    <a16:creationId xmlns:a16="http://schemas.microsoft.com/office/drawing/2014/main" xmlns="" id="{4B75EBDA-899F-4CB1-A5BC-82BD1F29489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65">
                <a:extLst>
                  <a:ext uri="{FF2B5EF4-FFF2-40B4-BE49-F238E27FC236}">
                    <a16:creationId xmlns:a16="http://schemas.microsoft.com/office/drawing/2014/main" xmlns="" id="{6AA9A1CE-0981-40C2-989A-C734A636AC2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4">
                <a:extLst>
                  <a:ext uri="{FF2B5EF4-FFF2-40B4-BE49-F238E27FC236}">
                    <a16:creationId xmlns:a16="http://schemas.microsoft.com/office/drawing/2014/main" xmlns="" id="{22E1B503-BE3C-429C-BBA9-5301EFAC63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3">
                <a:extLst>
                  <a:ext uri="{FF2B5EF4-FFF2-40B4-BE49-F238E27FC236}">
                    <a16:creationId xmlns:a16="http://schemas.microsoft.com/office/drawing/2014/main" xmlns="" id="{2B6374BF-D6A1-48F1-9D9B-A5585E3A68D0}"/>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1"/>
          </a:solidFill>
        </p:spPr>
        <p:txBody>
          <a:bodyPr lIns="6480000" tIns="72000" rIns="72000" bIns="72000" anchor="ctr" anchorCtr="0"/>
          <a:lstStyle>
            <a:lvl1pPr marL="0" marR="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solidFill>
                  <a:schemeClr val="accent2"/>
                </a:solidFill>
              </a:defRPr>
            </a:lvl1pPr>
          </a:lstStyle>
          <a:p>
            <a:pPr marL="0" marR="0" lvl="0" indent="0" algn="l" defTabSz="914354"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07"/>
            <a:ext cx="4360864" cy="1865126"/>
          </a:xfrm>
        </p:spPr>
        <p:txBody>
          <a:bodyPr anchor="t" anchorCtr="0">
            <a:noAutofit/>
          </a:bodyPr>
          <a:lstStyle>
            <a:lvl1pPr>
              <a:lnSpc>
                <a:spcPct val="101000"/>
              </a:lnSpc>
              <a:defRPr sz="4000">
                <a:solidFill>
                  <a:schemeClr val="tx2"/>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379"/>
            <a:ext cx="4359277" cy="1865126"/>
          </a:xfrm>
        </p:spPr>
        <p:txBody>
          <a:bodyPr tIns="0" anchor="b" anchorCtr="0">
            <a:noAutofit/>
          </a:bodyPr>
          <a:lstStyle>
            <a:lvl1pPr marL="0" indent="0" algn="r">
              <a:lnSpc>
                <a:spcPct val="101000"/>
              </a:lnSpc>
              <a:buNone/>
              <a:defRPr sz="4000">
                <a:solidFill>
                  <a:schemeClr val="tx1"/>
                </a:solidFill>
                <a:latin typeface="+mj-lt"/>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dirty="0"/>
              <a:t>click to edit.</a:t>
            </a:r>
          </a:p>
        </p:txBody>
      </p:sp>
      <p:sp>
        <p:nvSpPr>
          <p:cNvPr id="96" name="Rectangle 95">
            <a:extLst>
              <a:ext uri="{FF2B5EF4-FFF2-40B4-BE49-F238E27FC236}">
                <a16:creationId xmlns:a16="http://schemas.microsoft.com/office/drawing/2014/main" xmlns="" id="{ED109F40-13BA-4630-B7A7-80E73E7E07BD}"/>
              </a:ext>
            </a:extLst>
          </p:cNvPr>
          <p:cNvSpPr/>
          <p:nvPr userDrawn="1"/>
        </p:nvSpPr>
        <p:spPr>
          <a:xfrm>
            <a:off x="11039475"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nl-NL" sz="1800" kern="1200">
              <a:solidFill>
                <a:srgbClr val="0F1941"/>
              </a:solidFill>
            </a:endParaRPr>
          </a:p>
        </p:txBody>
      </p:sp>
      <p:sp>
        <p:nvSpPr>
          <p:cNvPr id="97" name="Footer Placeholder 4">
            <a:extLst>
              <a:ext uri="{FF2B5EF4-FFF2-40B4-BE49-F238E27FC236}">
                <a16:creationId xmlns:a16="http://schemas.microsoft.com/office/drawing/2014/main" xmlns="" id="{A9EF210F-B4BE-4B82-BF7A-6F1708A35E07}"/>
              </a:ext>
            </a:extLst>
          </p:cNvPr>
          <p:cNvSpPr>
            <a:spLocks noGrp="1"/>
          </p:cNvSpPr>
          <p:nvPr>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chemeClr val="accent2"/>
                </a:solidFill>
              </a:defRPr>
            </a:lvl1pPr>
          </a:lstStyle>
          <a:p>
            <a:r>
              <a:rPr lang="en-US" smtClean="0">
                <a:solidFill>
                  <a:srgbClr val="0F1941"/>
                </a:solidFill>
              </a:rPr>
              <a:t>C1 public © Randstad</a:t>
            </a:r>
            <a:endParaRPr lang="en-GB" dirty="0">
              <a:solidFill>
                <a:srgbClr val="0F1941"/>
              </a:solidFill>
            </a:endParaRPr>
          </a:p>
        </p:txBody>
      </p:sp>
      <p:sp>
        <p:nvSpPr>
          <p:cNvPr id="98" name="Slide Number Placeholder 5">
            <a:extLst>
              <a:ext uri="{FF2B5EF4-FFF2-40B4-BE49-F238E27FC236}">
                <a16:creationId xmlns:a16="http://schemas.microsoft.com/office/drawing/2014/main" xmlns="" id="{0A52494A-E76F-4B6D-AE46-D30A594F24AE}"/>
              </a:ext>
            </a:extLst>
          </p:cNvPr>
          <p:cNvSpPr>
            <a:spLocks noGrp="1"/>
          </p:cNvSpPr>
          <p:nvPr>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chemeClr val="accent2"/>
                </a:solidFill>
              </a:defRPr>
            </a:lvl1pPr>
          </a:lstStyle>
          <a:p>
            <a:fld id="{2A90DB4D-325A-4305-ABF4-0910C1AC2AD1}" type="slidenum">
              <a:rPr lang="en-US" smtClean="0">
                <a:solidFill>
                  <a:srgbClr val="0F1941"/>
                </a:solidFill>
              </a:rPr>
              <a:pPr/>
              <a:t>‹N›</a:t>
            </a:fld>
            <a:endParaRPr lang="en-US" dirty="0">
              <a:solidFill>
                <a:srgbClr val="0F1941"/>
              </a:solidFill>
            </a:endParaRPr>
          </a:p>
        </p:txBody>
      </p:sp>
      <p:sp>
        <p:nvSpPr>
          <p:cNvPr id="99" name="Footer Placeholder 4">
            <a:extLst>
              <a:ext uri="{FF2B5EF4-FFF2-40B4-BE49-F238E27FC236}">
                <a16:creationId xmlns:a16="http://schemas.microsoft.com/office/drawing/2014/main" xmlns="" id="{8C95C1F0-C551-4030-99BA-76014DD9698B}"/>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116618706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final slide blue">
    <p:bg bwMode="gray">
      <p:bgPr>
        <a:solidFill>
          <a:srgbClr val="2175D9"/>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CCD67B64-095B-4511-AE6F-9358EBA0D067}"/>
              </a:ext>
            </a:extLst>
          </p:cNvPr>
          <p:cNvGrpSpPr>
            <a:grpSpLocks noChangeAspect="1"/>
          </p:cNvGrpSpPr>
          <p:nvPr userDrawn="1"/>
        </p:nvGrpSpPr>
        <p:grpSpPr bwMode="gray">
          <a:xfrm>
            <a:off x="765176" y="911225"/>
            <a:ext cx="10658475" cy="5026025"/>
            <a:chOff x="482" y="574"/>
            <a:chExt cx="6714" cy="3166"/>
          </a:xfrm>
        </p:grpSpPr>
        <p:sp>
          <p:nvSpPr>
            <p:cNvPr id="35" name="Freeform 6">
              <a:extLst>
                <a:ext uri="{FF2B5EF4-FFF2-40B4-BE49-F238E27FC236}">
                  <a16:creationId xmlns:a16="http://schemas.microsoft.com/office/drawing/2014/main" xmlns="" id="{6437D36D-780D-48E8-BC37-46D4983351C2}"/>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D62734D2-12EF-4AF7-AAA0-CEFE95410F1C}"/>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0E6EAA27-1AE7-4D78-A22D-26609899D549}"/>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41B5201E-4DFD-4912-87D4-7C609F82F87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C4C24FA-E8F7-41DF-B3E2-ED523F9CA0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5F980DFF-CBBF-4B1E-9F23-8A4748A98715}"/>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EA3C725-5461-4DF2-B9DE-5D494A3C72E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03CFF32C-DB67-49B1-BF49-DA476C61273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36CAD246-3CA7-43A4-BD74-DF01BB1C3C9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165033FD-3008-4A3A-8DFC-9E382DFB16C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42962546-AD6D-4B00-925C-E1ABF505F26A}"/>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99460200-D52B-4D96-9C8A-8F1E4EEE4AA3}"/>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675F5FF-D24F-4C1C-94C9-5791B51CDB36}"/>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01365608-FA4E-43AC-961C-49A7E3878D79}"/>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5BAC4657-DD59-495D-AFA7-C722F2F77514}"/>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24BAC945-B246-4FE0-900D-FD9B2D2BEF0C}"/>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490F9086-ECA3-45E2-B60B-B402FF5E74B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72F90E7A-2A80-4B04-881C-2A91A822D8D3}"/>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9FBB11B-041D-4D46-9DA0-87040AA0AE1A}"/>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7078F7EE-37F1-4F4F-80EF-ACAA9D33D61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179B62B8-9F4E-4226-B446-FE109833820F}"/>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FB6625B6-A7AD-412C-B893-D31A7E7D005A}"/>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EE891678-F93E-46A5-922C-F99D8BFBFF1F}"/>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6AF2DE2E-2056-4C3D-BA07-D1F885025FD2}"/>
              </a:ext>
            </a:extLst>
          </p:cNvPr>
          <p:cNvGrpSpPr/>
          <p:nvPr userDrawn="1"/>
        </p:nvGrpSpPr>
        <p:grpSpPr>
          <a:xfrm>
            <a:off x="-294300" y="-297475"/>
            <a:ext cx="12780600" cy="7449775"/>
            <a:chOff x="-294300" y="-297475"/>
            <a:chExt cx="12780600" cy="7449775"/>
          </a:xfrm>
        </p:grpSpPr>
        <p:grpSp>
          <p:nvGrpSpPr>
            <p:cNvPr id="27" name="Group 21">
              <a:extLst>
                <a:ext uri="{FF2B5EF4-FFF2-40B4-BE49-F238E27FC236}">
                  <a16:creationId xmlns:a16="http://schemas.microsoft.com/office/drawing/2014/main" xmlns="" id="{DBB4EC74-E2B8-48AE-90FF-6676EB4B8274}"/>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EA6A8FC3-D077-4771-96E1-5BA2F91A5E2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7764FB75-A198-4823-A2C7-37D94F27027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EC6E0F88-DFCC-4A01-B1B3-FD17CA311F3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3AD5B88E-B88C-4F91-A7C2-990F047D856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71B531A9-1DD2-42E4-887C-A0C9F293941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F2307C1F-A456-4DDD-891A-4C870EA3CE0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3BCC0D4D-3EAB-4173-ADF6-382C6E70CF9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C97F7EB2-85B7-4321-ADDA-B1555D551C9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5A620B39-6C5B-4BAF-B12C-E4397878D4D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233FABDF-3240-4008-8B37-C08262BBE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38CDF0A-C72B-4BE0-ACB4-383CCFC0AF9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4821995D-33F1-4258-B889-36C37AE5620E}"/>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2C0D955-90AB-4708-98CF-02BCAD23F397}"/>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D1C5990-BCDA-4EF1-ACC6-B757723792E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A3EBF801-16C5-43E4-A8A1-DF8B4C3E0F17}"/>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F79C3E9D-649B-4992-AAFC-DAD2D63E4A8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B1EA03EC-7B56-4396-B19E-BD7BB622DD98}"/>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84681A8B-24B2-4FAA-B548-3B3D91603BB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50ABEF5-08BC-4474-BA4D-379DFA3B5E41}"/>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7E48346A-980F-4F0F-B8AA-1732C78EFEE1}"/>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0ED5321-7493-4D81-8B3C-86F58171F15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C1E23D6F-8E3F-4792-9475-DF84B68F5A9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0270D384-0843-43CF-B820-9CD951E945C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06B7B04B-F2FF-413C-BB4F-314F41CAA42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6B43E5A-7C5F-4654-BE4B-C1906B6CBB7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C8E9E3-30FA-450A-92C2-59C3F24BE612}"/>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DED9B8BA-FEB2-43C3-A72B-690C7CEB2B0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8DC7D57C-948C-481B-8AA0-E8513565B1F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7F3C89C4-4C29-4010-8FC9-8F8C42732C7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1C2F37BE-135A-468B-AC65-377F4E4B4EF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E7804FE9-0851-413D-B48F-7653393F77D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3BAF129-D46B-4060-8EA8-0335782050F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8314F5A9-1BBC-4745-AC75-8C571E6235FF}"/>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E255A2FF-D0AC-4E92-B70E-B7DC69CF7582}"/>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D298C92-6F81-434D-8BDF-8BB35A346EB5}"/>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6ECBE7F-D178-4A54-8B88-4B4EA59545D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5495F472-B6F6-4167-B6B1-478D329E049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498A9636-72BD-45D8-BC30-5E394BEE5F7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A41D7002-56B5-4B3E-ADF6-C0AD7AC3C4C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429E9206-09BC-4DC2-8040-B6482337984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5B0548A9-3518-4B50-A00B-CDFE14E0469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3E17CD6-BB2D-4AEA-939C-616E017EA2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E321E5A6-7360-48FD-A3DA-10DF126178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F9DDFADE-F364-44D6-BEF7-B73A84FD4F5A}"/>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14CBAF5-E87F-4B29-BA3F-7D8208B60A2E}"/>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123D8052-0D01-447C-AD6C-7375E997BCC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42196512-1A9A-47CD-AF16-FEEA9E9F205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93CC4C7F-4EC7-445F-B8DE-C1C79E4D4E3E}"/>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0DA55DC8-7EF2-4417-8BF0-D4371EF0837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922C734F-1FF3-4FAF-9D76-309520282B98}"/>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91C1DE79-7DDE-4947-98EA-998B85397AD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8488509F-2306-48B3-9072-8C4211D34CE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B31DBCD5-4519-4148-8979-EC7CD674D7E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6889757B-370C-4B3B-A126-AA74FEC19F5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569B5A5D-2C64-4CCF-8DB2-077C5D05673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307696F-A599-4115-80A0-3F4DCD8579E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9452BE42-1343-4C85-9B87-3AA2D08850D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74923F60-85F9-4549-8394-A7326DAB837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586AA01B-224C-4CA3-A4B2-B2A69F32FBD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E0B10071-59E6-4E2B-98C5-CBB8FF09C9A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AFBB7FBC-7E31-4B27-8466-1115DBEA41C9}"/>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8F83263B-0203-4214-ADAC-887B872A10C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70B6ADF-9800-4F4B-B1C8-B3BA4A57F37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E7532758-BDF1-45BD-8B98-3818F069135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7D81232C-A97B-40D7-A8F2-407A50E5032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E337FE93-5224-4DB3-BAD0-48117BAA085E}"/>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5B14738-D673-45E4-91FC-6BE3C111090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1707CD1-D063-4933-B987-5AD70DFC1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FAF5DABE-244D-4CBF-AC2A-616091F67BFA}"/>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DB209D92-B982-4268-A41B-2DCFE801192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98CF10C6-298B-4D5C-86CA-65571BD7A79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8C7789E1-8B8F-4892-9F6B-5A060301358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45A31AEE-1E6D-4D3D-88BC-4C57DEAF2EB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2AA41E5-EF68-4917-A2CA-37049A64FCC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AE563CFD-1E1F-4302-AFDB-4350846A992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7D82D57-9C7E-4DDD-AE13-A6B310E6480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D83E4E10-0EEE-48B0-A364-4F7D3560DE4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6668FE6-0948-48AF-BC08-40C09B59040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458E2F19-7C07-48E3-8EB4-72A37D16C90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050C264A-50A3-4BBD-BA80-CC47B23CF12A}"/>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65998567-F5E3-4BBB-8ED5-112F962CA78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8128CE8F-1A5C-46C3-8621-4778EC41540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730940F-C4F4-4C0F-962B-D63AF321558F}"/>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8F4874A5-5E4C-4F52-8D74-586223AA2D9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7E383394-E9B9-4315-BCC7-A62D9705E50F}"/>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CF1749E4-2D6F-4ECC-BFB9-22A79B3DC93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A0317130-E516-451B-B19D-DE56D19A80C4}"/>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2910334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final slide dark blue">
    <p:bg bwMode="gray">
      <p:bgPr>
        <a:solidFill>
          <a:srgbClr val="0F1941"/>
        </a:solidFill>
        <a:effectLst/>
      </p:bgPr>
    </p:bg>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xmlns="" id="{891C919E-0DB6-4556-BA4C-9A73B9B10762}"/>
              </a:ext>
            </a:extLst>
          </p:cNvPr>
          <p:cNvGrpSpPr>
            <a:grpSpLocks noChangeAspect="1"/>
          </p:cNvGrpSpPr>
          <p:nvPr userDrawn="1"/>
        </p:nvGrpSpPr>
        <p:grpSpPr bwMode="gray">
          <a:xfrm>
            <a:off x="765176" y="911225"/>
            <a:ext cx="10658475" cy="5026025"/>
            <a:chOff x="482" y="574"/>
            <a:chExt cx="6714" cy="3166"/>
          </a:xfrm>
        </p:grpSpPr>
        <p:sp>
          <p:nvSpPr>
            <p:cNvPr id="11" name="Freeform 6">
              <a:extLst>
                <a:ext uri="{FF2B5EF4-FFF2-40B4-BE49-F238E27FC236}">
                  <a16:creationId xmlns:a16="http://schemas.microsoft.com/office/drawing/2014/main" xmlns="" id="{AA6E5838-42F3-42D9-886B-7FACE2C104A4}"/>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 name="Freeform 7">
              <a:extLst>
                <a:ext uri="{FF2B5EF4-FFF2-40B4-BE49-F238E27FC236}">
                  <a16:creationId xmlns:a16="http://schemas.microsoft.com/office/drawing/2014/main" xmlns="" id="{61D4052F-43C9-4A36-A4AB-5C24996BB94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 name="Freeform 8">
              <a:extLst>
                <a:ext uri="{FF2B5EF4-FFF2-40B4-BE49-F238E27FC236}">
                  <a16:creationId xmlns:a16="http://schemas.microsoft.com/office/drawing/2014/main" xmlns="" id="{C7AE75AB-FF06-4779-A9A7-DD6AC686A337}"/>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 name="Freeform 9">
              <a:extLst>
                <a:ext uri="{FF2B5EF4-FFF2-40B4-BE49-F238E27FC236}">
                  <a16:creationId xmlns:a16="http://schemas.microsoft.com/office/drawing/2014/main" xmlns="" id="{89D4D19B-6028-4242-9898-6D4B6B35E051}"/>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 name="Freeform 10">
              <a:extLst>
                <a:ext uri="{FF2B5EF4-FFF2-40B4-BE49-F238E27FC236}">
                  <a16:creationId xmlns:a16="http://schemas.microsoft.com/office/drawing/2014/main" xmlns="" id="{CCD5607A-763E-4632-9AE0-FF0EC6B050D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6" name="Freeform 11">
              <a:extLst>
                <a:ext uri="{FF2B5EF4-FFF2-40B4-BE49-F238E27FC236}">
                  <a16:creationId xmlns:a16="http://schemas.microsoft.com/office/drawing/2014/main" xmlns="" id="{371FF234-A85C-4672-9F3F-08EBE287E032}"/>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7" name="Freeform 12">
              <a:extLst>
                <a:ext uri="{FF2B5EF4-FFF2-40B4-BE49-F238E27FC236}">
                  <a16:creationId xmlns:a16="http://schemas.microsoft.com/office/drawing/2014/main" xmlns="" id="{C1C00ABD-5730-4E6E-822F-E947C3E0B335}"/>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8" name="Freeform 13">
              <a:extLst>
                <a:ext uri="{FF2B5EF4-FFF2-40B4-BE49-F238E27FC236}">
                  <a16:creationId xmlns:a16="http://schemas.microsoft.com/office/drawing/2014/main" xmlns="" id="{B03AE2A9-3D7F-4AE4-90A0-0FA84EEAB916}"/>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9" name="Freeform 14">
              <a:extLst>
                <a:ext uri="{FF2B5EF4-FFF2-40B4-BE49-F238E27FC236}">
                  <a16:creationId xmlns:a16="http://schemas.microsoft.com/office/drawing/2014/main" xmlns="" id="{D7BD20AC-3B43-4BCF-A574-E8D940F8F1DE}"/>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0" name="Freeform 15">
              <a:extLst>
                <a:ext uri="{FF2B5EF4-FFF2-40B4-BE49-F238E27FC236}">
                  <a16:creationId xmlns:a16="http://schemas.microsoft.com/office/drawing/2014/main" xmlns="" id="{F4FB4824-5CB4-4E58-80AA-9BD0123BFD6F}"/>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1" name="Freeform 16">
              <a:extLst>
                <a:ext uri="{FF2B5EF4-FFF2-40B4-BE49-F238E27FC236}">
                  <a16:creationId xmlns:a16="http://schemas.microsoft.com/office/drawing/2014/main" xmlns="" id="{5BA84E44-086F-442A-906C-07D40A291EF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2" name="Freeform 17">
              <a:extLst>
                <a:ext uri="{FF2B5EF4-FFF2-40B4-BE49-F238E27FC236}">
                  <a16:creationId xmlns:a16="http://schemas.microsoft.com/office/drawing/2014/main" xmlns="" id="{38AAF21C-1433-44B4-9AB5-487B354CB66E}"/>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3" name="Freeform 18">
              <a:extLst>
                <a:ext uri="{FF2B5EF4-FFF2-40B4-BE49-F238E27FC236}">
                  <a16:creationId xmlns:a16="http://schemas.microsoft.com/office/drawing/2014/main" xmlns="" id="{57C5D29C-6188-4ADA-A8DE-F44E9245154C}"/>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4" name="Freeform 19">
              <a:extLst>
                <a:ext uri="{FF2B5EF4-FFF2-40B4-BE49-F238E27FC236}">
                  <a16:creationId xmlns:a16="http://schemas.microsoft.com/office/drawing/2014/main" xmlns="" id="{69010570-A587-45DC-AACF-2233C578EC67}"/>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5" name="Freeform 20">
              <a:extLst>
                <a:ext uri="{FF2B5EF4-FFF2-40B4-BE49-F238E27FC236}">
                  <a16:creationId xmlns:a16="http://schemas.microsoft.com/office/drawing/2014/main" xmlns="" id="{57F9753C-4247-48FC-8170-88564761BC7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6" name="Freeform 21">
              <a:extLst>
                <a:ext uri="{FF2B5EF4-FFF2-40B4-BE49-F238E27FC236}">
                  <a16:creationId xmlns:a16="http://schemas.microsoft.com/office/drawing/2014/main" xmlns="" id="{7DD4183E-E288-4FAE-8A35-76077C2DF050}"/>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7" name="Freeform 22">
              <a:extLst>
                <a:ext uri="{FF2B5EF4-FFF2-40B4-BE49-F238E27FC236}">
                  <a16:creationId xmlns:a16="http://schemas.microsoft.com/office/drawing/2014/main" xmlns="" id="{EEE1A537-1C36-4B70-8EA1-F6E9836B8E92}"/>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8" name="Freeform 23">
              <a:extLst>
                <a:ext uri="{FF2B5EF4-FFF2-40B4-BE49-F238E27FC236}">
                  <a16:creationId xmlns:a16="http://schemas.microsoft.com/office/drawing/2014/main" xmlns="" id="{039A4EF8-C222-4F5F-BF60-A8A4D37C82A7}"/>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9" name="Freeform 24">
              <a:extLst>
                <a:ext uri="{FF2B5EF4-FFF2-40B4-BE49-F238E27FC236}">
                  <a16:creationId xmlns:a16="http://schemas.microsoft.com/office/drawing/2014/main" xmlns="" id="{E7141EAF-B161-402F-AD4F-4D69B538117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0" name="Freeform 25">
              <a:extLst>
                <a:ext uri="{FF2B5EF4-FFF2-40B4-BE49-F238E27FC236}">
                  <a16:creationId xmlns:a16="http://schemas.microsoft.com/office/drawing/2014/main" xmlns="" id="{7AD12296-FC20-4873-A044-3972C1D4382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1" name="Oval 26">
              <a:extLst>
                <a:ext uri="{FF2B5EF4-FFF2-40B4-BE49-F238E27FC236}">
                  <a16:creationId xmlns:a16="http://schemas.microsoft.com/office/drawing/2014/main" xmlns="" id="{0A718FDD-2A90-4CD2-82C5-C1D841661B0B}"/>
                </a:ext>
              </a:extLst>
            </p:cNvPr>
            <p:cNvSpPr>
              <a:spLocks noChangeArrowheads="1"/>
            </p:cNvSpPr>
            <p:nvPr userDrawn="1"/>
          </p:nvSpPr>
          <p:spPr bwMode="gray">
            <a:xfrm>
              <a:off x="7102" y="2186"/>
              <a:ext cx="94" cy="94"/>
            </a:xfrm>
            <a:prstGeom prst="ellipse">
              <a:avLst/>
            </a:prstGeom>
            <a:solidFill>
              <a:srgbClr val="E7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Freeform 27">
              <a:extLst>
                <a:ext uri="{FF2B5EF4-FFF2-40B4-BE49-F238E27FC236}">
                  <a16:creationId xmlns:a16="http://schemas.microsoft.com/office/drawing/2014/main" xmlns="" id="{60CC6BD7-F789-4249-840C-E3DD0AAB710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Freeform 28">
              <a:extLst>
                <a:ext uri="{FF2B5EF4-FFF2-40B4-BE49-F238E27FC236}">
                  <a16:creationId xmlns:a16="http://schemas.microsoft.com/office/drawing/2014/main" xmlns="" id="{16AE0BF9-B260-4012-8E63-B97D436FA0D7}"/>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4" name="Group 33">
            <a:extLst>
              <a:ext uri="{FF2B5EF4-FFF2-40B4-BE49-F238E27FC236}">
                <a16:creationId xmlns:a16="http://schemas.microsoft.com/office/drawing/2014/main" xmlns="" id="{6887760F-5A09-4871-9AAA-739C04130C64}"/>
              </a:ext>
            </a:extLst>
          </p:cNvPr>
          <p:cNvGrpSpPr/>
          <p:nvPr userDrawn="1"/>
        </p:nvGrpSpPr>
        <p:grpSpPr>
          <a:xfrm>
            <a:off x="-294300" y="-297475"/>
            <a:ext cx="12780600" cy="7449775"/>
            <a:chOff x="-294300" y="-297475"/>
            <a:chExt cx="12780600" cy="7449775"/>
          </a:xfrm>
        </p:grpSpPr>
        <p:grpSp>
          <p:nvGrpSpPr>
            <p:cNvPr id="35" name="Group 21">
              <a:extLst>
                <a:ext uri="{FF2B5EF4-FFF2-40B4-BE49-F238E27FC236}">
                  <a16:creationId xmlns:a16="http://schemas.microsoft.com/office/drawing/2014/main" xmlns="" id="{ED74E9D6-BCBD-43BB-97ED-0AB860C2FE93}"/>
                </a:ext>
              </a:extLst>
            </p:cNvPr>
            <p:cNvGrpSpPr>
              <a:grpSpLocks/>
            </p:cNvGrpSpPr>
            <p:nvPr userDrawn="1"/>
          </p:nvGrpSpPr>
          <p:grpSpPr bwMode="auto">
            <a:xfrm>
              <a:off x="-294300" y="0"/>
              <a:ext cx="180000" cy="6858000"/>
              <a:chOff x="-232" y="0"/>
              <a:chExt cx="232" cy="4320"/>
            </a:xfrm>
          </p:grpSpPr>
          <p:sp>
            <p:nvSpPr>
              <p:cNvPr id="107" name="Line 22">
                <a:extLst>
                  <a:ext uri="{FF2B5EF4-FFF2-40B4-BE49-F238E27FC236}">
                    <a16:creationId xmlns:a16="http://schemas.microsoft.com/office/drawing/2014/main" xmlns="" id="{5F3C556C-8885-48F1-8E39-7D7DC2608B7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E787345-8F76-4750-BD32-5FA5D45C4AD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C4041E5F-3943-479E-8EC4-937433A86B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9074CBE-AE3F-4F64-A016-0587EEE5942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2305E7F2-64AB-4D26-8680-D2B4F17E831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F3DD34A9-E64E-44D2-9336-251152DF78F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4706558-AF3F-44E4-9DC3-7979B8773F8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4B29E9FE-8D68-4B6A-9605-2E3B18C6E1BC}"/>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C0583EBA-7CBB-41E6-AB13-D4E79118030B}"/>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F6E2BA9-CD9E-4860-A63F-B5C32D4E8A46}"/>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DDEFE069-3D31-4651-9071-1713911744A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566B4443-EF46-4EAB-BA2C-442908EE123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284C0B2-FF8B-4C6D-BA8E-5A6828037F51}"/>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C0A5A0E8-706E-4209-AB86-790D473801B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263EBE0D-8BD0-48D7-911A-78323CA9F04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56EED64C-CA31-465C-8D9C-EF5FA29D02C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6" name="Group 21">
              <a:extLst>
                <a:ext uri="{FF2B5EF4-FFF2-40B4-BE49-F238E27FC236}">
                  <a16:creationId xmlns:a16="http://schemas.microsoft.com/office/drawing/2014/main" xmlns="" id="{E8B6B780-7768-46F5-971F-B9816AFEF1EA}"/>
                </a:ext>
              </a:extLst>
            </p:cNvPr>
            <p:cNvGrpSpPr>
              <a:grpSpLocks/>
            </p:cNvGrpSpPr>
            <p:nvPr userDrawn="1"/>
          </p:nvGrpSpPr>
          <p:grpSpPr bwMode="auto">
            <a:xfrm>
              <a:off x="12306300" y="0"/>
              <a:ext cx="180000" cy="6858000"/>
              <a:chOff x="-232" y="0"/>
              <a:chExt cx="232" cy="4320"/>
            </a:xfrm>
          </p:grpSpPr>
          <p:sp>
            <p:nvSpPr>
              <p:cNvPr id="91" name="Line 22">
                <a:extLst>
                  <a:ext uri="{FF2B5EF4-FFF2-40B4-BE49-F238E27FC236}">
                    <a16:creationId xmlns:a16="http://schemas.microsoft.com/office/drawing/2014/main" xmlns="" id="{28B561F1-F2D9-4956-A990-264BA1CB727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23">
                <a:extLst>
                  <a:ext uri="{FF2B5EF4-FFF2-40B4-BE49-F238E27FC236}">
                    <a16:creationId xmlns:a16="http://schemas.microsoft.com/office/drawing/2014/main" xmlns="" id="{CB9490EC-5D7A-4BD8-8CF8-7738CE2D2348}"/>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24">
                <a:extLst>
                  <a:ext uri="{FF2B5EF4-FFF2-40B4-BE49-F238E27FC236}">
                    <a16:creationId xmlns:a16="http://schemas.microsoft.com/office/drawing/2014/main" xmlns="" id="{C5F919EE-4C94-4DA0-8E8E-7E0A2426FDB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25">
                <a:extLst>
                  <a:ext uri="{FF2B5EF4-FFF2-40B4-BE49-F238E27FC236}">
                    <a16:creationId xmlns:a16="http://schemas.microsoft.com/office/drawing/2014/main" xmlns="" id="{07CEB01F-10BA-4FD5-8C07-848FA454905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26">
                <a:extLst>
                  <a:ext uri="{FF2B5EF4-FFF2-40B4-BE49-F238E27FC236}">
                    <a16:creationId xmlns:a16="http://schemas.microsoft.com/office/drawing/2014/main" xmlns="" id="{15AD412C-42F9-4FF0-A7B3-007382D7A08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27">
                <a:extLst>
                  <a:ext uri="{FF2B5EF4-FFF2-40B4-BE49-F238E27FC236}">
                    <a16:creationId xmlns:a16="http://schemas.microsoft.com/office/drawing/2014/main" xmlns="" id="{82E98CD7-2D6C-4E70-BE7A-A8776EB5421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28">
                <a:extLst>
                  <a:ext uri="{FF2B5EF4-FFF2-40B4-BE49-F238E27FC236}">
                    <a16:creationId xmlns:a16="http://schemas.microsoft.com/office/drawing/2014/main" xmlns="" id="{09990407-AB71-44E2-96B4-A2ED4DC7142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31">
                <a:extLst>
                  <a:ext uri="{FF2B5EF4-FFF2-40B4-BE49-F238E27FC236}">
                    <a16:creationId xmlns:a16="http://schemas.microsoft.com/office/drawing/2014/main" xmlns="" id="{1A62304A-1B4C-4F73-B8AB-89F60BCFAA9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32">
                <a:extLst>
                  <a:ext uri="{FF2B5EF4-FFF2-40B4-BE49-F238E27FC236}">
                    <a16:creationId xmlns:a16="http://schemas.microsoft.com/office/drawing/2014/main" xmlns="" id="{71EFD5A7-2743-4418-ADB5-DF0D6833E5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33">
                <a:extLst>
                  <a:ext uri="{FF2B5EF4-FFF2-40B4-BE49-F238E27FC236}">
                    <a16:creationId xmlns:a16="http://schemas.microsoft.com/office/drawing/2014/main" xmlns="" id="{BF925A8B-E36F-4376-9043-56EDBA76638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34">
                <a:extLst>
                  <a:ext uri="{FF2B5EF4-FFF2-40B4-BE49-F238E27FC236}">
                    <a16:creationId xmlns:a16="http://schemas.microsoft.com/office/drawing/2014/main" xmlns="" id="{4FF65C02-250B-4C91-B0BB-276245F0AE2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35">
                <a:extLst>
                  <a:ext uri="{FF2B5EF4-FFF2-40B4-BE49-F238E27FC236}">
                    <a16:creationId xmlns:a16="http://schemas.microsoft.com/office/drawing/2014/main" xmlns="" id="{69DFA17A-02D1-44C2-99B5-704D22BDAE3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36">
                <a:extLst>
                  <a:ext uri="{FF2B5EF4-FFF2-40B4-BE49-F238E27FC236}">
                    <a16:creationId xmlns:a16="http://schemas.microsoft.com/office/drawing/2014/main" xmlns="" id="{0AD82D74-4C9A-4D1D-88C9-CFE829ED1D5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37">
                <a:extLst>
                  <a:ext uri="{FF2B5EF4-FFF2-40B4-BE49-F238E27FC236}">
                    <a16:creationId xmlns:a16="http://schemas.microsoft.com/office/drawing/2014/main" xmlns="" id="{5E95323C-BD02-4743-9EAF-CF089A69776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38">
                <a:extLst>
                  <a:ext uri="{FF2B5EF4-FFF2-40B4-BE49-F238E27FC236}">
                    <a16:creationId xmlns:a16="http://schemas.microsoft.com/office/drawing/2014/main" xmlns="" id="{6EDA863F-4655-43B2-9255-A48E84C0655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38">
                <a:extLst>
                  <a:ext uri="{FF2B5EF4-FFF2-40B4-BE49-F238E27FC236}">
                    <a16:creationId xmlns:a16="http://schemas.microsoft.com/office/drawing/2014/main" xmlns="" id="{6F8740F2-818C-438D-8670-B349B7E521F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7" name="Group 41">
              <a:extLst>
                <a:ext uri="{FF2B5EF4-FFF2-40B4-BE49-F238E27FC236}">
                  <a16:creationId xmlns:a16="http://schemas.microsoft.com/office/drawing/2014/main" xmlns="" id="{25880BAE-D654-4B38-B42C-4FDF47D32C39}"/>
                </a:ext>
              </a:extLst>
            </p:cNvPr>
            <p:cNvGrpSpPr>
              <a:grpSpLocks/>
            </p:cNvGrpSpPr>
            <p:nvPr userDrawn="1"/>
          </p:nvGrpSpPr>
          <p:grpSpPr bwMode="auto">
            <a:xfrm>
              <a:off x="1" y="-297475"/>
              <a:ext cx="12191999" cy="180000"/>
              <a:chOff x="0" y="-689"/>
              <a:chExt cx="7680" cy="232"/>
            </a:xfrm>
          </p:grpSpPr>
          <p:sp>
            <p:nvSpPr>
              <p:cNvPr id="65" name="Line 42">
                <a:extLst>
                  <a:ext uri="{FF2B5EF4-FFF2-40B4-BE49-F238E27FC236}">
                    <a16:creationId xmlns:a16="http://schemas.microsoft.com/office/drawing/2014/main" xmlns="" id="{F2DD1EFC-0D6A-408E-8DDC-A2D853ADDBE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43">
                <a:extLst>
                  <a:ext uri="{FF2B5EF4-FFF2-40B4-BE49-F238E27FC236}">
                    <a16:creationId xmlns:a16="http://schemas.microsoft.com/office/drawing/2014/main" xmlns="" id="{6FBFD846-7A12-4C95-9CB2-48AB891694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44">
                <a:extLst>
                  <a:ext uri="{FF2B5EF4-FFF2-40B4-BE49-F238E27FC236}">
                    <a16:creationId xmlns:a16="http://schemas.microsoft.com/office/drawing/2014/main" xmlns="" id="{474632FD-E12D-4D88-BEFB-92FA82D158E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68" name="Line 45">
                <a:extLst>
                  <a:ext uri="{FF2B5EF4-FFF2-40B4-BE49-F238E27FC236}">
                    <a16:creationId xmlns:a16="http://schemas.microsoft.com/office/drawing/2014/main" xmlns="" id="{0986CA4D-B3A1-4327-B5D6-B5BD042553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46">
                <a:extLst>
                  <a:ext uri="{FF2B5EF4-FFF2-40B4-BE49-F238E27FC236}">
                    <a16:creationId xmlns:a16="http://schemas.microsoft.com/office/drawing/2014/main" xmlns="" id="{E2983F5E-62C4-46BC-A576-F4A936CA493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47">
                <a:extLst>
                  <a:ext uri="{FF2B5EF4-FFF2-40B4-BE49-F238E27FC236}">
                    <a16:creationId xmlns:a16="http://schemas.microsoft.com/office/drawing/2014/main" xmlns="" id="{45DBCB6F-3F5C-4289-8170-91BBEC976AA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48">
                <a:extLst>
                  <a:ext uri="{FF2B5EF4-FFF2-40B4-BE49-F238E27FC236}">
                    <a16:creationId xmlns:a16="http://schemas.microsoft.com/office/drawing/2014/main" xmlns="" id="{876CB556-12A4-4AB4-82A3-F492F916B6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49">
                <a:extLst>
                  <a:ext uri="{FF2B5EF4-FFF2-40B4-BE49-F238E27FC236}">
                    <a16:creationId xmlns:a16="http://schemas.microsoft.com/office/drawing/2014/main" xmlns="" id="{B8E9DB14-43C5-4D52-9BEB-31BF3088CDA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50">
                <a:extLst>
                  <a:ext uri="{FF2B5EF4-FFF2-40B4-BE49-F238E27FC236}">
                    <a16:creationId xmlns:a16="http://schemas.microsoft.com/office/drawing/2014/main" xmlns="" id="{6422FA88-1427-43B2-B654-A1B0DC33953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51">
                <a:extLst>
                  <a:ext uri="{FF2B5EF4-FFF2-40B4-BE49-F238E27FC236}">
                    <a16:creationId xmlns:a16="http://schemas.microsoft.com/office/drawing/2014/main" xmlns="" id="{726B10BD-B136-4831-BFBD-CD91EC1BA37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52">
                <a:extLst>
                  <a:ext uri="{FF2B5EF4-FFF2-40B4-BE49-F238E27FC236}">
                    <a16:creationId xmlns:a16="http://schemas.microsoft.com/office/drawing/2014/main" xmlns="" id="{7ED8B453-8A36-44AB-969B-883769BB468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53">
                <a:extLst>
                  <a:ext uri="{FF2B5EF4-FFF2-40B4-BE49-F238E27FC236}">
                    <a16:creationId xmlns:a16="http://schemas.microsoft.com/office/drawing/2014/main" xmlns="" id="{917E09CF-4322-46C3-8323-9E5B30870AF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54">
                <a:extLst>
                  <a:ext uri="{FF2B5EF4-FFF2-40B4-BE49-F238E27FC236}">
                    <a16:creationId xmlns:a16="http://schemas.microsoft.com/office/drawing/2014/main" xmlns="" id="{13E86AF4-1A23-4107-B68C-73CFCAD7AE53}"/>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55">
                <a:extLst>
                  <a:ext uri="{FF2B5EF4-FFF2-40B4-BE49-F238E27FC236}">
                    <a16:creationId xmlns:a16="http://schemas.microsoft.com/office/drawing/2014/main" xmlns="" id="{3026F9D9-925D-410D-8EAD-87B5DC00F0A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56">
                <a:extLst>
                  <a:ext uri="{FF2B5EF4-FFF2-40B4-BE49-F238E27FC236}">
                    <a16:creationId xmlns:a16="http://schemas.microsoft.com/office/drawing/2014/main" xmlns="" id="{542159F8-B9AF-4FB7-9A02-C13E674F9BE3}"/>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57">
                <a:extLst>
                  <a:ext uri="{FF2B5EF4-FFF2-40B4-BE49-F238E27FC236}">
                    <a16:creationId xmlns:a16="http://schemas.microsoft.com/office/drawing/2014/main" xmlns="" id="{F76E9FCB-6F4A-429C-9317-6179BAB650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1" name="Line 58">
                <a:extLst>
                  <a:ext uri="{FF2B5EF4-FFF2-40B4-BE49-F238E27FC236}">
                    <a16:creationId xmlns:a16="http://schemas.microsoft.com/office/drawing/2014/main" xmlns="" id="{9E5E51CC-81E2-4515-8AE0-F4EBC931306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59">
                <a:extLst>
                  <a:ext uri="{FF2B5EF4-FFF2-40B4-BE49-F238E27FC236}">
                    <a16:creationId xmlns:a16="http://schemas.microsoft.com/office/drawing/2014/main" xmlns="" id="{F0A68277-3267-440A-8B67-EC9FBA9F7892}"/>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60">
                <a:extLst>
                  <a:ext uri="{FF2B5EF4-FFF2-40B4-BE49-F238E27FC236}">
                    <a16:creationId xmlns:a16="http://schemas.microsoft.com/office/drawing/2014/main" xmlns="" id="{E3BA2D71-D553-4DF4-9159-752E827DBE9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4" name="Line 61">
                <a:extLst>
                  <a:ext uri="{FF2B5EF4-FFF2-40B4-BE49-F238E27FC236}">
                    <a16:creationId xmlns:a16="http://schemas.microsoft.com/office/drawing/2014/main" xmlns="" id="{E8DDD957-B0C8-4621-BDAF-1DFD76148AE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62">
                <a:extLst>
                  <a:ext uri="{FF2B5EF4-FFF2-40B4-BE49-F238E27FC236}">
                    <a16:creationId xmlns:a16="http://schemas.microsoft.com/office/drawing/2014/main" xmlns="" id="{40F8CE22-D37B-42BD-A4EF-6FDC240CEE7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63">
                <a:extLst>
                  <a:ext uri="{FF2B5EF4-FFF2-40B4-BE49-F238E27FC236}">
                    <a16:creationId xmlns:a16="http://schemas.microsoft.com/office/drawing/2014/main" xmlns="" id="{E812A4D5-1220-44AB-B8BE-D4219DE2635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64">
                <a:extLst>
                  <a:ext uri="{FF2B5EF4-FFF2-40B4-BE49-F238E27FC236}">
                    <a16:creationId xmlns:a16="http://schemas.microsoft.com/office/drawing/2014/main" xmlns="" id="{9D0F695A-996B-4B66-BEB2-A2CB145653D0}"/>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65">
                <a:extLst>
                  <a:ext uri="{FF2B5EF4-FFF2-40B4-BE49-F238E27FC236}">
                    <a16:creationId xmlns:a16="http://schemas.microsoft.com/office/drawing/2014/main" xmlns="" id="{0FF516A2-EFF2-476A-B925-CF2BD01BD5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44">
                <a:extLst>
                  <a:ext uri="{FF2B5EF4-FFF2-40B4-BE49-F238E27FC236}">
                    <a16:creationId xmlns:a16="http://schemas.microsoft.com/office/drawing/2014/main" xmlns="" id="{9ACBC58D-5BB5-45C8-829B-4756FD3F7CE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90" name="Line 43">
                <a:extLst>
                  <a:ext uri="{FF2B5EF4-FFF2-40B4-BE49-F238E27FC236}">
                    <a16:creationId xmlns:a16="http://schemas.microsoft.com/office/drawing/2014/main" xmlns="" id="{90666D2C-4B36-42DA-92C0-4B12CB91995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8" name="Group 41">
              <a:extLst>
                <a:ext uri="{FF2B5EF4-FFF2-40B4-BE49-F238E27FC236}">
                  <a16:creationId xmlns:a16="http://schemas.microsoft.com/office/drawing/2014/main" xmlns="" id="{AA1FD842-CB81-461E-BD99-6B3DCA2DFEE7}"/>
                </a:ext>
              </a:extLst>
            </p:cNvPr>
            <p:cNvGrpSpPr>
              <a:grpSpLocks/>
            </p:cNvGrpSpPr>
            <p:nvPr userDrawn="1"/>
          </p:nvGrpSpPr>
          <p:grpSpPr bwMode="auto">
            <a:xfrm>
              <a:off x="6351" y="6972300"/>
              <a:ext cx="12195174" cy="180000"/>
              <a:chOff x="4" y="-689"/>
              <a:chExt cx="7682" cy="232"/>
            </a:xfrm>
          </p:grpSpPr>
          <p:sp>
            <p:nvSpPr>
              <p:cNvPr id="39" name="Line 42">
                <a:extLst>
                  <a:ext uri="{FF2B5EF4-FFF2-40B4-BE49-F238E27FC236}">
                    <a16:creationId xmlns:a16="http://schemas.microsoft.com/office/drawing/2014/main" xmlns="" id="{B5B94033-AD0D-453E-90B3-766F1EC91CD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Line 43">
                <a:extLst>
                  <a:ext uri="{FF2B5EF4-FFF2-40B4-BE49-F238E27FC236}">
                    <a16:creationId xmlns:a16="http://schemas.microsoft.com/office/drawing/2014/main" xmlns="" id="{2D716751-B6D4-4F06-A98D-0DD4C00D9B1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Line 44">
                <a:extLst>
                  <a:ext uri="{FF2B5EF4-FFF2-40B4-BE49-F238E27FC236}">
                    <a16:creationId xmlns:a16="http://schemas.microsoft.com/office/drawing/2014/main" xmlns="" id="{6863B976-E359-4790-8228-7E5EF9C5A0CA}"/>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Line 45">
                <a:extLst>
                  <a:ext uri="{FF2B5EF4-FFF2-40B4-BE49-F238E27FC236}">
                    <a16:creationId xmlns:a16="http://schemas.microsoft.com/office/drawing/2014/main" xmlns="" id="{4AB9784A-B0CB-4F15-9BD4-BBD96544932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Line 46">
                <a:extLst>
                  <a:ext uri="{FF2B5EF4-FFF2-40B4-BE49-F238E27FC236}">
                    <a16:creationId xmlns:a16="http://schemas.microsoft.com/office/drawing/2014/main" xmlns="" id="{74408F6E-CEA6-4CD2-A7BF-5598625F9BA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Line 47">
                <a:extLst>
                  <a:ext uri="{FF2B5EF4-FFF2-40B4-BE49-F238E27FC236}">
                    <a16:creationId xmlns:a16="http://schemas.microsoft.com/office/drawing/2014/main" xmlns="" id="{FD467F98-1E6E-406E-8991-4179F228AF06}"/>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Line 48">
                <a:extLst>
                  <a:ext uri="{FF2B5EF4-FFF2-40B4-BE49-F238E27FC236}">
                    <a16:creationId xmlns:a16="http://schemas.microsoft.com/office/drawing/2014/main" xmlns="" id="{D3519E5B-E82B-438B-8A73-D1208E462C4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Line 49">
                <a:extLst>
                  <a:ext uri="{FF2B5EF4-FFF2-40B4-BE49-F238E27FC236}">
                    <a16:creationId xmlns:a16="http://schemas.microsoft.com/office/drawing/2014/main" xmlns="" id="{8ED5E0D7-4345-476C-B2E7-D4DC722E982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Line 50">
                <a:extLst>
                  <a:ext uri="{FF2B5EF4-FFF2-40B4-BE49-F238E27FC236}">
                    <a16:creationId xmlns:a16="http://schemas.microsoft.com/office/drawing/2014/main" xmlns="" id="{533BED6D-1283-44FD-AB9B-FF3F65DF488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Line 51">
                <a:extLst>
                  <a:ext uri="{FF2B5EF4-FFF2-40B4-BE49-F238E27FC236}">
                    <a16:creationId xmlns:a16="http://schemas.microsoft.com/office/drawing/2014/main" xmlns="" id="{2F514D16-2636-4247-9485-42D7EB1A23CF}"/>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Line 52">
                <a:extLst>
                  <a:ext uri="{FF2B5EF4-FFF2-40B4-BE49-F238E27FC236}">
                    <a16:creationId xmlns:a16="http://schemas.microsoft.com/office/drawing/2014/main" xmlns="" id="{D84C8873-E007-4836-8495-6EFE8FFB29D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Line 53">
                <a:extLst>
                  <a:ext uri="{FF2B5EF4-FFF2-40B4-BE49-F238E27FC236}">
                    <a16:creationId xmlns:a16="http://schemas.microsoft.com/office/drawing/2014/main" xmlns="" id="{7F8F1983-9664-4AA2-B399-50FFBBE328C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Line 54">
                <a:extLst>
                  <a:ext uri="{FF2B5EF4-FFF2-40B4-BE49-F238E27FC236}">
                    <a16:creationId xmlns:a16="http://schemas.microsoft.com/office/drawing/2014/main" xmlns="" id="{C2F8ED76-1038-4AD5-9133-5A287E5095A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Line 55">
                <a:extLst>
                  <a:ext uri="{FF2B5EF4-FFF2-40B4-BE49-F238E27FC236}">
                    <a16:creationId xmlns:a16="http://schemas.microsoft.com/office/drawing/2014/main" xmlns="" id="{C1472E2B-7895-46CC-AED5-C00714602464}"/>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Line 56">
                <a:extLst>
                  <a:ext uri="{FF2B5EF4-FFF2-40B4-BE49-F238E27FC236}">
                    <a16:creationId xmlns:a16="http://schemas.microsoft.com/office/drawing/2014/main" xmlns="" id="{09DDB5F1-11E0-46B4-A88E-6740F0EC3295}"/>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Line 57">
                <a:extLst>
                  <a:ext uri="{FF2B5EF4-FFF2-40B4-BE49-F238E27FC236}">
                    <a16:creationId xmlns:a16="http://schemas.microsoft.com/office/drawing/2014/main" xmlns="" id="{77D69364-110A-4791-9879-536A989F5FC9}"/>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Line 58">
                <a:extLst>
                  <a:ext uri="{FF2B5EF4-FFF2-40B4-BE49-F238E27FC236}">
                    <a16:creationId xmlns:a16="http://schemas.microsoft.com/office/drawing/2014/main" xmlns="" id="{0E44A8E7-7F7B-4E61-9E9C-33FC3CC756C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Line 59">
                <a:extLst>
                  <a:ext uri="{FF2B5EF4-FFF2-40B4-BE49-F238E27FC236}">
                    <a16:creationId xmlns:a16="http://schemas.microsoft.com/office/drawing/2014/main" xmlns="" id="{DB429037-5108-439F-A2FF-108FEC790F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Line 60">
                <a:extLst>
                  <a:ext uri="{FF2B5EF4-FFF2-40B4-BE49-F238E27FC236}">
                    <a16:creationId xmlns:a16="http://schemas.microsoft.com/office/drawing/2014/main" xmlns="" id="{B0276835-8BA8-42D7-BD2A-2FB5911030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61">
                <a:extLst>
                  <a:ext uri="{FF2B5EF4-FFF2-40B4-BE49-F238E27FC236}">
                    <a16:creationId xmlns:a16="http://schemas.microsoft.com/office/drawing/2014/main" xmlns="" id="{D0CBEF86-48B1-45A7-8074-EAAECFFADDB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62">
                <a:extLst>
                  <a:ext uri="{FF2B5EF4-FFF2-40B4-BE49-F238E27FC236}">
                    <a16:creationId xmlns:a16="http://schemas.microsoft.com/office/drawing/2014/main" xmlns="" id="{78BBB9F4-C503-467C-95CF-1E4658B4E12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63">
                <a:extLst>
                  <a:ext uri="{FF2B5EF4-FFF2-40B4-BE49-F238E27FC236}">
                    <a16:creationId xmlns:a16="http://schemas.microsoft.com/office/drawing/2014/main" xmlns="" id="{99B43505-ABAE-472C-9985-61FBB967D85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64">
                <a:extLst>
                  <a:ext uri="{FF2B5EF4-FFF2-40B4-BE49-F238E27FC236}">
                    <a16:creationId xmlns:a16="http://schemas.microsoft.com/office/drawing/2014/main" xmlns="" id="{EC952336-02F3-4EC7-B427-0667BFA1F7A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65">
                <a:extLst>
                  <a:ext uri="{FF2B5EF4-FFF2-40B4-BE49-F238E27FC236}">
                    <a16:creationId xmlns:a16="http://schemas.microsoft.com/office/drawing/2014/main" xmlns="" id="{6002D42C-6CB4-428E-8347-B1E2480670C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44">
                <a:extLst>
                  <a:ext uri="{FF2B5EF4-FFF2-40B4-BE49-F238E27FC236}">
                    <a16:creationId xmlns:a16="http://schemas.microsoft.com/office/drawing/2014/main" xmlns="" id="{2CFA0A83-FA1A-4129-9DB1-C40C8114FB8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43">
                <a:extLst>
                  <a:ext uri="{FF2B5EF4-FFF2-40B4-BE49-F238E27FC236}">
                    <a16:creationId xmlns:a16="http://schemas.microsoft.com/office/drawing/2014/main" xmlns="" id="{908A37CD-927C-4AA6-A91C-B829A974908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24748291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final slide turquoise">
    <p:bg bwMode="gray">
      <p:bgPr>
        <a:solidFill>
          <a:srgbClr val="6BA5B4"/>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C2D7655-8521-494B-8E87-78AE3467EEC4}"/>
              </a:ext>
            </a:extLst>
          </p:cNvPr>
          <p:cNvGrpSpPr>
            <a:grpSpLocks noChangeAspect="1"/>
          </p:cNvGrpSpPr>
          <p:nvPr userDrawn="1"/>
        </p:nvGrpSpPr>
        <p:grpSpPr bwMode="gray">
          <a:xfrm>
            <a:off x="765176" y="911225"/>
            <a:ext cx="10658475" cy="5026025"/>
            <a:chOff x="482" y="574"/>
            <a:chExt cx="6714" cy="3166"/>
          </a:xfrm>
        </p:grpSpPr>
        <p:sp>
          <p:nvSpPr>
            <p:cNvPr id="35" name="Freeform 6">
              <a:extLst>
                <a:ext uri="{FF2B5EF4-FFF2-40B4-BE49-F238E27FC236}">
                  <a16:creationId xmlns:a16="http://schemas.microsoft.com/office/drawing/2014/main" xmlns="" id="{0862175D-204F-4B10-8682-5EA8CFB27EE3}"/>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83BB6EFD-71E7-4F96-BD1B-C27922C954C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A72C7EE-ADD9-4231-A385-9DCFE41E2B5E}"/>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F405631C-988B-4D1F-A20D-55D825EA1A8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02463400-87DA-4AA4-9446-0214F4B71BE5}"/>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FFAF80A6-25B6-4E3D-B4E6-E804E9559C80}"/>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EC2232B0-56F2-462F-852C-C5DCBBE1B5A8}"/>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7D7ACAD-616B-41A7-BBF2-602E5909FAF8}"/>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88A0044D-5467-4F70-8F6D-DA57AA5634C9}"/>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B50D5DA-3E62-404B-B272-6E1A573C5054}"/>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109D782B-88F1-4D77-8250-E1812CC33EE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70A36EB7-B546-4C0E-9ADF-018FC49F2310}"/>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EC0143EC-1F5C-4E61-AD0A-671FBF8367AF}"/>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A859700C-AFE3-48B4-A16C-1456674CEF5B}"/>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BAB59C1-498C-4877-8C36-8C212F7F2D00}"/>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AB632D47-D0D5-4A53-B3FF-0C8D045D9F4E}"/>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89D6E456-9B38-4A10-9D0E-BFF9B501AFCE}"/>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1CE6F52F-F8F5-47F4-971B-9C2603A870E9}"/>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982F3078-F97F-4FEE-B28C-9A5812B2BFBC}"/>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BACC6C8A-5FB6-4CC9-820D-3F5F56AC2E89}"/>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F96CAE18-3434-45C5-8C53-60EB261BAC2B}"/>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4522E1A0-B2E7-4035-916D-D3D4D5A35C16}"/>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ACFCB3F0-5EFF-40CF-8EB1-EF3E3C655BB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B512E478-DB41-46E1-8189-B9EBB22C41C6}"/>
              </a:ext>
            </a:extLst>
          </p:cNvPr>
          <p:cNvGrpSpPr/>
          <p:nvPr userDrawn="1"/>
        </p:nvGrpSpPr>
        <p:grpSpPr>
          <a:xfrm>
            <a:off x="-294300" y="-297475"/>
            <a:ext cx="12780600" cy="7449775"/>
            <a:chOff x="-294300" y="-297475"/>
            <a:chExt cx="12780600" cy="7449775"/>
          </a:xfrm>
        </p:grpSpPr>
        <p:grpSp>
          <p:nvGrpSpPr>
            <p:cNvPr id="27" name="Group 21">
              <a:extLst>
                <a:ext uri="{FF2B5EF4-FFF2-40B4-BE49-F238E27FC236}">
                  <a16:creationId xmlns:a16="http://schemas.microsoft.com/office/drawing/2014/main" xmlns="" id="{B4B4BF36-AA22-43C5-A6C9-F0818CA749E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F1BF5C46-F408-43E6-8E48-CC91F9D913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AD24ECC1-9574-4DCF-B91C-09EB7D2BE63C}"/>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2E2F1A45-9209-4E6C-8B7B-48773A34691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967D6D62-AEA1-499F-A34B-9C68BF2E155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33C1B241-0E76-4E09-A452-8EA29277182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2D378E8F-BCFC-4286-AC63-4A460FDD333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545F6C1C-BB2B-43B1-8B3D-0BEB7587578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BAF96032-272B-4F1F-A861-6817A002B2C1}"/>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F661BCC-26F1-4ACD-B68B-B069124423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0FE77F0-6F6C-42AA-A462-FF4A822AE19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01CC4CC0-6D8F-4D54-BB14-C69B989ECF5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F3EC2E02-78CA-44FE-A12B-69468429D10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DB2220DD-4759-4025-B3C5-FA43552189DE}"/>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550ABED3-F536-41D3-B913-21B3B210D80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5FE2AFDC-4665-4A6F-84A9-A4DCEFDC795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67449C17-9570-497D-AF16-D4D0EC84F9B6}"/>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0AA8D3F9-5A28-4CDB-933C-94F3672F0F91}"/>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F65F7380-1A73-4B58-9C3F-B4FCCD6FC5A1}"/>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0F715898-71E6-4696-BC6C-2E8B845628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97448121-0B4F-47BB-AE4E-AE83224228F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0A685B29-0806-467C-9453-8E73605EDE41}"/>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398CF1A-924B-48D6-8E81-CF1D731AD1B5}"/>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1D7BDEF-0BEC-485D-BF22-4A054158DED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500AE10-5C65-402D-9241-62D16EF69A1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2D9EDF3F-4794-48F9-85AF-915B9D00C09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715D4912-DE85-4A87-B921-836C72ADF91A}"/>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5D0CA0B4-64C3-4F4F-9532-2AF6FCC34670}"/>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CD1C272E-CC34-4106-B145-20CA2F99AF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60AF7685-1B5B-4A75-B0FE-C6FA67AE29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9F2DD2B0-98F9-41EA-BB61-B264F7919EC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906A9795-FD90-4F8B-940F-1AF93F3E77F3}"/>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92719D96-BC1F-4974-9A85-72995EA6999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0BEA71DC-233F-4183-9C7B-83583B1AF8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897D3AB-E48C-4A6B-B902-6AB495CE5309}"/>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A1A73A59-DD34-425E-9451-3947F797A01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E09E2C76-1EB8-4839-8D5C-0CA791813058}"/>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2F46CB9D-193F-42EF-9AF9-F129E94924A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9A4851E-6DD4-4F6D-8476-24D5D2A2E842}"/>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2A989C9D-2FC4-4CDF-9E2D-260E96A44E2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2E28A27-884F-4BE1-B085-6D366752445C}"/>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DEF0D1FB-F464-4885-9334-52DEF40F34B8}"/>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7643E7C4-3A45-4611-B1F5-68494260083B}"/>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7B6CF185-07D6-484A-AB5C-BED7C7D4CFF4}"/>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79AFA028-A9E7-434B-B633-170FE7FAEDB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7712A904-78B8-46F8-A85D-6E675F438A6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8586F47-C9B1-4A4F-B25F-38001F1D413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10E5E52F-1DA2-4608-BF84-42C77AF87EA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2E417186-E3A6-45AD-9404-371C6D9B7592}"/>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18A9AE2E-8C02-45DD-B754-978D9EED184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2D70B276-095B-4C8F-B961-118F2EC5B1C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077B5EF5-04B7-4875-88AA-5B777C940790}"/>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4A418574-FDA4-484A-BCE6-55C82FC8D21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0B248F9C-3E22-439A-9811-F06C5DD82B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BA55C329-8B5E-48EB-8323-404FECCD8E59}"/>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3B54ABE2-90C1-480E-ADA8-C5E4085031E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D0FD70DD-B8B9-4280-9D36-B8C09BC48E8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35A4872D-646B-489F-B0A7-5FA4B34BA70C}"/>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4865454E-9E90-4F95-954B-765C11E797F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2B37BCB6-BE44-4799-B90B-FF9707FBCD6F}"/>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933CF16E-1B0B-447A-A109-B32CF53E200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B843D7C-78EF-4C06-BD9F-BB0372CB453B}"/>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BD63CBD-C414-4D3B-9374-7B38A5A5AD6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0B48CD8C-A3B0-41D8-A3C5-4B6D3141AAA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4A5D6A9C-AFF7-46E0-BC53-B7382B17B3F5}"/>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6B03746D-6748-4016-8530-12923E4121FE}"/>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C32F4D6-5511-4C98-A03D-6AE3A098F82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999679E8-E623-4B59-9539-BA323CCAEB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0DDDCE8A-93AE-4AA8-9700-F516D0AC5D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DFC4E7B1-2CED-4E39-9397-779115AE83B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31D15137-1558-4188-9CBF-CDC2E903DD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42C1A6B-E8EF-4E7B-92AC-F4F5AFDC535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6307BCDD-BCD7-4565-85F2-26509A18035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E0C5A4D2-2A36-4AFF-B626-DDCCEF4C17F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29270D0B-8763-4352-9AD3-C8E283BAED4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5812637-DB52-4D75-8E51-2B296705176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FF36F360-BDFD-40BF-9557-98F7D514071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2547237C-1292-4917-89AF-A2FA90BB3683}"/>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4ABF4B7C-2DCD-4111-A25C-2A097AD6CDD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CD30D9B8-5A72-4DC8-A748-A0245A0E453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3F652794-D0A0-49A8-879A-280639A1102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CF38F48-84D7-4319-B5E4-C74C3514266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C8CAC67-00A4-4FCC-904B-896787EB5A00}"/>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7EFF96D5-07B6-491F-AB62-301E1899BAC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ED5A210A-C07C-4C97-8A14-23E875E506EA}"/>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9384EDCB-49D5-4E1E-9E3F-E05A54C5352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83726EB7-23F4-4A87-A9D9-75047E7A7837}"/>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80ECB506-0674-448C-B130-A8B8DAA7CA22}"/>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37652880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final slide cream">
    <p:bg bwMode="gray">
      <p:bgPr>
        <a:solidFill>
          <a:srgbClr val="F7F5F0"/>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AD8ABC7A-2845-4B14-AD2E-99803B943803}"/>
              </a:ext>
            </a:extLst>
          </p:cNvPr>
          <p:cNvGrpSpPr>
            <a:grpSpLocks noChangeAspect="1"/>
          </p:cNvGrpSpPr>
          <p:nvPr userDrawn="1"/>
        </p:nvGrpSpPr>
        <p:grpSpPr bwMode="gray">
          <a:xfrm>
            <a:off x="765176" y="911225"/>
            <a:ext cx="10658475" cy="5026025"/>
            <a:chOff x="482" y="574"/>
            <a:chExt cx="6714" cy="3166"/>
          </a:xfrm>
          <a:solidFill>
            <a:srgbClr val="2175D9"/>
          </a:solidFill>
        </p:grpSpPr>
        <p:sp>
          <p:nvSpPr>
            <p:cNvPr id="35" name="Freeform 6">
              <a:extLst>
                <a:ext uri="{FF2B5EF4-FFF2-40B4-BE49-F238E27FC236}">
                  <a16:creationId xmlns:a16="http://schemas.microsoft.com/office/drawing/2014/main" xmlns="" id="{B75946E8-6C94-4DC4-914C-B087074F41CD}"/>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7FE1D10E-9FCE-42D8-AB6E-EA6F4657028B}"/>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8CD7EF8A-4935-4E18-8EAD-77E7D7137316}"/>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01ADED37-238B-4918-A513-967BC071F9DA}"/>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66E13C4D-6579-4CB2-AF6B-3BFAF4D72471}"/>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2094456E-EBBE-472A-B238-EC7F66AFFFF6}"/>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746EADAC-8124-42F1-93A7-47C0CA998C93}"/>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B746546F-609F-47CF-B25D-2D7DD77EC663}"/>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9EFD9946-C43B-456C-9963-6A1A621F2861}"/>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578B077A-5AE9-4B8E-ACFA-CC477CECA99E}"/>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CD4110CC-8193-4506-AF95-A981D32C417D}"/>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22CEF7EC-8A15-4CBA-BC1E-7C559F657247}"/>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834300FC-C58F-4062-9323-3B9BAF2434D5}"/>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F2C4A952-0FDF-4244-8F17-C468F32CC8E5}"/>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C9812C7D-2701-48A1-BBDF-604D02ADB051}"/>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5B1445D4-3F82-4565-AC15-6F4D4D053785}"/>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4F490AC-C9CE-4ED0-AED2-FEC2E3D2C7EB}"/>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9B76A8E0-5EF1-4B91-A64F-5BA75723CC1C}"/>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71A1B051-E269-4594-87FC-30C835EC5715}"/>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0B2AFE7F-2CD1-4F55-91BF-00160C651A17}"/>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F7FB48F-FEC7-48A6-B84C-E94DB656D605}"/>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E4B010CC-7685-4215-8FB5-C3E97147A29C}"/>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7C60CE59-D62A-4105-98FA-C7129B08C57B}"/>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5FB259D8-17A9-4FCA-86C8-07B060F37D6A}"/>
              </a:ext>
            </a:extLst>
          </p:cNvPr>
          <p:cNvGrpSpPr/>
          <p:nvPr userDrawn="1"/>
        </p:nvGrpSpPr>
        <p:grpSpPr>
          <a:xfrm>
            <a:off x="-294300" y="-297475"/>
            <a:ext cx="12780600" cy="7449775"/>
            <a:chOff x="-294300" y="-297475"/>
            <a:chExt cx="12780600" cy="7449775"/>
          </a:xfrm>
        </p:grpSpPr>
        <p:grpSp>
          <p:nvGrpSpPr>
            <p:cNvPr id="27" name="Group 21">
              <a:extLst>
                <a:ext uri="{FF2B5EF4-FFF2-40B4-BE49-F238E27FC236}">
                  <a16:creationId xmlns:a16="http://schemas.microsoft.com/office/drawing/2014/main" xmlns="" id="{356E6CEE-4F68-4619-A77C-49253C0E8F01}"/>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673DE64E-C689-4991-A344-9D951BB93C95}"/>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11BF769C-6781-45C5-8BDB-7C58DE82D16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57786344-9D59-4A00-976B-F4AE27AC4C3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21D394D2-BEB6-4F6E-884A-856F8AE0986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964AF1A-4913-499E-9E7E-E86F76FA43A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A9E8D728-6283-47FC-9C6F-877410A6452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7B2B2A2A-AB9B-4B94-AF0A-0B936DB03E0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54D856DE-AD89-4168-8151-3F1F52DCF6B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8409BE3F-8EEE-4CFC-970C-BC4705EB0099}"/>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BA4C80E4-5185-42D8-B8CD-81BB813D5A1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68B3700A-D82B-4667-8509-E2937EF2E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CC77C352-DDF4-4347-ABA8-61FCB7553F4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1E53D194-DBBC-4A33-99A5-0C7655ABAE0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B0956B40-B4A4-46E8-9548-B9B81847C55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15F19038-DC3D-4209-9E1C-48271A83D01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B42F2DA-4642-4FED-9FA3-1B37E45A13F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744F439-66CF-4286-9787-18EBCCBC9CB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EEDA277E-A52E-4DFA-BABD-923D35A345F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8574C11B-910C-463F-AA0B-FE5F771CCAC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0A53E746-B80C-4227-B40A-AE77593D560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426CAD57-9A00-4DE5-9A99-79FED0927500}"/>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9A40937F-7AED-437B-8144-46A637B162F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D9B03EC-3D57-4CD0-AD96-95826211C95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3ED2FB86-7C0F-4F90-8057-647610E47CB4}"/>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9FFC8B8B-E5AC-43B2-98EF-B32C189A4D6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5FB520E5-CB21-491F-9479-DED25DE2A6D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BF3641C8-8A89-4B20-B313-2BDB8C5A53A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10E01679-8493-4B80-8A40-0494958D23C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2B5530A7-39DF-463A-B218-B17F8B60CCB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2EF33386-0260-4A89-AA77-F8D695FC23C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0254C934-9A5C-4427-9676-624383ED3E52}"/>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5413A56B-2598-493F-96A3-C32C5D8C65B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D4F19F1A-376A-4316-8036-BC4BAD773F1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645A60CC-AB83-4974-B6B9-A8E0B9A1DA1E}"/>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89563D67-03FC-4F34-8842-5A5A2A8CBF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A0D1ADB8-646D-4D70-8799-E46647F8FD7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9C293241-3773-4C0F-8D44-1B99EA5AE74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E5989473-D9FA-462B-B98A-A9EF66DC7E8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C63E63B7-4175-44DF-A827-69974D50FD45}"/>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37B6AA57-FFB0-4AF2-A45D-DC5C4F0BE2C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620F60AE-3FCD-46D9-ADB6-5A73FB5EBCC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D1A6D1B9-9A61-43FD-A4D9-3A3D657DD63C}"/>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4AC6487E-52BF-498C-ADCA-9D6EB99453E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58E6E6F0-66C9-4EB9-9644-365B1AA17B7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93FC7BF0-D754-42DD-ABE1-27833357B42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C2472617-564C-4E17-977C-CFE37CA86C2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EC62B2DC-ECFA-4F00-ADF7-3E39510F170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C2A4CE4E-0DA8-47D2-B30E-0AE1E4C833F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5ADDB2CB-C732-45D3-9080-41A9888AD61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68C0E83C-91FC-4FCC-813F-3815479FF77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FABF3137-96A7-4A30-B86A-5FE0AAA08F3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CAD0E6DA-EF2E-4651-93B6-4F802749327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EE324E98-B42C-4EEE-B362-A5C9882545D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1537BEA0-44F9-486A-AB5D-F1498B69869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C9371C3-6AE0-4AAF-B847-0505F717CD51}"/>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FD98E9D7-8BC8-413E-94FF-7FC775F3FBC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21637A0A-2A6E-4E4D-AEC7-EB202DA33E0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5421642D-7A58-4516-AE83-2A2D98A6130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FB052426-6F17-42CC-AE4B-2DA0AB53298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0FB49744-6519-4671-A596-40B2CDDF8B6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11A7DFF4-5D4D-4203-86D4-F7A2F0E7214F}"/>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2DDF0E2C-0E74-40DC-B767-CAC4D8A9514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1F0B09F7-36CF-4464-9C13-03F94BAC91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01C60BF8-61DD-49B0-A9C3-BDFD1090EF8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C17F1D40-80C7-4D4C-8919-6E23CB031E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1EA7F56-876C-4515-BA61-9AF25A35AEC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62869FBC-58B5-4570-A8F7-89B11F71E15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21B13D20-E2B5-4013-892E-F29C471D363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7ED71FE3-AE09-4844-8B24-330CD0A323C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0ED02F50-20FB-45E7-9C62-0305B90EF673}"/>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42FDE018-F05D-4429-B61F-18E2D18CDA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FCDC1DC8-88AF-49B0-BF9B-118031CDF2F9}"/>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1EE89DF3-2C3E-4D14-8ECA-50C0B83CA71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0B76CCD8-B1B6-4A09-85C6-D322018F5F5E}"/>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BA4425B3-099B-48B6-892D-F80A2334AB1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1DDB4676-E28E-4978-8DBB-5253146E7567}"/>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4A01CB6F-45A7-4E51-8F6E-F6F0FE7E730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857E558D-B736-4729-ADAB-C40E7D18AB3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C49D48F-1D73-407D-9DF8-8186A5CB34F4}"/>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4B331C2-88F2-4352-B439-20D7E538464D}"/>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15DE4B32-040D-479B-8251-F2F5EE8F9F1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933F0C34-90D0-4DD4-B3D8-56F48CF0FE7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BB84CD7-8C6D-4604-85CB-6E555075C55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6407F0B4-2940-4D39-80F3-C239749CE6B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20ED03F3-31C2-4A63-BA82-D92B2C4E7A8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0BF47F11-85A5-4AD5-B347-8E4DAA2C486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31503D40-0D3D-4469-82ED-4B1280E4D21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27118323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final slide red">
    <p:bg bwMode="gray">
      <p:bgPr>
        <a:solidFill>
          <a:srgbClr val="E74536"/>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10E6C5DA-EB74-4B4C-8A5A-241F5D91230B}"/>
              </a:ext>
            </a:extLst>
          </p:cNvPr>
          <p:cNvGrpSpPr>
            <a:grpSpLocks noChangeAspect="1"/>
          </p:cNvGrpSpPr>
          <p:nvPr userDrawn="1"/>
        </p:nvGrpSpPr>
        <p:grpSpPr bwMode="gray">
          <a:xfrm>
            <a:off x="765176" y="911225"/>
            <a:ext cx="10658475" cy="5026025"/>
            <a:chOff x="482" y="574"/>
            <a:chExt cx="6714" cy="3166"/>
          </a:xfrm>
        </p:grpSpPr>
        <p:sp>
          <p:nvSpPr>
            <p:cNvPr id="35" name="Freeform 6">
              <a:extLst>
                <a:ext uri="{FF2B5EF4-FFF2-40B4-BE49-F238E27FC236}">
                  <a16:creationId xmlns:a16="http://schemas.microsoft.com/office/drawing/2014/main" xmlns="" id="{3E6C6BDF-0A85-4850-9188-007A748FB269}"/>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0F9E19DD-EC20-4FB4-9810-6915733BC2DA}"/>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DFF4CC2D-CA02-41DC-9D42-F23EC38D8A3A}"/>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27CC7A74-6B1D-40F3-8C58-CA04B622F64C}"/>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8405AB6B-D3BE-41A3-A6D8-89D369FBFE7B}"/>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94B258A0-20E0-4D1A-BE72-E2891E244B2F}"/>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FE8FFD45-D309-4F15-9E1B-D4821E3293EE}"/>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3A343EA5-9092-4FA2-9CAF-5CB688DE6B9D}"/>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757B78F8-3CC8-4353-B8DA-0A7EA939D805}"/>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B0AC3388-3C41-4767-892F-4606E2D0946C}"/>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825D04F-6606-4B7D-8B61-CF2F0A46E115}"/>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BB6B4529-C6EC-4991-B38C-E832B930BBA8}"/>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09F64ABE-9942-4B13-9ABE-62471E91417B}"/>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ECB3490-4CBB-4570-9000-BB39D3D92ED8}"/>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3F781D2D-56EF-4B49-A53B-F20DD5773589}"/>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30AA8E46-F7DB-49E9-BC34-9BAE4F6A9EA3}"/>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F039AD17-8CAF-41CB-8DF2-81CA76B4AF6F}"/>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492A5CDD-48B7-432D-A9DA-C4D04CB07950}"/>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18E61700-D3A1-49F0-8807-0F2659148AA2}"/>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960E3A6-C641-4532-A939-FDDAB391EFCD}"/>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DE39035B-2E31-414D-9C0E-5AB714B54C28}"/>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DD758458-E190-4859-A29C-D41D966F9522}"/>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44F3A9FF-FE2B-4949-A00E-22CF8DAFE1C3}"/>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D6B35205-7C65-415D-9225-7758FB883F3C}"/>
              </a:ext>
            </a:extLst>
          </p:cNvPr>
          <p:cNvGrpSpPr/>
          <p:nvPr userDrawn="1"/>
        </p:nvGrpSpPr>
        <p:grpSpPr>
          <a:xfrm>
            <a:off x="-294300" y="-297475"/>
            <a:ext cx="12780600" cy="7449775"/>
            <a:chOff x="-294300" y="-297475"/>
            <a:chExt cx="12780600" cy="7449775"/>
          </a:xfrm>
        </p:grpSpPr>
        <p:grpSp>
          <p:nvGrpSpPr>
            <p:cNvPr id="27" name="Group 21">
              <a:extLst>
                <a:ext uri="{FF2B5EF4-FFF2-40B4-BE49-F238E27FC236}">
                  <a16:creationId xmlns:a16="http://schemas.microsoft.com/office/drawing/2014/main" xmlns="" id="{B5D212C9-9B5C-4F57-9923-B2DF840C2BA3}"/>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30F3D9CE-4D49-49E1-96A9-4E8D130407A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3E917922-D0E4-429A-AF56-02F9D23385C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FE62DB9B-3556-4CB3-A026-3AEC61F0F97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C52452C0-3AE8-451D-96F8-BA5F25A1422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9C425410-15C4-401E-B4E6-820FCE017FA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4116EB11-89AD-465F-91BB-CB01254BC56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553616C-21D6-4EF5-A9DB-AEFCB3D46A5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422B9757-09ED-4C6F-8F9C-4605A4E62B9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6E864337-3916-473E-BE6F-E5A9C4CA618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7490D6E5-20C4-471F-8CC1-31FCAA568EC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5DE7BB3A-52E1-44A4-B3AC-4B30CAF9FE6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8DFC1FF1-77F0-4186-A83A-59FA22FE78C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AF6ACB47-FD04-446E-82C7-11D33974BD3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42A2878E-7190-46CF-BDF6-F9407CE57D1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7263E28A-9E37-4DEA-B90B-565CE3E4890F}"/>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9A3F4383-60AE-4004-89FD-B790B7AC5E8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9B37412B-2311-402A-9F21-CCFAB3271F99}"/>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CB950EA0-0878-41D7-BE80-B5769F93D15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324E9324-4787-4CB6-8E90-0684EA45A0C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BBBDACB3-DB1F-424E-B728-FBA66370C1A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B3E5DBC8-A83E-445B-8C96-35C7370FCC86}"/>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F41B4519-D3EF-4FF4-9B76-C9430EFEBCC7}"/>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65664216-B989-4DD2-A80F-1349123290A1}"/>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A5A66089-8E95-424D-9181-FF63F3851975}"/>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FC429C4-B259-4E69-838F-706BE149BF9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26C51BB1-E688-4AEF-AC09-0B5EBD476A6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309AA6B5-75D3-4CF8-8C6F-897BB171E44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F66DEAA-D806-46FD-9573-632E89DC1D5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8CC79EED-E332-47E4-965D-EAD7E22F4515}"/>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B3FF6BDA-3D4B-4AF1-AB82-EA5E64F22EA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DA7D2D4A-2197-4E86-B665-35EF762E4A6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179E8857-82CC-45FC-8DA9-D2EFF75D8DB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17AA144E-FF2B-4664-8F65-E9DC70CC71C8}"/>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92C7C2E6-F9DE-4F70-895C-81332C6D3D20}"/>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84AC823-CB94-40D5-BFCF-20493D8EB72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F5B56A2B-D742-462F-8CD6-F58DDC790B1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6A773019-0E76-45AF-B579-3BB6878FBD2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17FAE67D-1053-422C-8FD1-4C42E5CCC40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8F2E1CB-092A-46D2-AB5E-78DD0ADF34D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D9721739-3417-40D8-8F58-03B74BE3F75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24BDF81F-6EC7-433F-9359-67D25281401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04F161B9-7310-42CD-9EEF-B09A6F00C16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0D7EBFD2-EDFF-4CDB-BD5B-6E9B6E9C35C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01420DED-E166-4847-864C-DA8CEBBF318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69BBBF67-8199-4B44-AD8D-CCC8879133EA}"/>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4A1F7FBF-6404-4659-B0B2-D97EC74EC9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3EFD22DD-AF0B-45DF-AC85-4F9E390A2915}"/>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8267F59C-FF48-4C95-9B4A-6EB5EC7491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8B481DB8-0EB5-49DC-B348-B6D5D4A32B50}"/>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E11D79A8-E930-4215-922D-3257D73AF54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20A8E390-9985-4C87-9166-D8B3E071236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21C02AA3-A2E8-40F5-B422-A13D9B48F99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7AA8E5AB-869D-41E6-B895-75D41847950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9AE52D1E-535D-407E-B71E-6D98AA98FFD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2154D6F1-DEA4-49FD-B441-59AA18DFC666}"/>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CDFAFA00-1195-47A6-8130-8068BFE41F3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D680E6D8-65AD-4A49-AB03-D968B2D996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840235BF-8629-4313-BD34-2C2033FB37B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E6770076-2ABA-4C9E-B5D3-C6DFA62BA4FB}"/>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43D31107-373F-471A-81E6-D439CAFACCBD}"/>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0E3F8BD7-C56C-4771-9218-3B62BB196DE7}"/>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03A96893-7A0B-4249-959C-3E7F079AFA1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3401640D-4F06-4815-A2F6-F6D66308251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8D491F7-7C7E-44B2-B468-6F91ECB54199}"/>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F92CC1BE-D654-45F6-8112-FBBCAF0296C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DE58090E-21D3-4AB2-A3FA-591C4797689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E384816A-69D3-4B1D-982D-7A588B86092B}"/>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B7D0B1C0-D539-421B-A278-46C7303C3D8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55D1F9E0-73EE-4613-9780-02B4BC25646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8A855DA3-1EDE-45B7-A9BF-AE1B93508AD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C1333078-FDBB-4CE7-A469-D6A4B6EFFAC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139F6A28-FDE2-4AA6-BE86-CFC475D055D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B156F48A-42DC-46B4-8DF0-E0240735539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3D4097E8-9857-4213-ADB6-D9EF523D574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FD2AD914-BCD6-4298-BC2E-0546082E9DE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B94EFB44-E91D-47C9-9491-A20FABA452B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74F9E62C-796F-4E5C-AC9D-46303A41DA4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963A5E5F-FA4C-44A7-9AFE-570CB3224A0B}"/>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953D14BC-33E3-4304-8195-ED5AA7BCA77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E66FD04A-194A-4DEE-B6FA-4ED54D5D2E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BBF1EF35-788D-4F00-A7C4-A988AB82A5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02C2D367-F1E3-4CEE-B8EC-E7EB0AC960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E4BF9B7E-FA26-4F73-B3B7-26D5DFFF0F3B}"/>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C9B5D454-99D6-4C54-9C60-1B4CC09E7A16}"/>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47A27E33-BA60-48D7-9FA4-88F9C1A42997}"/>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D2EB37CF-BB98-47F4-80AE-AD5A784EB39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28711479-19C8-455F-A281-CEF24C9DE49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63067226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final slide yellow">
    <p:bg bwMode="gray">
      <p:bgPr>
        <a:solidFill>
          <a:srgbClr val="FFB511"/>
        </a:solidFill>
        <a:effectLst/>
      </p:bgPr>
    </p:bg>
    <p:spTree>
      <p:nvGrpSpPr>
        <p:cNvPr id="1" name=""/>
        <p:cNvGrpSpPr/>
        <p:nvPr/>
      </p:nvGrpSpPr>
      <p:grpSpPr>
        <a:xfrm>
          <a:off x="0" y="0"/>
          <a:ext cx="0" cy="0"/>
          <a:chOff x="0" y="0"/>
          <a:chExt cx="0" cy="0"/>
        </a:xfrm>
      </p:grpSpPr>
      <p:grpSp>
        <p:nvGrpSpPr>
          <p:cNvPr id="34" name="Group 4">
            <a:extLst>
              <a:ext uri="{FF2B5EF4-FFF2-40B4-BE49-F238E27FC236}">
                <a16:creationId xmlns:a16="http://schemas.microsoft.com/office/drawing/2014/main" xmlns="" id="{EA8DDAE1-CA87-4E20-8391-CBD8CAEE0DB8}"/>
              </a:ext>
            </a:extLst>
          </p:cNvPr>
          <p:cNvGrpSpPr>
            <a:grpSpLocks noChangeAspect="1"/>
          </p:cNvGrpSpPr>
          <p:nvPr userDrawn="1"/>
        </p:nvGrpSpPr>
        <p:grpSpPr bwMode="gray">
          <a:xfrm>
            <a:off x="765176" y="911225"/>
            <a:ext cx="10658475" cy="5026025"/>
            <a:chOff x="482" y="574"/>
            <a:chExt cx="6714" cy="3166"/>
          </a:xfrm>
        </p:grpSpPr>
        <p:sp>
          <p:nvSpPr>
            <p:cNvPr id="35" name="Freeform 6">
              <a:extLst>
                <a:ext uri="{FF2B5EF4-FFF2-40B4-BE49-F238E27FC236}">
                  <a16:creationId xmlns:a16="http://schemas.microsoft.com/office/drawing/2014/main" xmlns="" id="{F151DA5D-18F8-4F3A-9BC1-2912067B22BF}"/>
                </a:ext>
              </a:extLst>
            </p:cNvPr>
            <p:cNvSpPr>
              <a:spLocks/>
            </p:cNvSpPr>
            <p:nvPr userDrawn="1"/>
          </p:nvSpPr>
          <p:spPr bwMode="gray">
            <a:xfrm>
              <a:off x="482" y="750"/>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Freeform 7">
              <a:extLst>
                <a:ext uri="{FF2B5EF4-FFF2-40B4-BE49-F238E27FC236}">
                  <a16:creationId xmlns:a16="http://schemas.microsoft.com/office/drawing/2014/main" xmlns="" id="{FDDD283A-3C38-4DB0-A146-9487FBF0A0A5}"/>
                </a:ext>
              </a:extLst>
            </p:cNvPr>
            <p:cNvSpPr>
              <a:spLocks noEditPoints="1"/>
            </p:cNvSpPr>
            <p:nvPr userDrawn="1"/>
          </p:nvSpPr>
          <p:spPr bwMode="gray">
            <a:xfrm>
              <a:off x="664" y="750"/>
              <a:ext cx="308" cy="398"/>
            </a:xfrm>
            <a:custGeom>
              <a:avLst/>
              <a:gdLst>
                <a:gd name="T0" fmla="*/ 0 w 154"/>
                <a:gd name="T1" fmla="*/ 142 h 199"/>
                <a:gd name="T2" fmla="*/ 96 w 154"/>
                <a:gd name="T3" fmla="*/ 83 h 199"/>
                <a:gd name="T4" fmla="*/ 124 w 154"/>
                <a:gd name="T5" fmla="*/ 83 h 199"/>
                <a:gd name="T6" fmla="*/ 124 w 154"/>
                <a:gd name="T7" fmla="*/ 69 h 199"/>
                <a:gd name="T8" fmla="*/ 83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7 w 154"/>
                <a:gd name="T33" fmla="*/ 104 h 199"/>
                <a:gd name="T34" fmla="*/ 30 w 154"/>
                <a:gd name="T35" fmla="*/ 142 h 199"/>
                <a:gd name="T36" fmla="*/ 67 w 154"/>
                <a:gd name="T37" fmla="*/ 175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Freeform 8">
              <a:extLst>
                <a:ext uri="{FF2B5EF4-FFF2-40B4-BE49-F238E27FC236}">
                  <a16:creationId xmlns:a16="http://schemas.microsoft.com/office/drawing/2014/main" xmlns="" id="{6DE7E2E7-2C23-4BBE-A91A-FF3F7540FD1C}"/>
                </a:ext>
              </a:extLst>
            </p:cNvPr>
            <p:cNvSpPr>
              <a:spLocks/>
            </p:cNvSpPr>
            <p:nvPr userDrawn="1"/>
          </p:nvSpPr>
          <p:spPr bwMode="gray">
            <a:xfrm>
              <a:off x="1012" y="750"/>
              <a:ext cx="319" cy="390"/>
            </a:xfrm>
            <a:custGeom>
              <a:avLst/>
              <a:gdLst>
                <a:gd name="T0" fmla="*/ 0 w 160"/>
                <a:gd name="T1" fmla="*/ 3 h 195"/>
                <a:gd name="T2" fmla="*/ 31 w 160"/>
                <a:gd name="T3" fmla="*/ 3 h 195"/>
                <a:gd name="T4" fmla="*/ 31 w 160"/>
                <a:gd name="T5" fmla="*/ 34 h 195"/>
                <a:gd name="T6" fmla="*/ 93 w 160"/>
                <a:gd name="T7" fmla="*/ 0 h 195"/>
                <a:gd name="T8" fmla="*/ 160 w 160"/>
                <a:gd name="T9" fmla="*/ 78 h 195"/>
                <a:gd name="T10" fmla="*/ 160 w 160"/>
                <a:gd name="T11" fmla="*/ 195 h 195"/>
                <a:gd name="T12" fmla="*/ 130 w 160"/>
                <a:gd name="T13" fmla="*/ 195 h 195"/>
                <a:gd name="T14" fmla="*/ 130 w 160"/>
                <a:gd name="T15" fmla="*/ 75 h 195"/>
                <a:gd name="T16" fmla="*/ 84 w 160"/>
                <a:gd name="T17" fmla="*/ 27 h 195"/>
                <a:gd name="T18" fmla="*/ 31 w 160"/>
                <a:gd name="T19" fmla="*/ 79 h 195"/>
                <a:gd name="T20" fmla="*/ 31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Freeform 9">
              <a:extLst>
                <a:ext uri="{FF2B5EF4-FFF2-40B4-BE49-F238E27FC236}">
                  <a16:creationId xmlns:a16="http://schemas.microsoft.com/office/drawing/2014/main" xmlns="" id="{D6E3A3EE-B342-4FEE-9559-0D639472FE79}"/>
                </a:ext>
              </a:extLst>
            </p:cNvPr>
            <p:cNvSpPr>
              <a:spLocks noEditPoints="1"/>
            </p:cNvSpPr>
            <p:nvPr userDrawn="1"/>
          </p:nvSpPr>
          <p:spPr bwMode="gray">
            <a:xfrm>
              <a:off x="1363" y="574"/>
              <a:ext cx="366" cy="574"/>
            </a:xfrm>
            <a:custGeom>
              <a:avLst/>
              <a:gdLst>
                <a:gd name="T0" fmla="*/ 0 w 183"/>
                <a:gd name="T1" fmla="*/ 191 h 287"/>
                <a:gd name="T2" fmla="*/ 0 w 183"/>
                <a:gd name="T3" fmla="*/ 188 h 287"/>
                <a:gd name="T4" fmla="*/ 90 w 183"/>
                <a:gd name="T5" fmla="*/ 88 h 287"/>
                <a:gd name="T6" fmla="*/ 153 w 183"/>
                <a:gd name="T7" fmla="*/ 122 h 287"/>
                <a:gd name="T8" fmla="*/ 153 w 183"/>
                <a:gd name="T9" fmla="*/ 0 h 287"/>
                <a:gd name="T10" fmla="*/ 183 w 183"/>
                <a:gd name="T11" fmla="*/ 0 h 287"/>
                <a:gd name="T12" fmla="*/ 183 w 183"/>
                <a:gd name="T13" fmla="*/ 283 h 287"/>
                <a:gd name="T14" fmla="*/ 153 w 183"/>
                <a:gd name="T15" fmla="*/ 283 h 287"/>
                <a:gd name="T16" fmla="*/ 153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Freeform 10">
              <a:extLst>
                <a:ext uri="{FF2B5EF4-FFF2-40B4-BE49-F238E27FC236}">
                  <a16:creationId xmlns:a16="http://schemas.microsoft.com/office/drawing/2014/main" xmlns="" id="{C7859057-4BA9-40BD-AD92-1FD9857A328E}"/>
                </a:ext>
              </a:extLst>
            </p:cNvPr>
            <p:cNvSpPr>
              <a:spLocks/>
            </p:cNvSpPr>
            <p:nvPr userDrawn="1"/>
          </p:nvSpPr>
          <p:spPr bwMode="gray">
            <a:xfrm>
              <a:off x="1763" y="750"/>
              <a:ext cx="289" cy="398"/>
            </a:xfrm>
            <a:custGeom>
              <a:avLst/>
              <a:gdLst>
                <a:gd name="T0" fmla="*/ 0 w 145"/>
                <a:gd name="T1" fmla="*/ 136 h 199"/>
                <a:gd name="T2" fmla="*/ 29 w 145"/>
                <a:gd name="T3" fmla="*/ 136 h 199"/>
                <a:gd name="T4" fmla="*/ 75 w 145"/>
                <a:gd name="T5" fmla="*/ 173 h 199"/>
                <a:gd name="T6" fmla="*/ 116 w 145"/>
                <a:gd name="T7" fmla="*/ 143 h 199"/>
                <a:gd name="T8" fmla="*/ 72 w 145"/>
                <a:gd name="T9" fmla="*/ 111 h 199"/>
                <a:gd name="T10" fmla="*/ 5 w 145"/>
                <a:gd name="T11" fmla="*/ 54 h 199"/>
                <a:gd name="T12" fmla="*/ 70 w 145"/>
                <a:gd name="T13" fmla="*/ 0 h 199"/>
                <a:gd name="T14" fmla="*/ 139 w 145"/>
                <a:gd name="T15" fmla="*/ 56 h 199"/>
                <a:gd name="T16" fmla="*/ 110 w 145"/>
                <a:gd name="T17" fmla="*/ 56 h 199"/>
                <a:gd name="T18" fmla="*/ 69 w 145"/>
                <a:gd name="T19" fmla="*/ 25 h 199"/>
                <a:gd name="T20" fmla="*/ 33 w 145"/>
                <a:gd name="T21" fmla="*/ 53 h 199"/>
                <a:gd name="T22" fmla="*/ 78 w 145"/>
                <a:gd name="T23" fmla="*/ 83 h 199"/>
                <a:gd name="T24" fmla="*/ 145 w 145"/>
                <a:gd name="T25" fmla="*/ 140 h 199"/>
                <a:gd name="T26" fmla="*/ 75 w 145"/>
                <a:gd name="T27" fmla="*/ 199 h 199"/>
                <a:gd name="T28" fmla="*/ 0 w 145"/>
                <a:gd name="T29" fmla="*/ 13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99">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Freeform 11">
              <a:extLst>
                <a:ext uri="{FF2B5EF4-FFF2-40B4-BE49-F238E27FC236}">
                  <a16:creationId xmlns:a16="http://schemas.microsoft.com/office/drawing/2014/main" xmlns="" id="{0C52EBEA-FE01-4C7E-8867-AE1B83C4D7E1}"/>
                </a:ext>
              </a:extLst>
            </p:cNvPr>
            <p:cNvSpPr>
              <a:spLocks/>
            </p:cNvSpPr>
            <p:nvPr userDrawn="1"/>
          </p:nvSpPr>
          <p:spPr bwMode="gray">
            <a:xfrm>
              <a:off x="2052" y="670"/>
              <a:ext cx="212" cy="476"/>
            </a:xfrm>
            <a:custGeom>
              <a:avLst/>
              <a:gdLst>
                <a:gd name="T0" fmla="*/ 28 w 106"/>
                <a:gd name="T1" fmla="*/ 187 h 238"/>
                <a:gd name="T2" fmla="*/ 28 w 106"/>
                <a:gd name="T3" fmla="*/ 69 h 238"/>
                <a:gd name="T4" fmla="*/ 0 w 106"/>
                <a:gd name="T5" fmla="*/ 69 h 238"/>
                <a:gd name="T6" fmla="*/ 0 w 106"/>
                <a:gd name="T7" fmla="*/ 43 h 238"/>
                <a:gd name="T8" fmla="*/ 28 w 106"/>
                <a:gd name="T9" fmla="*/ 43 h 238"/>
                <a:gd name="T10" fmla="*/ 28 w 106"/>
                <a:gd name="T11" fmla="*/ 0 h 238"/>
                <a:gd name="T12" fmla="*/ 58 w 106"/>
                <a:gd name="T13" fmla="*/ 0 h 238"/>
                <a:gd name="T14" fmla="*/ 58 w 106"/>
                <a:gd name="T15" fmla="*/ 43 h 238"/>
                <a:gd name="T16" fmla="*/ 103 w 106"/>
                <a:gd name="T17" fmla="*/ 43 h 238"/>
                <a:gd name="T18" fmla="*/ 103 w 106"/>
                <a:gd name="T19" fmla="*/ 69 h 238"/>
                <a:gd name="T20" fmla="*/ 58 w 106"/>
                <a:gd name="T21" fmla="*/ 69 h 238"/>
                <a:gd name="T22" fmla="*/ 58 w 106"/>
                <a:gd name="T23" fmla="*/ 184 h 238"/>
                <a:gd name="T24" fmla="*/ 82 w 106"/>
                <a:gd name="T25" fmla="*/ 212 h 238"/>
                <a:gd name="T26" fmla="*/ 106 w 106"/>
                <a:gd name="T27" fmla="*/ 208 h 238"/>
                <a:gd name="T28" fmla="*/ 106 w 106"/>
                <a:gd name="T29" fmla="*/ 234 h 238"/>
                <a:gd name="T30" fmla="*/ 80 w 106"/>
                <a:gd name="T31" fmla="*/ 238 h 238"/>
                <a:gd name="T32" fmla="*/ 28 w 106"/>
                <a:gd name="T33" fmla="*/ 1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38">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Freeform 12">
              <a:extLst>
                <a:ext uri="{FF2B5EF4-FFF2-40B4-BE49-F238E27FC236}">
                  <a16:creationId xmlns:a16="http://schemas.microsoft.com/office/drawing/2014/main" xmlns="" id="{061DFF38-9633-418C-8EEF-9547FDB137CD}"/>
                </a:ext>
              </a:extLst>
            </p:cNvPr>
            <p:cNvSpPr>
              <a:spLocks noEditPoints="1"/>
            </p:cNvSpPr>
            <p:nvPr userDrawn="1"/>
          </p:nvSpPr>
          <p:spPr bwMode="gray">
            <a:xfrm>
              <a:off x="2282" y="750"/>
              <a:ext cx="308" cy="398"/>
            </a:xfrm>
            <a:custGeom>
              <a:avLst/>
              <a:gdLst>
                <a:gd name="T0" fmla="*/ 0 w 154"/>
                <a:gd name="T1" fmla="*/ 142 h 199"/>
                <a:gd name="T2" fmla="*/ 96 w 154"/>
                <a:gd name="T3" fmla="*/ 83 h 199"/>
                <a:gd name="T4" fmla="*/ 123 w 154"/>
                <a:gd name="T5" fmla="*/ 83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4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5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Freeform 13">
              <a:extLst>
                <a:ext uri="{FF2B5EF4-FFF2-40B4-BE49-F238E27FC236}">
                  <a16:creationId xmlns:a16="http://schemas.microsoft.com/office/drawing/2014/main" xmlns="" id="{4C763887-70CE-42B4-AEA2-1F32784487CE}"/>
                </a:ext>
              </a:extLst>
            </p:cNvPr>
            <p:cNvSpPr>
              <a:spLocks noEditPoints="1"/>
            </p:cNvSpPr>
            <p:nvPr userDrawn="1"/>
          </p:nvSpPr>
          <p:spPr bwMode="gray">
            <a:xfrm>
              <a:off x="2624" y="574"/>
              <a:ext cx="365" cy="574"/>
            </a:xfrm>
            <a:custGeom>
              <a:avLst/>
              <a:gdLst>
                <a:gd name="T0" fmla="*/ 0 w 183"/>
                <a:gd name="T1" fmla="*/ 191 h 287"/>
                <a:gd name="T2" fmla="*/ 0 w 183"/>
                <a:gd name="T3" fmla="*/ 188 h 287"/>
                <a:gd name="T4" fmla="*/ 90 w 183"/>
                <a:gd name="T5" fmla="*/ 88 h 287"/>
                <a:gd name="T6" fmla="*/ 152 w 183"/>
                <a:gd name="T7" fmla="*/ 122 h 287"/>
                <a:gd name="T8" fmla="*/ 152 w 183"/>
                <a:gd name="T9" fmla="*/ 0 h 287"/>
                <a:gd name="T10" fmla="*/ 183 w 183"/>
                <a:gd name="T11" fmla="*/ 0 h 287"/>
                <a:gd name="T12" fmla="*/ 183 w 183"/>
                <a:gd name="T13" fmla="*/ 283 h 287"/>
                <a:gd name="T14" fmla="*/ 152 w 183"/>
                <a:gd name="T15" fmla="*/ 283 h 287"/>
                <a:gd name="T16" fmla="*/ 152 w 183"/>
                <a:gd name="T17" fmla="*/ 250 h 287"/>
                <a:gd name="T18" fmla="*/ 87 w 183"/>
                <a:gd name="T19" fmla="*/ 287 h 287"/>
                <a:gd name="T20" fmla="*/ 0 w 183"/>
                <a:gd name="T21" fmla="*/ 191 h 287"/>
                <a:gd name="T22" fmla="*/ 154 w 183"/>
                <a:gd name="T23" fmla="*/ 189 h 287"/>
                <a:gd name="T24" fmla="*/ 154 w 183"/>
                <a:gd name="T25" fmla="*/ 186 h 287"/>
                <a:gd name="T26" fmla="*/ 93 w 183"/>
                <a:gd name="T27" fmla="*/ 113 h 287"/>
                <a:gd name="T28" fmla="*/ 32 w 183"/>
                <a:gd name="T29" fmla="*/ 187 h 287"/>
                <a:gd name="T30" fmla="*/ 32 w 183"/>
                <a:gd name="T31" fmla="*/ 190 h 287"/>
                <a:gd name="T32" fmla="*/ 90 w 183"/>
                <a:gd name="T33" fmla="*/ 261 h 287"/>
                <a:gd name="T34" fmla="*/ 154 w 183"/>
                <a:gd name="T35" fmla="*/ 18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7">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3" name="Freeform 14">
              <a:extLst>
                <a:ext uri="{FF2B5EF4-FFF2-40B4-BE49-F238E27FC236}">
                  <a16:creationId xmlns:a16="http://schemas.microsoft.com/office/drawing/2014/main" xmlns="" id="{5461D563-8EC0-40C7-8F18-A2F8F1459BFB}"/>
                </a:ext>
              </a:extLst>
            </p:cNvPr>
            <p:cNvSpPr>
              <a:spLocks/>
            </p:cNvSpPr>
            <p:nvPr userDrawn="1"/>
          </p:nvSpPr>
          <p:spPr bwMode="gray">
            <a:xfrm>
              <a:off x="2654" y="1708"/>
              <a:ext cx="319" cy="568"/>
            </a:xfrm>
            <a:custGeom>
              <a:avLst/>
              <a:gdLst>
                <a:gd name="T0" fmla="*/ 0 w 160"/>
                <a:gd name="T1" fmla="*/ 0 h 284"/>
                <a:gd name="T2" fmla="*/ 30 w 160"/>
                <a:gd name="T3" fmla="*/ 0 h 284"/>
                <a:gd name="T4" fmla="*/ 30 w 160"/>
                <a:gd name="T5" fmla="*/ 123 h 284"/>
                <a:gd name="T6" fmla="*/ 92 w 160"/>
                <a:gd name="T7" fmla="*/ 89 h 284"/>
                <a:gd name="T8" fmla="*/ 160 w 160"/>
                <a:gd name="T9" fmla="*/ 166 h 284"/>
                <a:gd name="T10" fmla="*/ 160 w 160"/>
                <a:gd name="T11" fmla="*/ 284 h 284"/>
                <a:gd name="T12" fmla="*/ 129 w 160"/>
                <a:gd name="T13" fmla="*/ 284 h 284"/>
                <a:gd name="T14" fmla="*/ 129 w 160"/>
                <a:gd name="T15" fmla="*/ 164 h 284"/>
                <a:gd name="T16" fmla="*/ 84 w 160"/>
                <a:gd name="T17" fmla="*/ 115 h 284"/>
                <a:gd name="T18" fmla="*/ 30 w 160"/>
                <a:gd name="T19" fmla="*/ 168 h 284"/>
                <a:gd name="T20" fmla="*/ 30 w 160"/>
                <a:gd name="T21" fmla="*/ 284 h 284"/>
                <a:gd name="T22" fmla="*/ 0 w 160"/>
                <a:gd name="T23" fmla="*/ 284 h 284"/>
                <a:gd name="T24" fmla="*/ 0 w 160"/>
                <a:gd name="T2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84">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4" name="Freeform 15">
              <a:extLst>
                <a:ext uri="{FF2B5EF4-FFF2-40B4-BE49-F238E27FC236}">
                  <a16:creationId xmlns:a16="http://schemas.microsoft.com/office/drawing/2014/main" xmlns="" id="{223F17FE-E35A-46A2-9FA2-412101E8A942}"/>
                </a:ext>
              </a:extLst>
            </p:cNvPr>
            <p:cNvSpPr>
              <a:spLocks/>
            </p:cNvSpPr>
            <p:nvPr userDrawn="1"/>
          </p:nvSpPr>
          <p:spPr bwMode="gray">
            <a:xfrm>
              <a:off x="3015" y="1892"/>
              <a:ext cx="316" cy="392"/>
            </a:xfrm>
            <a:custGeom>
              <a:avLst/>
              <a:gdLst>
                <a:gd name="T0" fmla="*/ 0 w 158"/>
                <a:gd name="T1" fmla="*/ 122 h 196"/>
                <a:gd name="T2" fmla="*/ 0 w 158"/>
                <a:gd name="T3" fmla="*/ 0 h 196"/>
                <a:gd name="T4" fmla="*/ 30 w 158"/>
                <a:gd name="T5" fmla="*/ 0 h 196"/>
                <a:gd name="T6" fmla="*/ 30 w 158"/>
                <a:gd name="T7" fmla="*/ 120 h 196"/>
                <a:gd name="T8" fmla="*/ 75 w 158"/>
                <a:gd name="T9" fmla="*/ 169 h 196"/>
                <a:gd name="T10" fmla="*/ 128 w 158"/>
                <a:gd name="T11" fmla="*/ 117 h 196"/>
                <a:gd name="T12" fmla="*/ 128 w 158"/>
                <a:gd name="T13" fmla="*/ 0 h 196"/>
                <a:gd name="T14" fmla="*/ 158 w 158"/>
                <a:gd name="T15" fmla="*/ 0 h 196"/>
                <a:gd name="T16" fmla="*/ 158 w 158"/>
                <a:gd name="T17" fmla="*/ 192 h 196"/>
                <a:gd name="T18" fmla="*/ 128 w 158"/>
                <a:gd name="T19" fmla="*/ 192 h 196"/>
                <a:gd name="T20" fmla="*/ 128 w 158"/>
                <a:gd name="T21" fmla="*/ 162 h 196"/>
                <a:gd name="T22" fmla="*/ 67 w 158"/>
                <a:gd name="T23" fmla="*/ 196 h 196"/>
                <a:gd name="T24" fmla="*/ 0 w 158"/>
                <a:gd name="T25" fmla="*/ 12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96">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5" name="Freeform 16">
              <a:extLst>
                <a:ext uri="{FF2B5EF4-FFF2-40B4-BE49-F238E27FC236}">
                  <a16:creationId xmlns:a16="http://schemas.microsoft.com/office/drawing/2014/main" xmlns="" id="{EFE791B3-1EBA-425C-8AF7-3352F382B050}"/>
                </a:ext>
              </a:extLst>
            </p:cNvPr>
            <p:cNvSpPr>
              <a:spLocks/>
            </p:cNvSpPr>
            <p:nvPr userDrawn="1"/>
          </p:nvSpPr>
          <p:spPr bwMode="gray">
            <a:xfrm>
              <a:off x="3377" y="1886"/>
              <a:ext cx="547" cy="390"/>
            </a:xfrm>
            <a:custGeom>
              <a:avLst/>
              <a:gdLst>
                <a:gd name="T0" fmla="*/ 0 w 274"/>
                <a:gd name="T1" fmla="*/ 3 h 195"/>
                <a:gd name="T2" fmla="*/ 31 w 274"/>
                <a:gd name="T3" fmla="*/ 3 h 195"/>
                <a:gd name="T4" fmla="*/ 31 w 274"/>
                <a:gd name="T5" fmla="*/ 33 h 195"/>
                <a:gd name="T6" fmla="*/ 88 w 274"/>
                <a:gd name="T7" fmla="*/ 0 h 195"/>
                <a:gd name="T8" fmla="*/ 144 w 274"/>
                <a:gd name="T9" fmla="*/ 36 h 195"/>
                <a:gd name="T10" fmla="*/ 210 w 274"/>
                <a:gd name="T11" fmla="*/ 0 h 195"/>
                <a:gd name="T12" fmla="*/ 274 w 274"/>
                <a:gd name="T13" fmla="*/ 76 h 195"/>
                <a:gd name="T14" fmla="*/ 274 w 274"/>
                <a:gd name="T15" fmla="*/ 195 h 195"/>
                <a:gd name="T16" fmla="*/ 244 w 274"/>
                <a:gd name="T17" fmla="*/ 195 h 195"/>
                <a:gd name="T18" fmla="*/ 244 w 274"/>
                <a:gd name="T19" fmla="*/ 74 h 195"/>
                <a:gd name="T20" fmla="*/ 203 w 274"/>
                <a:gd name="T21" fmla="*/ 26 h 195"/>
                <a:gd name="T22" fmla="*/ 152 w 274"/>
                <a:gd name="T23" fmla="*/ 78 h 195"/>
                <a:gd name="T24" fmla="*/ 152 w 274"/>
                <a:gd name="T25" fmla="*/ 195 h 195"/>
                <a:gd name="T26" fmla="*/ 122 w 274"/>
                <a:gd name="T27" fmla="*/ 195 h 195"/>
                <a:gd name="T28" fmla="*/ 122 w 274"/>
                <a:gd name="T29" fmla="*/ 74 h 195"/>
                <a:gd name="T30" fmla="*/ 81 w 274"/>
                <a:gd name="T31" fmla="*/ 26 h 195"/>
                <a:gd name="T32" fmla="*/ 31 w 274"/>
                <a:gd name="T33" fmla="*/ 78 h 195"/>
                <a:gd name="T34" fmla="*/ 31 w 274"/>
                <a:gd name="T35" fmla="*/ 195 h 195"/>
                <a:gd name="T36" fmla="*/ 0 w 274"/>
                <a:gd name="T37" fmla="*/ 195 h 195"/>
                <a:gd name="T38" fmla="*/ 0 w 274"/>
                <a:gd name="T39"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4" h="195">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6" name="Freeform 17">
              <a:extLst>
                <a:ext uri="{FF2B5EF4-FFF2-40B4-BE49-F238E27FC236}">
                  <a16:creationId xmlns:a16="http://schemas.microsoft.com/office/drawing/2014/main" xmlns="" id="{DB01FD50-BC23-43E1-8E57-69D0B22D839C}"/>
                </a:ext>
              </a:extLst>
            </p:cNvPr>
            <p:cNvSpPr>
              <a:spLocks noEditPoints="1"/>
            </p:cNvSpPr>
            <p:nvPr userDrawn="1"/>
          </p:nvSpPr>
          <p:spPr bwMode="gray">
            <a:xfrm>
              <a:off x="3966" y="1886"/>
              <a:ext cx="307" cy="398"/>
            </a:xfrm>
            <a:custGeom>
              <a:avLst/>
              <a:gdLst>
                <a:gd name="T0" fmla="*/ 0 w 154"/>
                <a:gd name="T1" fmla="*/ 142 h 199"/>
                <a:gd name="T2" fmla="*/ 96 w 154"/>
                <a:gd name="T3" fmla="*/ 82 h 199"/>
                <a:gd name="T4" fmla="*/ 124 w 154"/>
                <a:gd name="T5" fmla="*/ 82 h 199"/>
                <a:gd name="T6" fmla="*/ 124 w 154"/>
                <a:gd name="T7" fmla="*/ 69 h 199"/>
                <a:gd name="T8" fmla="*/ 83 w 154"/>
                <a:gd name="T9" fmla="*/ 25 h 199"/>
                <a:gd name="T10" fmla="*/ 39 w 154"/>
                <a:gd name="T11" fmla="*/ 60 h 199"/>
                <a:gd name="T12" fmla="*/ 8 w 154"/>
                <a:gd name="T13" fmla="*/ 60 h 199"/>
                <a:gd name="T14" fmla="*/ 84 w 154"/>
                <a:gd name="T15" fmla="*/ 0 h 199"/>
                <a:gd name="T16" fmla="*/ 154 w 154"/>
                <a:gd name="T17" fmla="*/ 69 h 199"/>
                <a:gd name="T18" fmla="*/ 154 w 154"/>
                <a:gd name="T19" fmla="*/ 195 h 199"/>
                <a:gd name="T20" fmla="*/ 124 w 154"/>
                <a:gd name="T21" fmla="*/ 195 h 199"/>
                <a:gd name="T22" fmla="*/ 124 w 154"/>
                <a:gd name="T23" fmla="*/ 171 h 199"/>
                <a:gd name="T24" fmla="*/ 64 w 154"/>
                <a:gd name="T25" fmla="*/ 199 h 199"/>
                <a:gd name="T26" fmla="*/ 0 w 154"/>
                <a:gd name="T27" fmla="*/ 142 h 199"/>
                <a:gd name="T28" fmla="*/ 124 w 154"/>
                <a:gd name="T29" fmla="*/ 128 h 199"/>
                <a:gd name="T30" fmla="*/ 124 w 154"/>
                <a:gd name="T31" fmla="*/ 104 h 199"/>
                <a:gd name="T32" fmla="*/ 98 w 154"/>
                <a:gd name="T33" fmla="*/ 104 h 199"/>
                <a:gd name="T34" fmla="*/ 31 w 154"/>
                <a:gd name="T35" fmla="*/ 142 h 199"/>
                <a:gd name="T36" fmla="*/ 67 w 154"/>
                <a:gd name="T37" fmla="*/ 174 h 199"/>
                <a:gd name="T38" fmla="*/ 124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7" name="Freeform 18">
              <a:extLst>
                <a:ext uri="{FF2B5EF4-FFF2-40B4-BE49-F238E27FC236}">
                  <a16:creationId xmlns:a16="http://schemas.microsoft.com/office/drawing/2014/main" xmlns="" id="{2C7312A6-F8C3-4663-9FA7-897778B8D938}"/>
                </a:ext>
              </a:extLst>
            </p:cNvPr>
            <p:cNvSpPr>
              <a:spLocks/>
            </p:cNvSpPr>
            <p:nvPr userDrawn="1"/>
          </p:nvSpPr>
          <p:spPr bwMode="gray">
            <a:xfrm>
              <a:off x="4319" y="1886"/>
              <a:ext cx="320" cy="390"/>
            </a:xfrm>
            <a:custGeom>
              <a:avLst/>
              <a:gdLst>
                <a:gd name="T0" fmla="*/ 0 w 160"/>
                <a:gd name="T1" fmla="*/ 3 h 195"/>
                <a:gd name="T2" fmla="*/ 30 w 160"/>
                <a:gd name="T3" fmla="*/ 3 h 195"/>
                <a:gd name="T4" fmla="*/ 30 w 160"/>
                <a:gd name="T5" fmla="*/ 34 h 195"/>
                <a:gd name="T6" fmla="*/ 92 w 160"/>
                <a:gd name="T7" fmla="*/ 0 h 195"/>
                <a:gd name="T8" fmla="*/ 160 w 160"/>
                <a:gd name="T9" fmla="*/ 77 h 195"/>
                <a:gd name="T10" fmla="*/ 160 w 160"/>
                <a:gd name="T11" fmla="*/ 195 h 195"/>
                <a:gd name="T12" fmla="*/ 129 w 160"/>
                <a:gd name="T13" fmla="*/ 195 h 195"/>
                <a:gd name="T14" fmla="*/ 129 w 160"/>
                <a:gd name="T15" fmla="*/ 75 h 195"/>
                <a:gd name="T16" fmla="*/ 84 w 160"/>
                <a:gd name="T17" fmla="*/ 26 h 195"/>
                <a:gd name="T18" fmla="*/ 30 w 160"/>
                <a:gd name="T19" fmla="*/ 79 h 195"/>
                <a:gd name="T20" fmla="*/ 30 w 160"/>
                <a:gd name="T21" fmla="*/ 195 h 195"/>
                <a:gd name="T22" fmla="*/ 0 w 160"/>
                <a:gd name="T23" fmla="*/ 195 h 195"/>
                <a:gd name="T24" fmla="*/ 0 w 160"/>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95">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8" name="Freeform 19">
              <a:extLst>
                <a:ext uri="{FF2B5EF4-FFF2-40B4-BE49-F238E27FC236}">
                  <a16:creationId xmlns:a16="http://schemas.microsoft.com/office/drawing/2014/main" xmlns="" id="{CD608BB7-87D4-43CD-8D9A-0601671D3691}"/>
                </a:ext>
              </a:extLst>
            </p:cNvPr>
            <p:cNvSpPr>
              <a:spLocks/>
            </p:cNvSpPr>
            <p:nvPr userDrawn="1"/>
          </p:nvSpPr>
          <p:spPr bwMode="gray">
            <a:xfrm>
              <a:off x="4837" y="1706"/>
              <a:ext cx="215" cy="570"/>
            </a:xfrm>
            <a:custGeom>
              <a:avLst/>
              <a:gdLst>
                <a:gd name="T0" fmla="*/ 28 w 108"/>
                <a:gd name="T1" fmla="*/ 119 h 285"/>
                <a:gd name="T2" fmla="*/ 0 w 108"/>
                <a:gd name="T3" fmla="*/ 119 h 285"/>
                <a:gd name="T4" fmla="*/ 0 w 108"/>
                <a:gd name="T5" fmla="*/ 93 h 285"/>
                <a:gd name="T6" fmla="*/ 28 w 108"/>
                <a:gd name="T7" fmla="*/ 93 h 285"/>
                <a:gd name="T8" fmla="*/ 28 w 108"/>
                <a:gd name="T9" fmla="*/ 62 h 285"/>
                <a:gd name="T10" fmla="*/ 85 w 108"/>
                <a:gd name="T11" fmla="*/ 0 h 285"/>
                <a:gd name="T12" fmla="*/ 108 w 108"/>
                <a:gd name="T13" fmla="*/ 4 h 285"/>
                <a:gd name="T14" fmla="*/ 108 w 108"/>
                <a:gd name="T15" fmla="*/ 30 h 285"/>
                <a:gd name="T16" fmla="*/ 86 w 108"/>
                <a:gd name="T17" fmla="*/ 26 h 285"/>
                <a:gd name="T18" fmla="*/ 58 w 108"/>
                <a:gd name="T19" fmla="*/ 59 h 285"/>
                <a:gd name="T20" fmla="*/ 58 w 108"/>
                <a:gd name="T21" fmla="*/ 93 h 285"/>
                <a:gd name="T22" fmla="*/ 105 w 108"/>
                <a:gd name="T23" fmla="*/ 93 h 285"/>
                <a:gd name="T24" fmla="*/ 105 w 108"/>
                <a:gd name="T25" fmla="*/ 119 h 285"/>
                <a:gd name="T26" fmla="*/ 58 w 108"/>
                <a:gd name="T27" fmla="*/ 119 h 285"/>
                <a:gd name="T28" fmla="*/ 58 w 108"/>
                <a:gd name="T29" fmla="*/ 285 h 285"/>
                <a:gd name="T30" fmla="*/ 28 w 108"/>
                <a:gd name="T31" fmla="*/ 285 h 285"/>
                <a:gd name="T32" fmla="*/ 28 w 108"/>
                <a:gd name="T33" fmla="*/ 119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85">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9" name="Freeform 20">
              <a:extLst>
                <a:ext uri="{FF2B5EF4-FFF2-40B4-BE49-F238E27FC236}">
                  <a16:creationId xmlns:a16="http://schemas.microsoft.com/office/drawing/2014/main" xmlns="" id="{D3CCE303-A0AE-431E-BF97-68DD53557A96}"/>
                </a:ext>
              </a:extLst>
            </p:cNvPr>
            <p:cNvSpPr>
              <a:spLocks noEditPoints="1"/>
            </p:cNvSpPr>
            <p:nvPr userDrawn="1"/>
          </p:nvSpPr>
          <p:spPr bwMode="gray">
            <a:xfrm>
              <a:off x="5024" y="1886"/>
              <a:ext cx="378" cy="398"/>
            </a:xfrm>
            <a:custGeom>
              <a:avLst/>
              <a:gdLst>
                <a:gd name="T0" fmla="*/ 0 w 189"/>
                <a:gd name="T1" fmla="*/ 101 h 199"/>
                <a:gd name="T2" fmla="*/ 0 w 189"/>
                <a:gd name="T3" fmla="*/ 98 h 199"/>
                <a:gd name="T4" fmla="*/ 95 w 189"/>
                <a:gd name="T5" fmla="*/ 0 h 199"/>
                <a:gd name="T6" fmla="*/ 189 w 189"/>
                <a:gd name="T7" fmla="*/ 98 h 199"/>
                <a:gd name="T8" fmla="*/ 189 w 189"/>
                <a:gd name="T9" fmla="*/ 100 h 199"/>
                <a:gd name="T10" fmla="*/ 94 w 189"/>
                <a:gd name="T11" fmla="*/ 199 h 199"/>
                <a:gd name="T12" fmla="*/ 0 w 189"/>
                <a:gd name="T13" fmla="*/ 101 h 199"/>
                <a:gd name="T14" fmla="*/ 157 w 189"/>
                <a:gd name="T15" fmla="*/ 101 h 199"/>
                <a:gd name="T16" fmla="*/ 157 w 189"/>
                <a:gd name="T17" fmla="*/ 98 h 199"/>
                <a:gd name="T18" fmla="*/ 95 w 189"/>
                <a:gd name="T19" fmla="*/ 25 h 199"/>
                <a:gd name="T20" fmla="*/ 32 w 189"/>
                <a:gd name="T21" fmla="*/ 98 h 199"/>
                <a:gd name="T22" fmla="*/ 32 w 189"/>
                <a:gd name="T23" fmla="*/ 101 h 199"/>
                <a:gd name="T24" fmla="*/ 95 w 189"/>
                <a:gd name="T25" fmla="*/ 173 h 199"/>
                <a:gd name="T26" fmla="*/ 157 w 189"/>
                <a:gd name="T27" fmla="*/ 10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99">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0" name="Freeform 21">
              <a:extLst>
                <a:ext uri="{FF2B5EF4-FFF2-40B4-BE49-F238E27FC236}">
                  <a16:creationId xmlns:a16="http://schemas.microsoft.com/office/drawing/2014/main" xmlns="" id="{1571C56C-8E28-4644-973D-D161BD60B6E8}"/>
                </a:ext>
              </a:extLst>
            </p:cNvPr>
            <p:cNvSpPr>
              <a:spLocks/>
            </p:cNvSpPr>
            <p:nvPr userDrawn="1"/>
          </p:nvSpPr>
          <p:spPr bwMode="gray">
            <a:xfrm>
              <a:off x="5446"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1" name="Freeform 22">
              <a:extLst>
                <a:ext uri="{FF2B5EF4-FFF2-40B4-BE49-F238E27FC236}">
                  <a16:creationId xmlns:a16="http://schemas.microsoft.com/office/drawing/2014/main" xmlns="" id="{C51FF6FB-4706-41BB-93BF-DB612706B3E3}"/>
                </a:ext>
              </a:extLst>
            </p:cNvPr>
            <p:cNvSpPr>
              <a:spLocks/>
            </p:cNvSpPr>
            <p:nvPr userDrawn="1"/>
          </p:nvSpPr>
          <p:spPr bwMode="gray">
            <a:xfrm>
              <a:off x="5656" y="1892"/>
              <a:ext cx="541" cy="384"/>
            </a:xfrm>
            <a:custGeom>
              <a:avLst/>
              <a:gdLst>
                <a:gd name="T0" fmla="*/ 0 w 541"/>
                <a:gd name="T1" fmla="*/ 0 h 384"/>
                <a:gd name="T2" fmla="*/ 66 w 541"/>
                <a:gd name="T3" fmla="*/ 0 h 384"/>
                <a:gd name="T4" fmla="*/ 155 w 541"/>
                <a:gd name="T5" fmla="*/ 310 h 384"/>
                <a:gd name="T6" fmla="*/ 247 w 541"/>
                <a:gd name="T7" fmla="*/ 0 h 384"/>
                <a:gd name="T8" fmla="*/ 301 w 541"/>
                <a:gd name="T9" fmla="*/ 0 h 384"/>
                <a:gd name="T10" fmla="*/ 389 w 541"/>
                <a:gd name="T11" fmla="*/ 310 h 384"/>
                <a:gd name="T12" fmla="*/ 479 w 541"/>
                <a:gd name="T13" fmla="*/ 0 h 384"/>
                <a:gd name="T14" fmla="*/ 541 w 541"/>
                <a:gd name="T15" fmla="*/ 0 h 384"/>
                <a:gd name="T16" fmla="*/ 421 w 541"/>
                <a:gd name="T17" fmla="*/ 384 h 384"/>
                <a:gd name="T18" fmla="*/ 353 w 541"/>
                <a:gd name="T19" fmla="*/ 384 h 384"/>
                <a:gd name="T20" fmla="*/ 273 w 541"/>
                <a:gd name="T21" fmla="*/ 96 h 384"/>
                <a:gd name="T22" fmla="*/ 183 w 541"/>
                <a:gd name="T23" fmla="*/ 384 h 384"/>
                <a:gd name="T24" fmla="*/ 117 w 541"/>
                <a:gd name="T25" fmla="*/ 384 h 384"/>
                <a:gd name="T26" fmla="*/ 0 w 541"/>
                <a:gd name="T2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1" h="384">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2" name="Freeform 23">
              <a:extLst>
                <a:ext uri="{FF2B5EF4-FFF2-40B4-BE49-F238E27FC236}">
                  <a16:creationId xmlns:a16="http://schemas.microsoft.com/office/drawing/2014/main" xmlns="" id="{FCDA8B14-A57F-4413-8B2D-6DFA09BE973E}"/>
                </a:ext>
              </a:extLst>
            </p:cNvPr>
            <p:cNvSpPr>
              <a:spLocks noEditPoints="1"/>
            </p:cNvSpPr>
            <p:nvPr userDrawn="1"/>
          </p:nvSpPr>
          <p:spPr bwMode="gray">
            <a:xfrm>
              <a:off x="6181" y="1886"/>
              <a:ext cx="308" cy="398"/>
            </a:xfrm>
            <a:custGeom>
              <a:avLst/>
              <a:gdLst>
                <a:gd name="T0" fmla="*/ 0 w 154"/>
                <a:gd name="T1" fmla="*/ 142 h 199"/>
                <a:gd name="T2" fmla="*/ 96 w 154"/>
                <a:gd name="T3" fmla="*/ 82 h 199"/>
                <a:gd name="T4" fmla="*/ 123 w 154"/>
                <a:gd name="T5" fmla="*/ 82 h 199"/>
                <a:gd name="T6" fmla="*/ 123 w 154"/>
                <a:gd name="T7" fmla="*/ 69 h 199"/>
                <a:gd name="T8" fmla="*/ 82 w 154"/>
                <a:gd name="T9" fmla="*/ 25 h 199"/>
                <a:gd name="T10" fmla="*/ 38 w 154"/>
                <a:gd name="T11" fmla="*/ 60 h 199"/>
                <a:gd name="T12" fmla="*/ 8 w 154"/>
                <a:gd name="T13" fmla="*/ 60 h 199"/>
                <a:gd name="T14" fmla="*/ 84 w 154"/>
                <a:gd name="T15" fmla="*/ 0 h 199"/>
                <a:gd name="T16" fmla="*/ 154 w 154"/>
                <a:gd name="T17" fmla="*/ 69 h 199"/>
                <a:gd name="T18" fmla="*/ 154 w 154"/>
                <a:gd name="T19" fmla="*/ 195 h 199"/>
                <a:gd name="T20" fmla="*/ 123 w 154"/>
                <a:gd name="T21" fmla="*/ 195 h 199"/>
                <a:gd name="T22" fmla="*/ 123 w 154"/>
                <a:gd name="T23" fmla="*/ 171 h 199"/>
                <a:gd name="T24" fmla="*/ 63 w 154"/>
                <a:gd name="T25" fmla="*/ 199 h 199"/>
                <a:gd name="T26" fmla="*/ 0 w 154"/>
                <a:gd name="T27" fmla="*/ 142 h 199"/>
                <a:gd name="T28" fmla="*/ 123 w 154"/>
                <a:gd name="T29" fmla="*/ 128 h 199"/>
                <a:gd name="T30" fmla="*/ 123 w 154"/>
                <a:gd name="T31" fmla="*/ 104 h 199"/>
                <a:gd name="T32" fmla="*/ 97 w 154"/>
                <a:gd name="T33" fmla="*/ 104 h 199"/>
                <a:gd name="T34" fmla="*/ 30 w 154"/>
                <a:gd name="T35" fmla="*/ 142 h 199"/>
                <a:gd name="T36" fmla="*/ 66 w 154"/>
                <a:gd name="T37" fmla="*/ 174 h 199"/>
                <a:gd name="T38" fmla="*/ 123 w 154"/>
                <a:gd name="T39" fmla="*/ 12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99">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3" name="Freeform 24">
              <a:extLst>
                <a:ext uri="{FF2B5EF4-FFF2-40B4-BE49-F238E27FC236}">
                  <a16:creationId xmlns:a16="http://schemas.microsoft.com/office/drawing/2014/main" xmlns="" id="{F617ECFC-99D0-4C1E-9463-30FACBF3F003}"/>
                </a:ext>
              </a:extLst>
            </p:cNvPr>
            <p:cNvSpPr>
              <a:spLocks/>
            </p:cNvSpPr>
            <p:nvPr userDrawn="1"/>
          </p:nvSpPr>
          <p:spPr bwMode="gray">
            <a:xfrm>
              <a:off x="6532" y="1886"/>
              <a:ext cx="186" cy="390"/>
            </a:xfrm>
            <a:custGeom>
              <a:avLst/>
              <a:gdLst>
                <a:gd name="T0" fmla="*/ 0 w 93"/>
                <a:gd name="T1" fmla="*/ 3 h 195"/>
                <a:gd name="T2" fmla="*/ 30 w 93"/>
                <a:gd name="T3" fmla="*/ 3 h 195"/>
                <a:gd name="T4" fmla="*/ 30 w 93"/>
                <a:gd name="T5" fmla="*/ 38 h 195"/>
                <a:gd name="T6" fmla="*/ 93 w 93"/>
                <a:gd name="T7" fmla="*/ 0 h 195"/>
                <a:gd name="T8" fmla="*/ 93 w 93"/>
                <a:gd name="T9" fmla="*/ 29 h 195"/>
                <a:gd name="T10" fmla="*/ 30 w 93"/>
                <a:gd name="T11" fmla="*/ 90 h 195"/>
                <a:gd name="T12" fmla="*/ 30 w 93"/>
                <a:gd name="T13" fmla="*/ 195 h 195"/>
                <a:gd name="T14" fmla="*/ 0 w 93"/>
                <a:gd name="T15" fmla="*/ 195 h 195"/>
                <a:gd name="T16" fmla="*/ 0 w 93"/>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95">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4" name="Freeform 25">
              <a:extLst>
                <a:ext uri="{FF2B5EF4-FFF2-40B4-BE49-F238E27FC236}">
                  <a16:creationId xmlns:a16="http://schemas.microsoft.com/office/drawing/2014/main" xmlns="" id="{1BA7685D-C4DF-4925-ACF7-53B94A282B98}"/>
                </a:ext>
              </a:extLst>
            </p:cNvPr>
            <p:cNvSpPr>
              <a:spLocks noEditPoints="1"/>
            </p:cNvSpPr>
            <p:nvPr userDrawn="1"/>
          </p:nvSpPr>
          <p:spPr bwMode="gray">
            <a:xfrm>
              <a:off x="6704" y="1708"/>
              <a:ext cx="366" cy="576"/>
            </a:xfrm>
            <a:custGeom>
              <a:avLst/>
              <a:gdLst>
                <a:gd name="T0" fmla="*/ 0 w 183"/>
                <a:gd name="T1" fmla="*/ 192 h 288"/>
                <a:gd name="T2" fmla="*/ 0 w 183"/>
                <a:gd name="T3" fmla="*/ 189 h 288"/>
                <a:gd name="T4" fmla="*/ 89 w 183"/>
                <a:gd name="T5" fmla="*/ 89 h 288"/>
                <a:gd name="T6" fmla="*/ 152 w 183"/>
                <a:gd name="T7" fmla="*/ 123 h 288"/>
                <a:gd name="T8" fmla="*/ 152 w 183"/>
                <a:gd name="T9" fmla="*/ 0 h 288"/>
                <a:gd name="T10" fmla="*/ 183 w 183"/>
                <a:gd name="T11" fmla="*/ 0 h 288"/>
                <a:gd name="T12" fmla="*/ 183 w 183"/>
                <a:gd name="T13" fmla="*/ 284 h 288"/>
                <a:gd name="T14" fmla="*/ 152 w 183"/>
                <a:gd name="T15" fmla="*/ 284 h 288"/>
                <a:gd name="T16" fmla="*/ 152 w 183"/>
                <a:gd name="T17" fmla="*/ 251 h 288"/>
                <a:gd name="T18" fmla="*/ 86 w 183"/>
                <a:gd name="T19" fmla="*/ 288 h 288"/>
                <a:gd name="T20" fmla="*/ 0 w 183"/>
                <a:gd name="T21" fmla="*/ 192 h 288"/>
                <a:gd name="T22" fmla="*/ 153 w 183"/>
                <a:gd name="T23" fmla="*/ 189 h 288"/>
                <a:gd name="T24" fmla="*/ 153 w 183"/>
                <a:gd name="T25" fmla="*/ 187 h 288"/>
                <a:gd name="T26" fmla="*/ 92 w 183"/>
                <a:gd name="T27" fmla="*/ 114 h 288"/>
                <a:gd name="T28" fmla="*/ 31 w 183"/>
                <a:gd name="T29" fmla="*/ 188 h 288"/>
                <a:gd name="T30" fmla="*/ 31 w 183"/>
                <a:gd name="T31" fmla="*/ 191 h 288"/>
                <a:gd name="T32" fmla="*/ 90 w 183"/>
                <a:gd name="T33" fmla="*/ 262 h 288"/>
                <a:gd name="T34" fmla="*/ 153 w 183"/>
                <a:gd name="T35" fmla="*/ 1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288">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5" name="Oval 26">
              <a:extLst>
                <a:ext uri="{FF2B5EF4-FFF2-40B4-BE49-F238E27FC236}">
                  <a16:creationId xmlns:a16="http://schemas.microsoft.com/office/drawing/2014/main" xmlns="" id="{CC0D39BE-1B46-422F-B1EC-9D4670968E3C}"/>
                </a:ext>
              </a:extLst>
            </p:cNvPr>
            <p:cNvSpPr>
              <a:spLocks noChangeArrowheads="1"/>
            </p:cNvSpPr>
            <p:nvPr userDrawn="1"/>
          </p:nvSpPr>
          <p:spPr bwMode="gray">
            <a:xfrm>
              <a:off x="7102" y="2186"/>
              <a:ext cx="94" cy="94"/>
            </a:xfrm>
            <a:prstGeom prst="ellipse">
              <a:avLst/>
            </a:pr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6" name="Freeform 27">
              <a:extLst>
                <a:ext uri="{FF2B5EF4-FFF2-40B4-BE49-F238E27FC236}">
                  <a16:creationId xmlns:a16="http://schemas.microsoft.com/office/drawing/2014/main" xmlns="" id="{9C5AE197-DBA1-4926-9D82-A7AB6D5D5091}"/>
                </a:ext>
              </a:extLst>
            </p:cNvPr>
            <p:cNvSpPr>
              <a:spLocks/>
            </p:cNvSpPr>
            <p:nvPr userDrawn="1"/>
          </p:nvSpPr>
          <p:spPr bwMode="gray">
            <a:xfrm>
              <a:off x="482" y="3350"/>
              <a:ext cx="390" cy="390"/>
            </a:xfrm>
            <a:custGeom>
              <a:avLst/>
              <a:gdLst>
                <a:gd name="T0" fmla="*/ 152 w 195"/>
                <a:gd name="T1" fmla="*/ 195 h 195"/>
                <a:gd name="T2" fmla="*/ 195 w 195"/>
                <a:gd name="T3" fmla="*/ 195 h 195"/>
                <a:gd name="T4" fmla="*/ 195 w 195"/>
                <a:gd name="T5" fmla="*/ 86 h 195"/>
                <a:gd name="T6" fmla="*/ 189 w 195"/>
                <a:gd name="T7" fmla="*/ 70 h 195"/>
                <a:gd name="T8" fmla="*/ 125 w 195"/>
                <a:gd name="T9" fmla="*/ 6 h 195"/>
                <a:gd name="T10" fmla="*/ 109 w 195"/>
                <a:gd name="T11" fmla="*/ 0 h 195"/>
                <a:gd name="T12" fmla="*/ 0 w 195"/>
                <a:gd name="T13" fmla="*/ 0 h 195"/>
                <a:gd name="T14" fmla="*/ 0 w 195"/>
                <a:gd name="T15" fmla="*/ 43 h 195"/>
                <a:gd name="T16" fmla="*/ 120 w 195"/>
                <a:gd name="T17" fmla="*/ 43 h 195"/>
                <a:gd name="T18" fmla="*/ 152 w 195"/>
                <a:gd name="T19" fmla="*/ 76 h 195"/>
                <a:gd name="T20" fmla="*/ 152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7" name="Freeform 28">
              <a:extLst>
                <a:ext uri="{FF2B5EF4-FFF2-40B4-BE49-F238E27FC236}">
                  <a16:creationId xmlns:a16="http://schemas.microsoft.com/office/drawing/2014/main" xmlns="" id="{1CB9D2DD-6AFE-44D8-9070-590C141A10DC}"/>
                </a:ext>
              </a:extLst>
            </p:cNvPr>
            <p:cNvSpPr>
              <a:spLocks/>
            </p:cNvSpPr>
            <p:nvPr userDrawn="1"/>
          </p:nvSpPr>
          <p:spPr bwMode="gray">
            <a:xfrm>
              <a:off x="914" y="3350"/>
              <a:ext cx="389" cy="390"/>
            </a:xfrm>
            <a:custGeom>
              <a:avLst/>
              <a:gdLst>
                <a:gd name="T0" fmla="*/ 44 w 195"/>
                <a:gd name="T1" fmla="*/ 195 h 195"/>
                <a:gd name="T2" fmla="*/ 0 w 195"/>
                <a:gd name="T3" fmla="*/ 195 h 195"/>
                <a:gd name="T4" fmla="*/ 0 w 195"/>
                <a:gd name="T5" fmla="*/ 86 h 195"/>
                <a:gd name="T6" fmla="*/ 7 w 195"/>
                <a:gd name="T7" fmla="*/ 70 h 195"/>
                <a:gd name="T8" fmla="*/ 71 w 195"/>
                <a:gd name="T9" fmla="*/ 6 h 195"/>
                <a:gd name="T10" fmla="*/ 86 w 195"/>
                <a:gd name="T11" fmla="*/ 0 h 195"/>
                <a:gd name="T12" fmla="*/ 195 w 195"/>
                <a:gd name="T13" fmla="*/ 0 h 195"/>
                <a:gd name="T14" fmla="*/ 195 w 195"/>
                <a:gd name="T15" fmla="*/ 43 h 195"/>
                <a:gd name="T16" fmla="*/ 76 w 195"/>
                <a:gd name="T17" fmla="*/ 43 h 195"/>
                <a:gd name="T18" fmla="*/ 44 w 195"/>
                <a:gd name="T19" fmla="*/ 76 h 195"/>
                <a:gd name="T20" fmla="*/ 44 w 195"/>
                <a:gd name="T21"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195">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6" name="Group 25">
            <a:extLst>
              <a:ext uri="{FF2B5EF4-FFF2-40B4-BE49-F238E27FC236}">
                <a16:creationId xmlns:a16="http://schemas.microsoft.com/office/drawing/2014/main" xmlns="" id="{0C1B877D-6E3B-42C3-B35A-973BAB400C21}"/>
              </a:ext>
            </a:extLst>
          </p:cNvPr>
          <p:cNvGrpSpPr/>
          <p:nvPr userDrawn="1"/>
        </p:nvGrpSpPr>
        <p:grpSpPr>
          <a:xfrm>
            <a:off x="-294300" y="-297475"/>
            <a:ext cx="12780600" cy="7449775"/>
            <a:chOff x="-294300" y="-297475"/>
            <a:chExt cx="12780600" cy="7449775"/>
          </a:xfrm>
        </p:grpSpPr>
        <p:grpSp>
          <p:nvGrpSpPr>
            <p:cNvPr id="27" name="Group 21">
              <a:extLst>
                <a:ext uri="{FF2B5EF4-FFF2-40B4-BE49-F238E27FC236}">
                  <a16:creationId xmlns:a16="http://schemas.microsoft.com/office/drawing/2014/main" xmlns="" id="{16F85223-E90C-4BB1-A05B-08BA834E95FE}"/>
                </a:ext>
              </a:extLst>
            </p:cNvPr>
            <p:cNvGrpSpPr>
              <a:grpSpLocks/>
            </p:cNvGrpSpPr>
            <p:nvPr userDrawn="1"/>
          </p:nvGrpSpPr>
          <p:grpSpPr bwMode="auto">
            <a:xfrm>
              <a:off x="-294300" y="0"/>
              <a:ext cx="180000" cy="6858000"/>
              <a:chOff x="-232" y="0"/>
              <a:chExt cx="232" cy="4320"/>
            </a:xfrm>
          </p:grpSpPr>
          <p:sp>
            <p:nvSpPr>
              <p:cNvPr id="123" name="Line 22">
                <a:extLst>
                  <a:ext uri="{FF2B5EF4-FFF2-40B4-BE49-F238E27FC236}">
                    <a16:creationId xmlns:a16="http://schemas.microsoft.com/office/drawing/2014/main" xmlns="" id="{5A84181A-BE87-4D42-A8E0-78895B06580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23">
                <a:extLst>
                  <a:ext uri="{FF2B5EF4-FFF2-40B4-BE49-F238E27FC236}">
                    <a16:creationId xmlns:a16="http://schemas.microsoft.com/office/drawing/2014/main" xmlns="" id="{FD01D6C3-6B1D-4F62-AD2E-CD1CD4096103}"/>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24">
                <a:extLst>
                  <a:ext uri="{FF2B5EF4-FFF2-40B4-BE49-F238E27FC236}">
                    <a16:creationId xmlns:a16="http://schemas.microsoft.com/office/drawing/2014/main" xmlns="" id="{425746B3-B7E6-4192-B021-45A38E88CAD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25">
                <a:extLst>
                  <a:ext uri="{FF2B5EF4-FFF2-40B4-BE49-F238E27FC236}">
                    <a16:creationId xmlns:a16="http://schemas.microsoft.com/office/drawing/2014/main" xmlns="" id="{06654377-E5B5-444A-A6F0-C76B34C21A5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26">
                <a:extLst>
                  <a:ext uri="{FF2B5EF4-FFF2-40B4-BE49-F238E27FC236}">
                    <a16:creationId xmlns:a16="http://schemas.microsoft.com/office/drawing/2014/main" xmlns="" id="{25A694F4-DC88-46D9-B537-19885955C748}"/>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8" name="Line 27">
                <a:extLst>
                  <a:ext uri="{FF2B5EF4-FFF2-40B4-BE49-F238E27FC236}">
                    <a16:creationId xmlns:a16="http://schemas.microsoft.com/office/drawing/2014/main" xmlns="" id="{3387ACBD-7F0B-4591-B778-75D715F721A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9" name="Line 28">
                <a:extLst>
                  <a:ext uri="{FF2B5EF4-FFF2-40B4-BE49-F238E27FC236}">
                    <a16:creationId xmlns:a16="http://schemas.microsoft.com/office/drawing/2014/main" xmlns="" id="{44E270BE-0B44-416E-BAF7-30173A4A9907}"/>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31">
                <a:extLst>
                  <a:ext uri="{FF2B5EF4-FFF2-40B4-BE49-F238E27FC236}">
                    <a16:creationId xmlns:a16="http://schemas.microsoft.com/office/drawing/2014/main" xmlns="" id="{7DD248C1-6F70-4697-BE32-2E53367AF9A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32">
                <a:extLst>
                  <a:ext uri="{FF2B5EF4-FFF2-40B4-BE49-F238E27FC236}">
                    <a16:creationId xmlns:a16="http://schemas.microsoft.com/office/drawing/2014/main" xmlns="" id="{34D8F3BE-BED7-425F-A080-369537634E6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33">
                <a:extLst>
                  <a:ext uri="{FF2B5EF4-FFF2-40B4-BE49-F238E27FC236}">
                    <a16:creationId xmlns:a16="http://schemas.microsoft.com/office/drawing/2014/main" xmlns="" id="{52F75B78-FF65-4F95-A485-2D630CB6EF8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34">
                <a:extLst>
                  <a:ext uri="{FF2B5EF4-FFF2-40B4-BE49-F238E27FC236}">
                    <a16:creationId xmlns:a16="http://schemas.microsoft.com/office/drawing/2014/main" xmlns="" id="{DD05C8B5-F2D8-4F42-9A4F-1A39F122026F}"/>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35">
                <a:extLst>
                  <a:ext uri="{FF2B5EF4-FFF2-40B4-BE49-F238E27FC236}">
                    <a16:creationId xmlns:a16="http://schemas.microsoft.com/office/drawing/2014/main" xmlns="" id="{1A1C5488-F37A-4ED6-905F-1F9584361EDB}"/>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36">
                <a:extLst>
                  <a:ext uri="{FF2B5EF4-FFF2-40B4-BE49-F238E27FC236}">
                    <a16:creationId xmlns:a16="http://schemas.microsoft.com/office/drawing/2014/main" xmlns="" id="{CD1F77B5-E055-4524-8D57-6C38D599CD22}"/>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37">
                <a:extLst>
                  <a:ext uri="{FF2B5EF4-FFF2-40B4-BE49-F238E27FC236}">
                    <a16:creationId xmlns:a16="http://schemas.microsoft.com/office/drawing/2014/main" xmlns="" id="{ABCE6EB8-1C8F-448E-8C67-DA8BC0CFB16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38">
                <a:extLst>
                  <a:ext uri="{FF2B5EF4-FFF2-40B4-BE49-F238E27FC236}">
                    <a16:creationId xmlns:a16="http://schemas.microsoft.com/office/drawing/2014/main" xmlns="" id="{49844037-330E-4E35-891A-BAA780244CB9}"/>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38">
                <a:extLst>
                  <a:ext uri="{FF2B5EF4-FFF2-40B4-BE49-F238E27FC236}">
                    <a16:creationId xmlns:a16="http://schemas.microsoft.com/office/drawing/2014/main" xmlns="" id="{4D57D78F-BF06-4F14-BB64-8AC7D4A106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8" name="Group 21">
              <a:extLst>
                <a:ext uri="{FF2B5EF4-FFF2-40B4-BE49-F238E27FC236}">
                  <a16:creationId xmlns:a16="http://schemas.microsoft.com/office/drawing/2014/main" xmlns="" id="{C9E30373-0AA8-4AA2-8F11-CEAAEA211A3E}"/>
                </a:ext>
              </a:extLst>
            </p:cNvPr>
            <p:cNvGrpSpPr>
              <a:grpSpLocks/>
            </p:cNvGrpSpPr>
            <p:nvPr userDrawn="1"/>
          </p:nvGrpSpPr>
          <p:grpSpPr bwMode="auto">
            <a:xfrm>
              <a:off x="12306300" y="0"/>
              <a:ext cx="180000" cy="6858000"/>
              <a:chOff x="-232" y="0"/>
              <a:chExt cx="232" cy="4320"/>
            </a:xfrm>
          </p:grpSpPr>
          <p:sp>
            <p:nvSpPr>
              <p:cNvPr id="107" name="Line 22">
                <a:extLst>
                  <a:ext uri="{FF2B5EF4-FFF2-40B4-BE49-F238E27FC236}">
                    <a16:creationId xmlns:a16="http://schemas.microsoft.com/office/drawing/2014/main" xmlns="" id="{586B034E-9EF7-411F-A7D1-62F38FEC9CDC}"/>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23">
                <a:extLst>
                  <a:ext uri="{FF2B5EF4-FFF2-40B4-BE49-F238E27FC236}">
                    <a16:creationId xmlns:a16="http://schemas.microsoft.com/office/drawing/2014/main" xmlns="" id="{9ACEF877-527D-4AC7-81AE-0049AE7A722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9" name="Line 24">
                <a:extLst>
                  <a:ext uri="{FF2B5EF4-FFF2-40B4-BE49-F238E27FC236}">
                    <a16:creationId xmlns:a16="http://schemas.microsoft.com/office/drawing/2014/main" xmlns="" id="{20991A3A-5460-4233-9C52-FDF77DA108D9}"/>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0" name="Line 25">
                <a:extLst>
                  <a:ext uri="{FF2B5EF4-FFF2-40B4-BE49-F238E27FC236}">
                    <a16:creationId xmlns:a16="http://schemas.microsoft.com/office/drawing/2014/main" xmlns="" id="{35227305-5D4C-4EE5-8493-3B94264DD46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1" name="Line 26">
                <a:extLst>
                  <a:ext uri="{FF2B5EF4-FFF2-40B4-BE49-F238E27FC236}">
                    <a16:creationId xmlns:a16="http://schemas.microsoft.com/office/drawing/2014/main" xmlns="" id="{7008E21F-1EE3-43D8-9124-457AEBC435C2}"/>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2" name="Line 27">
                <a:extLst>
                  <a:ext uri="{FF2B5EF4-FFF2-40B4-BE49-F238E27FC236}">
                    <a16:creationId xmlns:a16="http://schemas.microsoft.com/office/drawing/2014/main" xmlns="" id="{29A6D549-CE28-43A1-ACB1-67A7AA3EAFD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28">
                <a:extLst>
                  <a:ext uri="{FF2B5EF4-FFF2-40B4-BE49-F238E27FC236}">
                    <a16:creationId xmlns:a16="http://schemas.microsoft.com/office/drawing/2014/main" xmlns="" id="{2B23AB33-C4E9-4ED6-AAA8-F88D76160C3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31">
                <a:extLst>
                  <a:ext uri="{FF2B5EF4-FFF2-40B4-BE49-F238E27FC236}">
                    <a16:creationId xmlns:a16="http://schemas.microsoft.com/office/drawing/2014/main" xmlns="" id="{61C6E6B7-F609-460B-825C-A30D85FF936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5" name="Line 32">
                <a:extLst>
                  <a:ext uri="{FF2B5EF4-FFF2-40B4-BE49-F238E27FC236}">
                    <a16:creationId xmlns:a16="http://schemas.microsoft.com/office/drawing/2014/main" xmlns="" id="{AC944947-9A26-45E7-BD5A-14219FF53F0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6" name="Line 33">
                <a:extLst>
                  <a:ext uri="{FF2B5EF4-FFF2-40B4-BE49-F238E27FC236}">
                    <a16:creationId xmlns:a16="http://schemas.microsoft.com/office/drawing/2014/main" xmlns="" id="{45FC7B34-C7DF-4724-9A3C-03CCCC540F9D}"/>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7" name="Line 34">
                <a:extLst>
                  <a:ext uri="{FF2B5EF4-FFF2-40B4-BE49-F238E27FC236}">
                    <a16:creationId xmlns:a16="http://schemas.microsoft.com/office/drawing/2014/main" xmlns="" id="{45B34C28-B338-412B-A84A-39D22F45400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8" name="Line 35">
                <a:extLst>
                  <a:ext uri="{FF2B5EF4-FFF2-40B4-BE49-F238E27FC236}">
                    <a16:creationId xmlns:a16="http://schemas.microsoft.com/office/drawing/2014/main" xmlns="" id="{CDD6CF10-11A9-458C-8E8F-569C639DD0D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36">
                <a:extLst>
                  <a:ext uri="{FF2B5EF4-FFF2-40B4-BE49-F238E27FC236}">
                    <a16:creationId xmlns:a16="http://schemas.microsoft.com/office/drawing/2014/main" xmlns="" id="{0A8A9BBA-1AEB-4B86-B8CE-D1EAEE27E7A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37">
                <a:extLst>
                  <a:ext uri="{FF2B5EF4-FFF2-40B4-BE49-F238E27FC236}">
                    <a16:creationId xmlns:a16="http://schemas.microsoft.com/office/drawing/2014/main" xmlns="" id="{400F56C1-A113-41F8-8C6A-C9382D7D919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38">
                <a:extLst>
                  <a:ext uri="{FF2B5EF4-FFF2-40B4-BE49-F238E27FC236}">
                    <a16:creationId xmlns:a16="http://schemas.microsoft.com/office/drawing/2014/main" xmlns="" id="{E6F59C8F-5C9E-43CC-AFF6-FF031362C8D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38">
                <a:extLst>
                  <a:ext uri="{FF2B5EF4-FFF2-40B4-BE49-F238E27FC236}">
                    <a16:creationId xmlns:a16="http://schemas.microsoft.com/office/drawing/2014/main" xmlns="" id="{6217BE5C-A83B-4D85-B5CD-3DA9647C6C8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29" name="Group 41">
              <a:extLst>
                <a:ext uri="{FF2B5EF4-FFF2-40B4-BE49-F238E27FC236}">
                  <a16:creationId xmlns:a16="http://schemas.microsoft.com/office/drawing/2014/main" xmlns="" id="{FAB88ED4-B8E9-4108-B5B4-ADC7A3317F4C}"/>
                </a:ext>
              </a:extLst>
            </p:cNvPr>
            <p:cNvGrpSpPr>
              <a:grpSpLocks/>
            </p:cNvGrpSpPr>
            <p:nvPr userDrawn="1"/>
          </p:nvGrpSpPr>
          <p:grpSpPr bwMode="auto">
            <a:xfrm>
              <a:off x="1" y="-297475"/>
              <a:ext cx="12191999" cy="180000"/>
              <a:chOff x="0" y="-689"/>
              <a:chExt cx="7680" cy="232"/>
            </a:xfrm>
          </p:grpSpPr>
          <p:sp>
            <p:nvSpPr>
              <p:cNvPr id="81" name="Line 42">
                <a:extLst>
                  <a:ext uri="{FF2B5EF4-FFF2-40B4-BE49-F238E27FC236}">
                    <a16:creationId xmlns:a16="http://schemas.microsoft.com/office/drawing/2014/main" xmlns="" id="{6B66F533-1AB7-47A4-B482-C5043F486466}"/>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2" name="Line 43">
                <a:extLst>
                  <a:ext uri="{FF2B5EF4-FFF2-40B4-BE49-F238E27FC236}">
                    <a16:creationId xmlns:a16="http://schemas.microsoft.com/office/drawing/2014/main" xmlns="" id="{B202639D-CD9B-46BA-A8A8-A6C501A0CEA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3" name="Line 44">
                <a:extLst>
                  <a:ext uri="{FF2B5EF4-FFF2-40B4-BE49-F238E27FC236}">
                    <a16:creationId xmlns:a16="http://schemas.microsoft.com/office/drawing/2014/main" xmlns="" id="{F4E45D57-94C3-4F1F-97CE-CDEF0B7F49D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84" name="Line 45">
                <a:extLst>
                  <a:ext uri="{FF2B5EF4-FFF2-40B4-BE49-F238E27FC236}">
                    <a16:creationId xmlns:a16="http://schemas.microsoft.com/office/drawing/2014/main" xmlns="" id="{9B9976B8-92D0-499F-A415-7A05E918900B}"/>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5" name="Line 46">
                <a:extLst>
                  <a:ext uri="{FF2B5EF4-FFF2-40B4-BE49-F238E27FC236}">
                    <a16:creationId xmlns:a16="http://schemas.microsoft.com/office/drawing/2014/main" xmlns="" id="{D5ABC9C7-9C86-4BF3-B603-E8D843639E92}"/>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6" name="Line 47">
                <a:extLst>
                  <a:ext uri="{FF2B5EF4-FFF2-40B4-BE49-F238E27FC236}">
                    <a16:creationId xmlns:a16="http://schemas.microsoft.com/office/drawing/2014/main" xmlns="" id="{650F8455-4520-406F-8554-97C7AF7D18E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7" name="Line 48">
                <a:extLst>
                  <a:ext uri="{FF2B5EF4-FFF2-40B4-BE49-F238E27FC236}">
                    <a16:creationId xmlns:a16="http://schemas.microsoft.com/office/drawing/2014/main" xmlns="" id="{F2FD6758-3CE1-47B4-99BA-1ADDB3A5727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8" name="Line 49">
                <a:extLst>
                  <a:ext uri="{FF2B5EF4-FFF2-40B4-BE49-F238E27FC236}">
                    <a16:creationId xmlns:a16="http://schemas.microsoft.com/office/drawing/2014/main" xmlns="" id="{540BE23D-563C-4F35-BFE6-70430E56349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9" name="Line 50">
                <a:extLst>
                  <a:ext uri="{FF2B5EF4-FFF2-40B4-BE49-F238E27FC236}">
                    <a16:creationId xmlns:a16="http://schemas.microsoft.com/office/drawing/2014/main" xmlns="" id="{D57ADFD3-119C-4533-8B1C-0FE9E147C135}"/>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0" name="Line 51">
                <a:extLst>
                  <a:ext uri="{FF2B5EF4-FFF2-40B4-BE49-F238E27FC236}">
                    <a16:creationId xmlns:a16="http://schemas.microsoft.com/office/drawing/2014/main" xmlns="" id="{224BE44D-D7AA-4E55-960A-40E81980D145}"/>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52">
                <a:extLst>
                  <a:ext uri="{FF2B5EF4-FFF2-40B4-BE49-F238E27FC236}">
                    <a16:creationId xmlns:a16="http://schemas.microsoft.com/office/drawing/2014/main" xmlns="" id="{81526462-4179-4423-83F7-401A432F68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53">
                <a:extLst>
                  <a:ext uri="{FF2B5EF4-FFF2-40B4-BE49-F238E27FC236}">
                    <a16:creationId xmlns:a16="http://schemas.microsoft.com/office/drawing/2014/main" xmlns="" id="{AB5F4F2F-04B0-4D41-AFA7-6C639C47A2D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54">
                <a:extLst>
                  <a:ext uri="{FF2B5EF4-FFF2-40B4-BE49-F238E27FC236}">
                    <a16:creationId xmlns:a16="http://schemas.microsoft.com/office/drawing/2014/main" xmlns="" id="{FC431E30-B74D-4CC7-B2AD-58C5A6E20A3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4" name="Line 55">
                <a:extLst>
                  <a:ext uri="{FF2B5EF4-FFF2-40B4-BE49-F238E27FC236}">
                    <a16:creationId xmlns:a16="http://schemas.microsoft.com/office/drawing/2014/main" xmlns="" id="{419FE775-3518-4EDF-8021-590F8CB289F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56">
                <a:extLst>
                  <a:ext uri="{FF2B5EF4-FFF2-40B4-BE49-F238E27FC236}">
                    <a16:creationId xmlns:a16="http://schemas.microsoft.com/office/drawing/2014/main" xmlns="" id="{9E62998D-7587-4743-966F-E1F2D6669B3F}"/>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57">
                <a:extLst>
                  <a:ext uri="{FF2B5EF4-FFF2-40B4-BE49-F238E27FC236}">
                    <a16:creationId xmlns:a16="http://schemas.microsoft.com/office/drawing/2014/main" xmlns="" id="{4E8E5814-F415-4E8B-A17C-66865D3558E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58">
                <a:extLst>
                  <a:ext uri="{FF2B5EF4-FFF2-40B4-BE49-F238E27FC236}">
                    <a16:creationId xmlns:a16="http://schemas.microsoft.com/office/drawing/2014/main" xmlns="" id="{B1A84A49-BE83-4037-AD77-F47AC587B20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59">
                <a:extLst>
                  <a:ext uri="{FF2B5EF4-FFF2-40B4-BE49-F238E27FC236}">
                    <a16:creationId xmlns:a16="http://schemas.microsoft.com/office/drawing/2014/main" xmlns="" id="{B474198B-C0AD-430D-BE64-DFCED02B8A4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60">
                <a:extLst>
                  <a:ext uri="{FF2B5EF4-FFF2-40B4-BE49-F238E27FC236}">
                    <a16:creationId xmlns:a16="http://schemas.microsoft.com/office/drawing/2014/main" xmlns="" id="{A57ECC2C-20DE-44C2-ACB2-1103CFBD002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0" name="Line 61">
                <a:extLst>
                  <a:ext uri="{FF2B5EF4-FFF2-40B4-BE49-F238E27FC236}">
                    <a16:creationId xmlns:a16="http://schemas.microsoft.com/office/drawing/2014/main" xmlns="" id="{76FE6B13-06D4-45B5-9AF3-9091F19CB30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62">
                <a:extLst>
                  <a:ext uri="{FF2B5EF4-FFF2-40B4-BE49-F238E27FC236}">
                    <a16:creationId xmlns:a16="http://schemas.microsoft.com/office/drawing/2014/main" xmlns="" id="{75186529-3B31-426F-91FB-936489AC861C}"/>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63">
                <a:extLst>
                  <a:ext uri="{FF2B5EF4-FFF2-40B4-BE49-F238E27FC236}">
                    <a16:creationId xmlns:a16="http://schemas.microsoft.com/office/drawing/2014/main" xmlns="" id="{2EF76CD5-3AE8-43DE-BD52-22E0387ED82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64">
                <a:extLst>
                  <a:ext uri="{FF2B5EF4-FFF2-40B4-BE49-F238E27FC236}">
                    <a16:creationId xmlns:a16="http://schemas.microsoft.com/office/drawing/2014/main" xmlns="" id="{BC68E50D-2483-46D4-8CCD-AD7661B2B9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65">
                <a:extLst>
                  <a:ext uri="{FF2B5EF4-FFF2-40B4-BE49-F238E27FC236}">
                    <a16:creationId xmlns:a16="http://schemas.microsoft.com/office/drawing/2014/main" xmlns="" id="{3BC7B2D8-0FE4-4312-B460-80CEBD6CD5F1}"/>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CC2952EC-916C-4BE8-A4E0-FE5B3833F98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06" name="Line 43">
                <a:extLst>
                  <a:ext uri="{FF2B5EF4-FFF2-40B4-BE49-F238E27FC236}">
                    <a16:creationId xmlns:a16="http://schemas.microsoft.com/office/drawing/2014/main" xmlns="" id="{27E24123-ED02-4318-849C-A9C6DDFF55AB}"/>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30" name="Group 41">
              <a:extLst>
                <a:ext uri="{FF2B5EF4-FFF2-40B4-BE49-F238E27FC236}">
                  <a16:creationId xmlns:a16="http://schemas.microsoft.com/office/drawing/2014/main" xmlns="" id="{933ECF38-5569-4338-AE63-273D0220FE21}"/>
                </a:ext>
              </a:extLst>
            </p:cNvPr>
            <p:cNvGrpSpPr>
              <a:grpSpLocks/>
            </p:cNvGrpSpPr>
            <p:nvPr userDrawn="1"/>
          </p:nvGrpSpPr>
          <p:grpSpPr bwMode="auto">
            <a:xfrm>
              <a:off x="6351" y="6972300"/>
              <a:ext cx="12195174" cy="180000"/>
              <a:chOff x="4" y="-689"/>
              <a:chExt cx="7682" cy="232"/>
            </a:xfrm>
          </p:grpSpPr>
          <p:sp>
            <p:nvSpPr>
              <p:cNvPr id="31" name="Line 42">
                <a:extLst>
                  <a:ext uri="{FF2B5EF4-FFF2-40B4-BE49-F238E27FC236}">
                    <a16:creationId xmlns:a16="http://schemas.microsoft.com/office/drawing/2014/main" xmlns="" id="{5EBA483E-D09B-428A-9FEC-E1B4F522650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43">
                <a:extLst>
                  <a:ext uri="{FF2B5EF4-FFF2-40B4-BE49-F238E27FC236}">
                    <a16:creationId xmlns:a16="http://schemas.microsoft.com/office/drawing/2014/main" xmlns="" id="{2D064399-98E7-4E17-8641-11AB2849C46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44">
                <a:extLst>
                  <a:ext uri="{FF2B5EF4-FFF2-40B4-BE49-F238E27FC236}">
                    <a16:creationId xmlns:a16="http://schemas.microsoft.com/office/drawing/2014/main" xmlns="" id="{99B028B0-FFD4-43AA-A3E2-BA3ACB3ABFF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8" name="Line 45">
                <a:extLst>
                  <a:ext uri="{FF2B5EF4-FFF2-40B4-BE49-F238E27FC236}">
                    <a16:creationId xmlns:a16="http://schemas.microsoft.com/office/drawing/2014/main" xmlns="" id="{8AD4CE93-F4CA-4701-A187-7FDF12433DC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59" name="Line 46">
                <a:extLst>
                  <a:ext uri="{FF2B5EF4-FFF2-40B4-BE49-F238E27FC236}">
                    <a16:creationId xmlns:a16="http://schemas.microsoft.com/office/drawing/2014/main" xmlns="" id="{65375568-1E4D-4D0C-B093-DC0C6AAC36B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0" name="Line 47">
                <a:extLst>
                  <a:ext uri="{FF2B5EF4-FFF2-40B4-BE49-F238E27FC236}">
                    <a16:creationId xmlns:a16="http://schemas.microsoft.com/office/drawing/2014/main" xmlns="" id="{7C344CE5-8305-4353-973E-5B7A4508C8CE}"/>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1" name="Line 48">
                <a:extLst>
                  <a:ext uri="{FF2B5EF4-FFF2-40B4-BE49-F238E27FC236}">
                    <a16:creationId xmlns:a16="http://schemas.microsoft.com/office/drawing/2014/main" xmlns="" id="{E097B479-D17B-43A5-9B69-782E42BC572D}"/>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2" name="Line 49">
                <a:extLst>
                  <a:ext uri="{FF2B5EF4-FFF2-40B4-BE49-F238E27FC236}">
                    <a16:creationId xmlns:a16="http://schemas.microsoft.com/office/drawing/2014/main" xmlns="" id="{93650659-70EE-466F-AAE9-21835979925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3" name="Line 50">
                <a:extLst>
                  <a:ext uri="{FF2B5EF4-FFF2-40B4-BE49-F238E27FC236}">
                    <a16:creationId xmlns:a16="http://schemas.microsoft.com/office/drawing/2014/main" xmlns="" id="{E7A0C90C-6405-4669-B936-480C80C72E7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4" name="Line 51">
                <a:extLst>
                  <a:ext uri="{FF2B5EF4-FFF2-40B4-BE49-F238E27FC236}">
                    <a16:creationId xmlns:a16="http://schemas.microsoft.com/office/drawing/2014/main" xmlns="" id="{A94A57E7-3F3A-475C-89D6-1042726655B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5" name="Line 52">
                <a:extLst>
                  <a:ext uri="{FF2B5EF4-FFF2-40B4-BE49-F238E27FC236}">
                    <a16:creationId xmlns:a16="http://schemas.microsoft.com/office/drawing/2014/main" xmlns="" id="{E16FB060-2C02-4CFE-AA56-B8865D72A6A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53">
                <a:extLst>
                  <a:ext uri="{FF2B5EF4-FFF2-40B4-BE49-F238E27FC236}">
                    <a16:creationId xmlns:a16="http://schemas.microsoft.com/office/drawing/2014/main" xmlns="" id="{CC6029E5-6FE6-4FA5-9978-66CCEC295C73}"/>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54">
                <a:extLst>
                  <a:ext uri="{FF2B5EF4-FFF2-40B4-BE49-F238E27FC236}">
                    <a16:creationId xmlns:a16="http://schemas.microsoft.com/office/drawing/2014/main" xmlns="" id="{76CC5D71-F4F2-4AA4-82F8-3BA3DBB86DC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55">
                <a:extLst>
                  <a:ext uri="{FF2B5EF4-FFF2-40B4-BE49-F238E27FC236}">
                    <a16:creationId xmlns:a16="http://schemas.microsoft.com/office/drawing/2014/main" xmlns="" id="{CCE7D810-BC44-426D-9D99-C5DC76FD113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56">
                <a:extLst>
                  <a:ext uri="{FF2B5EF4-FFF2-40B4-BE49-F238E27FC236}">
                    <a16:creationId xmlns:a16="http://schemas.microsoft.com/office/drawing/2014/main" xmlns="" id="{39240423-14B9-4FEA-809F-70A2172264FE}"/>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57">
                <a:extLst>
                  <a:ext uri="{FF2B5EF4-FFF2-40B4-BE49-F238E27FC236}">
                    <a16:creationId xmlns:a16="http://schemas.microsoft.com/office/drawing/2014/main" xmlns="" id="{EEFD843B-81BF-4F3F-A746-C4107811D3B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58">
                <a:extLst>
                  <a:ext uri="{FF2B5EF4-FFF2-40B4-BE49-F238E27FC236}">
                    <a16:creationId xmlns:a16="http://schemas.microsoft.com/office/drawing/2014/main" xmlns="" id="{DDCD37B3-48BE-437C-BD66-8389171A56F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59">
                <a:extLst>
                  <a:ext uri="{FF2B5EF4-FFF2-40B4-BE49-F238E27FC236}">
                    <a16:creationId xmlns:a16="http://schemas.microsoft.com/office/drawing/2014/main" xmlns="" id="{05207232-5128-42F6-95F5-16608923C24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60">
                <a:extLst>
                  <a:ext uri="{FF2B5EF4-FFF2-40B4-BE49-F238E27FC236}">
                    <a16:creationId xmlns:a16="http://schemas.microsoft.com/office/drawing/2014/main" xmlns="" id="{CB91BFC0-2EAF-4711-B772-B6033731F16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61">
                <a:extLst>
                  <a:ext uri="{FF2B5EF4-FFF2-40B4-BE49-F238E27FC236}">
                    <a16:creationId xmlns:a16="http://schemas.microsoft.com/office/drawing/2014/main" xmlns="" id="{43B2784F-B762-4F07-BF83-F3CD6A54CD6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62">
                <a:extLst>
                  <a:ext uri="{FF2B5EF4-FFF2-40B4-BE49-F238E27FC236}">
                    <a16:creationId xmlns:a16="http://schemas.microsoft.com/office/drawing/2014/main" xmlns="" id="{AE948EFA-2747-4A0F-AD65-D4655E1680E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63">
                <a:extLst>
                  <a:ext uri="{FF2B5EF4-FFF2-40B4-BE49-F238E27FC236}">
                    <a16:creationId xmlns:a16="http://schemas.microsoft.com/office/drawing/2014/main" xmlns="" id="{BE2FC56D-6EF6-4326-AF0F-5710894584CD}"/>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64">
                <a:extLst>
                  <a:ext uri="{FF2B5EF4-FFF2-40B4-BE49-F238E27FC236}">
                    <a16:creationId xmlns:a16="http://schemas.microsoft.com/office/drawing/2014/main" xmlns="" id="{ACCA50EE-4D60-4937-A760-8A7A8B5EEA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65">
                <a:extLst>
                  <a:ext uri="{FF2B5EF4-FFF2-40B4-BE49-F238E27FC236}">
                    <a16:creationId xmlns:a16="http://schemas.microsoft.com/office/drawing/2014/main" xmlns="" id="{AF718EEC-A3CB-4BA3-8950-9948C5D0DEA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44">
                <a:extLst>
                  <a:ext uri="{FF2B5EF4-FFF2-40B4-BE49-F238E27FC236}">
                    <a16:creationId xmlns:a16="http://schemas.microsoft.com/office/drawing/2014/main" xmlns="" id="{AB1CB3B0-B408-4AED-B607-871888A58AE0}"/>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80" name="Line 43">
                <a:extLst>
                  <a:ext uri="{FF2B5EF4-FFF2-40B4-BE49-F238E27FC236}">
                    <a16:creationId xmlns:a16="http://schemas.microsoft.com/office/drawing/2014/main" xmlns="" id="{EF9ED75D-5BEC-4785-BA83-DDEF2840143E}"/>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900673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statement picture dark">
  <p:cSld name="statement picture dark">
    <p:spTree>
      <p:nvGrpSpPr>
        <p:cNvPr id="1" name="Shape 3289"/>
        <p:cNvGrpSpPr/>
        <p:nvPr/>
      </p:nvGrpSpPr>
      <p:grpSpPr>
        <a:xfrm>
          <a:off x="0" y="0"/>
          <a:ext cx="0" cy="0"/>
          <a:chOff x="0" y="0"/>
          <a:chExt cx="0" cy="0"/>
        </a:xfrm>
      </p:grpSpPr>
      <p:sp>
        <p:nvSpPr>
          <p:cNvPr id="3290" name="Google Shape;3290;p41"/>
          <p:cNvSpPr>
            <a:spLocks noGrp="1"/>
          </p:cNvSpPr>
          <p:nvPr>
            <p:ph type="pic" idx="2"/>
          </p:nvPr>
        </p:nvSpPr>
        <p:spPr>
          <a:xfrm>
            <a:off x="0" y="0"/>
            <a:ext cx="12192000" cy="6858000"/>
          </a:xfrm>
          <a:prstGeom prst="rect">
            <a:avLst/>
          </a:prstGeom>
          <a:solidFill>
            <a:schemeClr val="lt2"/>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291" name="Google Shape;3291;p41"/>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4000"/>
              <a:buFont typeface="Tahoma"/>
              <a:buNone/>
              <a:defRPr sz="4000">
                <a:solidFill>
                  <a:schemeClr val="lt1"/>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92" name="Google Shape;3292;p41"/>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lt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grpSp>
        <p:nvGrpSpPr>
          <p:cNvPr id="3293" name="Google Shape;3293;p41"/>
          <p:cNvGrpSpPr/>
          <p:nvPr/>
        </p:nvGrpSpPr>
        <p:grpSpPr>
          <a:xfrm>
            <a:off x="-294300" y="-297472"/>
            <a:ext cx="12780600" cy="7449775"/>
            <a:chOff x="-294300" y="-297475"/>
            <a:chExt cx="12780600" cy="7449775"/>
          </a:xfrm>
        </p:grpSpPr>
        <p:grpSp>
          <p:nvGrpSpPr>
            <p:cNvPr id="3294" name="Google Shape;3294;p41"/>
            <p:cNvGrpSpPr/>
            <p:nvPr/>
          </p:nvGrpSpPr>
          <p:grpSpPr>
            <a:xfrm>
              <a:off x="-294300" y="0"/>
              <a:ext cx="180000" cy="6858000"/>
              <a:chOff x="-232" y="0"/>
              <a:chExt cx="232" cy="4320"/>
            </a:xfrm>
          </p:grpSpPr>
          <p:cxnSp>
            <p:nvCxnSpPr>
              <p:cNvPr id="3295" name="Google Shape;3295;p4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296" name="Google Shape;3296;p4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297" name="Google Shape;3297;p4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298" name="Google Shape;3298;p4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299" name="Google Shape;3299;p4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0" name="Google Shape;3300;p4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1" name="Google Shape;3301;p4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2" name="Google Shape;3302;p4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3" name="Google Shape;3303;p4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4" name="Google Shape;3304;p4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5" name="Google Shape;3305;p4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6" name="Google Shape;3306;p4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7" name="Google Shape;3307;p4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8" name="Google Shape;3308;p4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09" name="Google Shape;3309;p4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0" name="Google Shape;3310;p4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311" name="Google Shape;3311;p41"/>
            <p:cNvGrpSpPr/>
            <p:nvPr/>
          </p:nvGrpSpPr>
          <p:grpSpPr>
            <a:xfrm>
              <a:off x="12306300" y="0"/>
              <a:ext cx="180000" cy="6858000"/>
              <a:chOff x="-232" y="0"/>
              <a:chExt cx="232" cy="4320"/>
            </a:xfrm>
          </p:grpSpPr>
          <p:cxnSp>
            <p:nvCxnSpPr>
              <p:cNvPr id="3312" name="Google Shape;3312;p4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3" name="Google Shape;3313;p4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4" name="Google Shape;3314;p4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5" name="Google Shape;3315;p4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6" name="Google Shape;3316;p4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7" name="Google Shape;3317;p4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8" name="Google Shape;3318;p4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19" name="Google Shape;3319;p4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0" name="Google Shape;3320;p4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1" name="Google Shape;3321;p4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2" name="Google Shape;3322;p4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3" name="Google Shape;3323;p4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4" name="Google Shape;3324;p4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5" name="Google Shape;3325;p4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6" name="Google Shape;3326;p4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27" name="Google Shape;3327;p4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328" name="Google Shape;3328;p41"/>
            <p:cNvGrpSpPr/>
            <p:nvPr/>
          </p:nvGrpSpPr>
          <p:grpSpPr>
            <a:xfrm>
              <a:off x="1" y="-297475"/>
              <a:ext cx="12192000" cy="180000"/>
              <a:chOff x="0" y="-689"/>
              <a:chExt cx="7680" cy="232"/>
            </a:xfrm>
          </p:grpSpPr>
          <p:cxnSp>
            <p:nvCxnSpPr>
              <p:cNvPr id="3329" name="Google Shape;3329;p4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0" name="Google Shape;3330;p4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1" name="Google Shape;3331;p4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2" name="Google Shape;3332;p4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3" name="Google Shape;3333;p4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4" name="Google Shape;3334;p4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5" name="Google Shape;3335;p4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6" name="Google Shape;3336;p4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7" name="Google Shape;3337;p4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8" name="Google Shape;3338;p4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39" name="Google Shape;3339;p4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0" name="Google Shape;3340;p4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1" name="Google Shape;3341;p4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2" name="Google Shape;3342;p4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3" name="Google Shape;3343;p4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4" name="Google Shape;3344;p4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5" name="Google Shape;3345;p4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6" name="Google Shape;3346;p4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7" name="Google Shape;3347;p4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8" name="Google Shape;3348;p4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49" name="Google Shape;3349;p4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0" name="Google Shape;3350;p4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1" name="Google Shape;3351;p4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2" name="Google Shape;3352;p4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3" name="Google Shape;3353;p4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4" name="Google Shape;3354;p4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355" name="Google Shape;3355;p41"/>
            <p:cNvGrpSpPr/>
            <p:nvPr/>
          </p:nvGrpSpPr>
          <p:grpSpPr>
            <a:xfrm>
              <a:off x="6351" y="6972300"/>
              <a:ext cx="12195174" cy="180000"/>
              <a:chOff x="4" y="-689"/>
              <a:chExt cx="7682" cy="232"/>
            </a:xfrm>
          </p:grpSpPr>
          <p:cxnSp>
            <p:nvCxnSpPr>
              <p:cNvPr id="3356" name="Google Shape;3356;p4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7" name="Google Shape;3357;p4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8" name="Google Shape;3358;p4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59" name="Google Shape;3359;p4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0" name="Google Shape;3360;p4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1" name="Google Shape;3361;p4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2" name="Google Shape;3362;p4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3" name="Google Shape;3363;p4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4" name="Google Shape;3364;p4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5" name="Google Shape;3365;p4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6" name="Google Shape;3366;p4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7" name="Google Shape;3367;p4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8" name="Google Shape;3368;p4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69" name="Google Shape;3369;p4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0" name="Google Shape;3370;p4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1" name="Google Shape;3371;p4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2" name="Google Shape;3372;p4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3" name="Google Shape;3373;p4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4" name="Google Shape;3374;p4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5" name="Google Shape;3375;p4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6" name="Google Shape;3376;p4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7" name="Google Shape;3377;p4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8" name="Google Shape;3378;p4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79" name="Google Shape;3379;p4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80" name="Google Shape;3380;p4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381" name="Google Shape;3381;p4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382" name="Google Shape;3382;p4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3" name="Google Shape;3383;p4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3384" name="Google Shape;3384;p4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matchingName="title slide blue: tech&amp;touch">
  <p:cSld name="title slide blue: tech&amp;touch">
    <p:bg>
      <p:bgPr>
        <a:solidFill>
          <a:srgbClr val="2175D9"/>
        </a:solidFill>
        <a:effectLst/>
      </p:bgPr>
    </p:bg>
    <p:spTree>
      <p:nvGrpSpPr>
        <p:cNvPr id="1" name="Shape 515"/>
        <p:cNvGrpSpPr/>
        <p:nvPr/>
      </p:nvGrpSpPr>
      <p:grpSpPr>
        <a:xfrm>
          <a:off x="0" y="0"/>
          <a:ext cx="0" cy="0"/>
          <a:chOff x="0" y="0"/>
          <a:chExt cx="0" cy="0"/>
        </a:xfrm>
      </p:grpSpPr>
      <p:grpSp>
        <p:nvGrpSpPr>
          <p:cNvPr id="516" name="Google Shape;516;p6"/>
          <p:cNvGrpSpPr/>
          <p:nvPr/>
        </p:nvGrpSpPr>
        <p:grpSpPr>
          <a:xfrm>
            <a:off x="6804062" y="1587"/>
            <a:ext cx="5391153" cy="6196724"/>
            <a:chOff x="2448" y="567"/>
            <a:chExt cx="2784" cy="3200"/>
          </a:xfrm>
        </p:grpSpPr>
        <p:sp>
          <p:nvSpPr>
            <p:cNvPr id="517" name="Google Shape;517;p6"/>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18" name="Google Shape;518;p6"/>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19" name="Google Shape;519;p6"/>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0" name="Google Shape;520;p6"/>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1" name="Google Shape;521;p6"/>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2" name="Google Shape;522;p6"/>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3" name="Google Shape;523;p6"/>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4" name="Google Shape;524;p6"/>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5" name="Google Shape;525;p6"/>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6" name="Google Shape;526;p6"/>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7" name="Google Shape;527;p6"/>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8" name="Google Shape;528;p6"/>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529" name="Google Shape;529;p6"/>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sp>
        <p:nvSpPr>
          <p:cNvPr id="530" name="Google Shape;530;p6"/>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31" name="Google Shape;531;p6"/>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2" name="Google Shape;532;p6"/>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33" name="Google Shape;533;p6"/>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34" name="Google Shape;534;p6"/>
          <p:cNvGrpSpPr/>
          <p:nvPr/>
        </p:nvGrpSpPr>
        <p:grpSpPr>
          <a:xfrm>
            <a:off x="-294300" y="-297472"/>
            <a:ext cx="12780600" cy="7449775"/>
            <a:chOff x="-294300" y="-297475"/>
            <a:chExt cx="12780600" cy="7449775"/>
          </a:xfrm>
        </p:grpSpPr>
        <p:grpSp>
          <p:nvGrpSpPr>
            <p:cNvPr id="535" name="Google Shape;535;p6"/>
            <p:cNvGrpSpPr/>
            <p:nvPr/>
          </p:nvGrpSpPr>
          <p:grpSpPr>
            <a:xfrm>
              <a:off x="-294300" y="0"/>
              <a:ext cx="180000" cy="6858000"/>
              <a:chOff x="-232" y="0"/>
              <a:chExt cx="232" cy="4320"/>
            </a:xfrm>
          </p:grpSpPr>
          <p:cxnSp>
            <p:nvCxnSpPr>
              <p:cNvPr id="536" name="Google Shape;536;p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 name="Google Shape;537;p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 name="Google Shape;538;p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 name="Google Shape;539;p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0" name="Google Shape;540;p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1" name="Google Shape;541;p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2" name="Google Shape;542;p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3" name="Google Shape;543;p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4" name="Google Shape;544;p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5" name="Google Shape;545;p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6" name="Google Shape;546;p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 name="Google Shape;547;p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 name="Google Shape;548;p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 name="Google Shape;549;p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 name="Google Shape;550;p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1" name="Google Shape;551;p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52" name="Google Shape;552;p6"/>
            <p:cNvGrpSpPr/>
            <p:nvPr/>
          </p:nvGrpSpPr>
          <p:grpSpPr>
            <a:xfrm>
              <a:off x="12306300" y="0"/>
              <a:ext cx="180000" cy="6858000"/>
              <a:chOff x="-232" y="0"/>
              <a:chExt cx="232" cy="4320"/>
            </a:xfrm>
          </p:grpSpPr>
          <p:cxnSp>
            <p:nvCxnSpPr>
              <p:cNvPr id="553" name="Google Shape;553;p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4" name="Google Shape;554;p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5" name="Google Shape;555;p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6" name="Google Shape;556;p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 name="Google Shape;557;p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 name="Google Shape;558;p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 name="Google Shape;559;p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0" name="Google Shape;560;p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1" name="Google Shape;561;p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2" name="Google Shape;562;p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3" name="Google Shape;563;p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4" name="Google Shape;564;p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5" name="Google Shape;565;p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6" name="Google Shape;566;p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 name="Google Shape;567;p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 name="Google Shape;568;p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69" name="Google Shape;569;p6"/>
            <p:cNvGrpSpPr/>
            <p:nvPr/>
          </p:nvGrpSpPr>
          <p:grpSpPr>
            <a:xfrm>
              <a:off x="1" y="-297475"/>
              <a:ext cx="12192000" cy="180000"/>
              <a:chOff x="0" y="-689"/>
              <a:chExt cx="7680" cy="232"/>
            </a:xfrm>
          </p:grpSpPr>
          <p:cxnSp>
            <p:nvCxnSpPr>
              <p:cNvPr id="570" name="Google Shape;570;p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 name="Google Shape;571;p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 name="Google Shape;572;p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 name="Google Shape;573;p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 name="Google Shape;574;p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 name="Google Shape;575;p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6" name="Google Shape;576;p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7" name="Google Shape;577;p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8" name="Google Shape;578;p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9" name="Google Shape;579;p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0" name="Google Shape;580;p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 name="Google Shape;581;p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 name="Google Shape;582;p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 name="Google Shape;583;p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 name="Google Shape;584;p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 name="Google Shape;585;p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6" name="Google Shape;586;p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7" name="Google Shape;587;p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8" name="Google Shape;588;p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9" name="Google Shape;589;p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0" name="Google Shape;590;p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 name="Google Shape;591;p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 name="Google Shape;592;p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 name="Google Shape;593;p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 name="Google Shape;594;p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 name="Google Shape;595;p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96" name="Google Shape;596;p6"/>
            <p:cNvGrpSpPr/>
            <p:nvPr/>
          </p:nvGrpSpPr>
          <p:grpSpPr>
            <a:xfrm>
              <a:off x="6351" y="6972300"/>
              <a:ext cx="12195174" cy="180000"/>
              <a:chOff x="4" y="-689"/>
              <a:chExt cx="7682" cy="232"/>
            </a:xfrm>
          </p:grpSpPr>
          <p:cxnSp>
            <p:nvCxnSpPr>
              <p:cNvPr id="597" name="Google Shape;597;p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8" name="Google Shape;598;p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9" name="Google Shape;599;p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 name="Google Shape;600;p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 name="Google Shape;601;p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 name="Google Shape;602;p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 name="Google Shape;603;p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 name="Google Shape;604;p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 name="Google Shape;605;p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6" name="Google Shape;606;p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7" name="Google Shape;607;p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8" name="Google Shape;608;p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9" name="Google Shape;609;p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0" name="Google Shape;610;p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 name="Google Shape;611;p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 name="Google Shape;612;p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 name="Google Shape;613;p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 name="Google Shape;614;p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 name="Google Shape;615;p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 name="Google Shape;616;p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7" name="Google Shape;617;p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8" name="Google Shape;618;p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9" name="Google Shape;619;p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0" name="Google Shape;620;p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 name="Google Shape;621;p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 name="Google Shape;622;p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matchingName="statement picture light">
  <p:cSld name="statement picture light">
    <p:spTree>
      <p:nvGrpSpPr>
        <p:cNvPr id="1" name="Shape 3385"/>
        <p:cNvGrpSpPr/>
        <p:nvPr/>
      </p:nvGrpSpPr>
      <p:grpSpPr>
        <a:xfrm>
          <a:off x="0" y="0"/>
          <a:ext cx="0" cy="0"/>
          <a:chOff x="0" y="0"/>
          <a:chExt cx="0" cy="0"/>
        </a:xfrm>
      </p:grpSpPr>
      <p:sp>
        <p:nvSpPr>
          <p:cNvPr id="3386" name="Google Shape;3386;p42"/>
          <p:cNvSpPr>
            <a:spLocks noGrp="1"/>
          </p:cNvSpPr>
          <p:nvPr>
            <p:ph type="pic" idx="2"/>
          </p:nvPr>
        </p:nvSpPr>
        <p:spPr>
          <a:xfrm>
            <a:off x="0" y="0"/>
            <a:ext cx="12192000" cy="6858000"/>
          </a:xfrm>
          <a:prstGeom prst="rect">
            <a:avLst/>
          </a:prstGeom>
          <a:solidFill>
            <a:schemeClr val="lt1"/>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387" name="Google Shape;3387;p42"/>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4000"/>
              <a:buFont typeface="Tahoma"/>
              <a:buNone/>
              <a:defRPr sz="4000">
                <a:solidFill>
                  <a:schemeClr val="dk2"/>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8" name="Google Shape;3388;p42"/>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accent2"/>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grpSp>
        <p:nvGrpSpPr>
          <p:cNvPr id="3389" name="Google Shape;3389;p42"/>
          <p:cNvGrpSpPr/>
          <p:nvPr/>
        </p:nvGrpSpPr>
        <p:grpSpPr>
          <a:xfrm>
            <a:off x="-294300" y="-297472"/>
            <a:ext cx="12780600" cy="7449775"/>
            <a:chOff x="-294300" y="-297475"/>
            <a:chExt cx="12780600" cy="7449775"/>
          </a:xfrm>
        </p:grpSpPr>
        <p:grpSp>
          <p:nvGrpSpPr>
            <p:cNvPr id="3390" name="Google Shape;3390;p42"/>
            <p:cNvGrpSpPr/>
            <p:nvPr/>
          </p:nvGrpSpPr>
          <p:grpSpPr>
            <a:xfrm>
              <a:off x="-294300" y="0"/>
              <a:ext cx="180000" cy="6858000"/>
              <a:chOff x="-232" y="0"/>
              <a:chExt cx="232" cy="4320"/>
            </a:xfrm>
          </p:grpSpPr>
          <p:cxnSp>
            <p:nvCxnSpPr>
              <p:cNvPr id="3391" name="Google Shape;3391;p4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2" name="Google Shape;3392;p4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3" name="Google Shape;3393;p4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4" name="Google Shape;3394;p4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5" name="Google Shape;3395;p4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6" name="Google Shape;3396;p4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7" name="Google Shape;3397;p4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8" name="Google Shape;3398;p4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99" name="Google Shape;3399;p4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0" name="Google Shape;3400;p4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1" name="Google Shape;3401;p4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2" name="Google Shape;3402;p4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3" name="Google Shape;3403;p4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4" name="Google Shape;3404;p4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5" name="Google Shape;3405;p4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6" name="Google Shape;3406;p4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407" name="Google Shape;3407;p42"/>
            <p:cNvGrpSpPr/>
            <p:nvPr/>
          </p:nvGrpSpPr>
          <p:grpSpPr>
            <a:xfrm>
              <a:off x="12306300" y="0"/>
              <a:ext cx="180000" cy="6858000"/>
              <a:chOff x="-232" y="0"/>
              <a:chExt cx="232" cy="4320"/>
            </a:xfrm>
          </p:grpSpPr>
          <p:cxnSp>
            <p:nvCxnSpPr>
              <p:cNvPr id="3408" name="Google Shape;3408;p4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09" name="Google Shape;3409;p4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0" name="Google Shape;3410;p4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1" name="Google Shape;3411;p4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2" name="Google Shape;3412;p4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3" name="Google Shape;3413;p4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4" name="Google Shape;3414;p4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5" name="Google Shape;3415;p4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6" name="Google Shape;3416;p4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7" name="Google Shape;3417;p4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8" name="Google Shape;3418;p4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19" name="Google Shape;3419;p4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20" name="Google Shape;3420;p4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21" name="Google Shape;3421;p4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22" name="Google Shape;3422;p4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23" name="Google Shape;3423;p4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424" name="Google Shape;3424;p42"/>
            <p:cNvGrpSpPr/>
            <p:nvPr/>
          </p:nvGrpSpPr>
          <p:grpSpPr>
            <a:xfrm>
              <a:off x="1" y="-297475"/>
              <a:ext cx="12192000" cy="180000"/>
              <a:chOff x="0" y="-689"/>
              <a:chExt cx="7680" cy="232"/>
            </a:xfrm>
          </p:grpSpPr>
          <p:cxnSp>
            <p:nvCxnSpPr>
              <p:cNvPr id="3425" name="Google Shape;3425;p4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26" name="Google Shape;3426;p4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27" name="Google Shape;3427;p4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28" name="Google Shape;3428;p4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29" name="Google Shape;3429;p4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0" name="Google Shape;3430;p4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1" name="Google Shape;3431;p4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2" name="Google Shape;3432;p4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3" name="Google Shape;3433;p4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4" name="Google Shape;3434;p4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5" name="Google Shape;3435;p4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6" name="Google Shape;3436;p4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7" name="Google Shape;3437;p4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8" name="Google Shape;3438;p4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39" name="Google Shape;3439;p4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0" name="Google Shape;3440;p4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1" name="Google Shape;3441;p4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2" name="Google Shape;3442;p4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3" name="Google Shape;3443;p4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4" name="Google Shape;3444;p4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5" name="Google Shape;3445;p4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6" name="Google Shape;3446;p4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7" name="Google Shape;3447;p4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8" name="Google Shape;3448;p4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49" name="Google Shape;3449;p4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0" name="Google Shape;3450;p4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451" name="Google Shape;3451;p42"/>
            <p:cNvGrpSpPr/>
            <p:nvPr/>
          </p:nvGrpSpPr>
          <p:grpSpPr>
            <a:xfrm>
              <a:off x="6351" y="6972300"/>
              <a:ext cx="12195174" cy="180000"/>
              <a:chOff x="4" y="-689"/>
              <a:chExt cx="7682" cy="232"/>
            </a:xfrm>
          </p:grpSpPr>
          <p:cxnSp>
            <p:nvCxnSpPr>
              <p:cNvPr id="3452" name="Google Shape;3452;p4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3" name="Google Shape;3453;p4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4" name="Google Shape;3454;p4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5" name="Google Shape;3455;p4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6" name="Google Shape;3456;p4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7" name="Google Shape;3457;p4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8" name="Google Shape;3458;p4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59" name="Google Shape;3459;p4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0" name="Google Shape;3460;p4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1" name="Google Shape;3461;p4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2" name="Google Shape;3462;p4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3" name="Google Shape;3463;p4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4" name="Google Shape;3464;p4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5" name="Google Shape;3465;p4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6" name="Google Shape;3466;p4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7" name="Google Shape;3467;p4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8" name="Google Shape;3468;p4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69" name="Google Shape;3469;p4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0" name="Google Shape;3470;p4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1" name="Google Shape;3471;p4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2" name="Google Shape;3472;p4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3" name="Google Shape;3473;p4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4" name="Google Shape;3474;p4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5" name="Google Shape;3475;p4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6" name="Google Shape;3476;p4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477" name="Google Shape;3477;p4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478" name="Google Shape;3478;p42"/>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Arial"/>
              <a:ea typeface="Arial"/>
              <a:cs typeface="Arial"/>
              <a:sym typeface="Arial"/>
            </a:endParaRPr>
          </a:p>
        </p:txBody>
      </p:sp>
      <p:sp>
        <p:nvSpPr>
          <p:cNvPr id="3479" name="Google Shape;3479;p42"/>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80" name="Google Shape;3480;p42"/>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9pPr>
          </a:lstStyle>
          <a:p>
            <a:fld id="{00000000-1234-1234-1234-123412341234}" type="slidenum">
              <a:rPr lang="it-IT" smtClean="0"/>
              <a:pPr/>
              <a:t>‹N›</a:t>
            </a:fld>
            <a:endParaRPr lang="it-IT"/>
          </a:p>
        </p:txBody>
      </p:sp>
      <p:sp>
        <p:nvSpPr>
          <p:cNvPr id="3481" name="Google Shape;3481;p4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F1941"/>
              </a:buClr>
              <a:buSzPts val="1000"/>
              <a:buFont typeface="Arial"/>
              <a:buNone/>
            </a:pPr>
            <a:r>
              <a:rPr lang="it-IT" sz="1100" b="0" i="0" u="none" strike="noStrike" cap="none">
                <a:solidFill>
                  <a:srgbClr val="0F1941"/>
                </a:solidFill>
                <a:latin typeface="Tahoma"/>
                <a:ea typeface="Tahoma"/>
                <a:cs typeface="Tahoma"/>
                <a:sym typeface="Tahoma"/>
              </a:rPr>
              <a:t>|</a:t>
            </a:r>
            <a:endParaRPr sz="1100" b="0" i="0" u="none" strike="noStrike" cap="none">
              <a:solidFill>
                <a:srgbClr val="0F1941"/>
              </a:solidFill>
              <a:latin typeface="Tahoma"/>
              <a:ea typeface="Tahoma"/>
              <a:cs typeface="Tahoma"/>
              <a:sym typeface="Tahoma"/>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matchingName="statement illustration dark">
  <p:cSld name="statement illustration dark">
    <p:spTree>
      <p:nvGrpSpPr>
        <p:cNvPr id="1" name="Shape 3482"/>
        <p:cNvGrpSpPr/>
        <p:nvPr/>
      </p:nvGrpSpPr>
      <p:grpSpPr>
        <a:xfrm>
          <a:off x="0" y="0"/>
          <a:ext cx="0" cy="0"/>
          <a:chOff x="0" y="0"/>
          <a:chExt cx="0" cy="0"/>
        </a:xfrm>
      </p:grpSpPr>
      <p:grpSp>
        <p:nvGrpSpPr>
          <p:cNvPr id="3483" name="Google Shape;3483;p43"/>
          <p:cNvGrpSpPr/>
          <p:nvPr/>
        </p:nvGrpSpPr>
        <p:grpSpPr>
          <a:xfrm>
            <a:off x="-294300" y="-297472"/>
            <a:ext cx="12780600" cy="7449775"/>
            <a:chOff x="-294300" y="-297475"/>
            <a:chExt cx="12780600" cy="7449775"/>
          </a:xfrm>
        </p:grpSpPr>
        <p:grpSp>
          <p:nvGrpSpPr>
            <p:cNvPr id="3484" name="Google Shape;3484;p43"/>
            <p:cNvGrpSpPr/>
            <p:nvPr/>
          </p:nvGrpSpPr>
          <p:grpSpPr>
            <a:xfrm>
              <a:off x="-294300" y="0"/>
              <a:ext cx="180000" cy="6858000"/>
              <a:chOff x="-232" y="0"/>
              <a:chExt cx="232" cy="4320"/>
            </a:xfrm>
          </p:grpSpPr>
          <p:cxnSp>
            <p:nvCxnSpPr>
              <p:cNvPr id="3485" name="Google Shape;3485;p4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86" name="Google Shape;3486;p4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87" name="Google Shape;3487;p4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88" name="Google Shape;3488;p4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89" name="Google Shape;3489;p4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0" name="Google Shape;3490;p4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1" name="Google Shape;3491;p4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2" name="Google Shape;3492;p4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3" name="Google Shape;3493;p4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4" name="Google Shape;3494;p4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5" name="Google Shape;3495;p4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6" name="Google Shape;3496;p4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7" name="Google Shape;3497;p4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8" name="Google Shape;3498;p4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99" name="Google Shape;3499;p4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0" name="Google Shape;3500;p4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501" name="Google Shape;3501;p43"/>
            <p:cNvGrpSpPr/>
            <p:nvPr/>
          </p:nvGrpSpPr>
          <p:grpSpPr>
            <a:xfrm>
              <a:off x="12306300" y="0"/>
              <a:ext cx="180000" cy="6858000"/>
              <a:chOff x="-232" y="0"/>
              <a:chExt cx="232" cy="4320"/>
            </a:xfrm>
          </p:grpSpPr>
          <p:cxnSp>
            <p:nvCxnSpPr>
              <p:cNvPr id="3502" name="Google Shape;3502;p4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3" name="Google Shape;3503;p4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4" name="Google Shape;3504;p4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5" name="Google Shape;3505;p4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6" name="Google Shape;3506;p4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7" name="Google Shape;3507;p4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8" name="Google Shape;3508;p4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09" name="Google Shape;3509;p4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0" name="Google Shape;3510;p4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1" name="Google Shape;3511;p4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2" name="Google Shape;3512;p4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3" name="Google Shape;3513;p4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4" name="Google Shape;3514;p4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5" name="Google Shape;3515;p4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6" name="Google Shape;3516;p4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17" name="Google Shape;3517;p4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518" name="Google Shape;3518;p43"/>
            <p:cNvGrpSpPr/>
            <p:nvPr/>
          </p:nvGrpSpPr>
          <p:grpSpPr>
            <a:xfrm>
              <a:off x="1" y="-297475"/>
              <a:ext cx="12192000" cy="180000"/>
              <a:chOff x="0" y="-689"/>
              <a:chExt cx="7680" cy="232"/>
            </a:xfrm>
          </p:grpSpPr>
          <p:cxnSp>
            <p:nvCxnSpPr>
              <p:cNvPr id="3519" name="Google Shape;3519;p4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0" name="Google Shape;3520;p4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1" name="Google Shape;3521;p4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2" name="Google Shape;3522;p4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3" name="Google Shape;3523;p4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4" name="Google Shape;3524;p4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5" name="Google Shape;3525;p4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6" name="Google Shape;3526;p4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7" name="Google Shape;3527;p4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8" name="Google Shape;3528;p4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29" name="Google Shape;3529;p4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0" name="Google Shape;3530;p4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1" name="Google Shape;3531;p4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2" name="Google Shape;3532;p4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3" name="Google Shape;3533;p4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4" name="Google Shape;3534;p4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5" name="Google Shape;3535;p4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6" name="Google Shape;3536;p4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7" name="Google Shape;3537;p4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8" name="Google Shape;3538;p4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39" name="Google Shape;3539;p4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0" name="Google Shape;3540;p4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1" name="Google Shape;3541;p4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2" name="Google Shape;3542;p4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3" name="Google Shape;3543;p4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4" name="Google Shape;3544;p4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545" name="Google Shape;3545;p43"/>
            <p:cNvGrpSpPr/>
            <p:nvPr/>
          </p:nvGrpSpPr>
          <p:grpSpPr>
            <a:xfrm>
              <a:off x="6351" y="6972300"/>
              <a:ext cx="12195174" cy="180000"/>
              <a:chOff x="4" y="-689"/>
              <a:chExt cx="7682" cy="232"/>
            </a:xfrm>
          </p:grpSpPr>
          <p:cxnSp>
            <p:nvCxnSpPr>
              <p:cNvPr id="3546" name="Google Shape;3546;p4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7" name="Google Shape;3547;p4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8" name="Google Shape;3548;p4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49" name="Google Shape;3549;p4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0" name="Google Shape;3550;p4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1" name="Google Shape;3551;p4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2" name="Google Shape;3552;p4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3" name="Google Shape;3553;p4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4" name="Google Shape;3554;p4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5" name="Google Shape;3555;p4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6" name="Google Shape;3556;p4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7" name="Google Shape;3557;p4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8" name="Google Shape;3558;p4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59" name="Google Shape;3559;p4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0" name="Google Shape;3560;p4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1" name="Google Shape;3561;p4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2" name="Google Shape;3562;p4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3" name="Google Shape;3563;p4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4" name="Google Shape;3564;p4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5" name="Google Shape;3565;p4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6" name="Google Shape;3566;p4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7" name="Google Shape;3567;p4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8" name="Google Shape;3568;p4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69" name="Google Shape;3569;p4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70" name="Google Shape;3570;p4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571" name="Google Shape;3571;p4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572" name="Google Shape;3572;p43"/>
          <p:cNvSpPr>
            <a:spLocks noGrp="1"/>
          </p:cNvSpPr>
          <p:nvPr>
            <p:ph type="pic" idx="2"/>
          </p:nvPr>
        </p:nvSpPr>
        <p:spPr>
          <a:xfrm>
            <a:off x="0" y="0"/>
            <a:ext cx="12192000" cy="6858000"/>
          </a:xfrm>
          <a:prstGeom prst="rect">
            <a:avLst/>
          </a:prstGeom>
          <a:solidFill>
            <a:schemeClr val="lt2"/>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573" name="Google Shape;3573;p43"/>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4000"/>
              <a:buFont typeface="Tahoma"/>
              <a:buNone/>
              <a:defRPr sz="4000">
                <a:solidFill>
                  <a:schemeClr val="lt1"/>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4" name="Google Shape;3574;p43"/>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lt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sp>
        <p:nvSpPr>
          <p:cNvPr id="3575" name="Google Shape;3575;p4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6" name="Google Shape;3576;p4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FFFFFF"/>
                </a:solidFill>
                <a:latin typeface="Arial"/>
                <a:ea typeface="Arial"/>
                <a:cs typeface="Arial"/>
                <a:sym typeface="Arial"/>
              </a:defRPr>
            </a:lvl9pPr>
          </a:lstStyle>
          <a:p>
            <a:fld id="{00000000-1234-1234-1234-123412341234}" type="slidenum">
              <a:rPr lang="it-IT" smtClean="0"/>
              <a:pPr/>
              <a:t>‹N›</a:t>
            </a:fld>
            <a:endParaRPr lang="it-IT"/>
          </a:p>
        </p:txBody>
      </p:sp>
      <p:sp>
        <p:nvSpPr>
          <p:cNvPr id="3577" name="Google Shape;3577;p4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FFFFFF"/>
              </a:buClr>
              <a:buSzPts val="1000"/>
              <a:buFont typeface="Arial"/>
              <a:buNone/>
            </a:pPr>
            <a:r>
              <a:rPr lang="it-IT" sz="1100" b="0" i="0" u="none" strike="noStrike" cap="none">
                <a:solidFill>
                  <a:srgbClr val="FFFFFF"/>
                </a:solidFill>
                <a:latin typeface="Tahoma"/>
                <a:ea typeface="Tahoma"/>
                <a:cs typeface="Tahoma"/>
                <a:sym typeface="Tahoma"/>
              </a:rPr>
              <a:t>|</a:t>
            </a:r>
            <a:endParaRPr sz="1100" b="0" i="0" u="none" strike="noStrike" cap="none">
              <a:solidFill>
                <a:srgbClr val="FFFFFF"/>
              </a:solidFill>
              <a:latin typeface="Tahoma"/>
              <a:ea typeface="Tahoma"/>
              <a:cs typeface="Tahoma"/>
              <a:sym typeface="Tahoma"/>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statement illustration light">
  <p:cSld name="statement illustration light">
    <p:spTree>
      <p:nvGrpSpPr>
        <p:cNvPr id="1" name="Shape 3578"/>
        <p:cNvGrpSpPr/>
        <p:nvPr/>
      </p:nvGrpSpPr>
      <p:grpSpPr>
        <a:xfrm>
          <a:off x="0" y="0"/>
          <a:ext cx="0" cy="0"/>
          <a:chOff x="0" y="0"/>
          <a:chExt cx="0" cy="0"/>
        </a:xfrm>
      </p:grpSpPr>
      <p:grpSp>
        <p:nvGrpSpPr>
          <p:cNvPr id="3579" name="Google Shape;3579;p44"/>
          <p:cNvGrpSpPr/>
          <p:nvPr/>
        </p:nvGrpSpPr>
        <p:grpSpPr>
          <a:xfrm>
            <a:off x="-294300" y="-297472"/>
            <a:ext cx="12780600" cy="7449775"/>
            <a:chOff x="-294300" y="-297475"/>
            <a:chExt cx="12780600" cy="7449775"/>
          </a:xfrm>
        </p:grpSpPr>
        <p:grpSp>
          <p:nvGrpSpPr>
            <p:cNvPr id="3580" name="Google Shape;3580;p44"/>
            <p:cNvGrpSpPr/>
            <p:nvPr/>
          </p:nvGrpSpPr>
          <p:grpSpPr>
            <a:xfrm>
              <a:off x="-294300" y="0"/>
              <a:ext cx="180000" cy="6858000"/>
              <a:chOff x="-232" y="0"/>
              <a:chExt cx="232" cy="4320"/>
            </a:xfrm>
          </p:grpSpPr>
          <p:cxnSp>
            <p:nvCxnSpPr>
              <p:cNvPr id="3581" name="Google Shape;3581;p4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2" name="Google Shape;3582;p4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3" name="Google Shape;3583;p4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4" name="Google Shape;3584;p4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5" name="Google Shape;3585;p4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6" name="Google Shape;3586;p4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7" name="Google Shape;3587;p4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8" name="Google Shape;3588;p4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89" name="Google Shape;3589;p4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0" name="Google Shape;3590;p4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1" name="Google Shape;3591;p4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2" name="Google Shape;3592;p4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3" name="Google Shape;3593;p4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4" name="Google Shape;3594;p4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5" name="Google Shape;3595;p4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6" name="Google Shape;3596;p4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597" name="Google Shape;3597;p44"/>
            <p:cNvGrpSpPr/>
            <p:nvPr/>
          </p:nvGrpSpPr>
          <p:grpSpPr>
            <a:xfrm>
              <a:off x="12306300" y="0"/>
              <a:ext cx="180000" cy="6858000"/>
              <a:chOff x="-232" y="0"/>
              <a:chExt cx="232" cy="4320"/>
            </a:xfrm>
          </p:grpSpPr>
          <p:cxnSp>
            <p:nvCxnSpPr>
              <p:cNvPr id="3598" name="Google Shape;3598;p4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99" name="Google Shape;3599;p4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0" name="Google Shape;3600;p4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1" name="Google Shape;3601;p4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2" name="Google Shape;3602;p4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3" name="Google Shape;3603;p4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4" name="Google Shape;3604;p4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5" name="Google Shape;3605;p4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6" name="Google Shape;3606;p4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7" name="Google Shape;3607;p4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8" name="Google Shape;3608;p4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09" name="Google Shape;3609;p4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10" name="Google Shape;3610;p4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11" name="Google Shape;3611;p4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12" name="Google Shape;3612;p4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13" name="Google Shape;3613;p4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614" name="Google Shape;3614;p44"/>
            <p:cNvGrpSpPr/>
            <p:nvPr/>
          </p:nvGrpSpPr>
          <p:grpSpPr>
            <a:xfrm>
              <a:off x="1" y="-297475"/>
              <a:ext cx="12192000" cy="180000"/>
              <a:chOff x="0" y="-689"/>
              <a:chExt cx="7680" cy="232"/>
            </a:xfrm>
          </p:grpSpPr>
          <p:cxnSp>
            <p:nvCxnSpPr>
              <p:cNvPr id="3615" name="Google Shape;3615;p4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16" name="Google Shape;3616;p4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17" name="Google Shape;3617;p4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18" name="Google Shape;3618;p4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19" name="Google Shape;3619;p4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0" name="Google Shape;3620;p4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1" name="Google Shape;3621;p4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2" name="Google Shape;3622;p4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3" name="Google Shape;3623;p4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4" name="Google Shape;3624;p4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5" name="Google Shape;3625;p4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6" name="Google Shape;3626;p4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7" name="Google Shape;3627;p4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8" name="Google Shape;3628;p4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29" name="Google Shape;3629;p4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0" name="Google Shape;3630;p4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1" name="Google Shape;3631;p4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2" name="Google Shape;3632;p4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3" name="Google Shape;3633;p4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4" name="Google Shape;3634;p4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5" name="Google Shape;3635;p4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6" name="Google Shape;3636;p4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7" name="Google Shape;3637;p4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8" name="Google Shape;3638;p4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39" name="Google Shape;3639;p4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0" name="Google Shape;3640;p4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641" name="Google Shape;3641;p44"/>
            <p:cNvGrpSpPr/>
            <p:nvPr/>
          </p:nvGrpSpPr>
          <p:grpSpPr>
            <a:xfrm>
              <a:off x="6351" y="6972300"/>
              <a:ext cx="12195174" cy="180000"/>
              <a:chOff x="4" y="-689"/>
              <a:chExt cx="7682" cy="232"/>
            </a:xfrm>
          </p:grpSpPr>
          <p:cxnSp>
            <p:nvCxnSpPr>
              <p:cNvPr id="3642" name="Google Shape;3642;p4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3" name="Google Shape;3643;p4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4" name="Google Shape;3644;p4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5" name="Google Shape;3645;p4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6" name="Google Shape;3646;p4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7" name="Google Shape;3647;p4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8" name="Google Shape;3648;p4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49" name="Google Shape;3649;p4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0" name="Google Shape;3650;p4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1" name="Google Shape;3651;p4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2" name="Google Shape;3652;p4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3" name="Google Shape;3653;p4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4" name="Google Shape;3654;p4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5" name="Google Shape;3655;p4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6" name="Google Shape;3656;p4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7" name="Google Shape;3657;p4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8" name="Google Shape;3658;p4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59" name="Google Shape;3659;p4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0" name="Google Shape;3660;p4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1" name="Google Shape;3661;p4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2" name="Google Shape;3662;p4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3" name="Google Shape;3663;p4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4" name="Google Shape;3664;p4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5" name="Google Shape;3665;p4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6" name="Google Shape;3666;p4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667" name="Google Shape;3667;p4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3668" name="Google Shape;3668;p44"/>
          <p:cNvSpPr>
            <a:spLocks noGrp="1"/>
          </p:cNvSpPr>
          <p:nvPr>
            <p:ph type="pic" idx="2"/>
          </p:nvPr>
        </p:nvSpPr>
        <p:spPr>
          <a:xfrm>
            <a:off x="0" y="0"/>
            <a:ext cx="12192000" cy="6858000"/>
          </a:xfrm>
          <a:prstGeom prst="rect">
            <a:avLst/>
          </a:prstGeom>
          <a:solidFill>
            <a:schemeClr val="lt1"/>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3669" name="Google Shape;3669;p44"/>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4000"/>
              <a:buFont typeface="Tahoma"/>
              <a:buNone/>
              <a:defRPr sz="4000">
                <a:solidFill>
                  <a:schemeClr val="dk2"/>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0" name="Google Shape;3670;p44"/>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dk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sp>
        <p:nvSpPr>
          <p:cNvPr id="3671" name="Google Shape;3671;p44"/>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Arial"/>
              <a:ea typeface="Arial"/>
              <a:cs typeface="Arial"/>
              <a:sym typeface="Arial"/>
            </a:endParaRPr>
          </a:p>
        </p:txBody>
      </p:sp>
      <p:sp>
        <p:nvSpPr>
          <p:cNvPr id="3672" name="Google Shape;3672;p44"/>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3" name="Google Shape;3673;p44"/>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1pPr>
            <a:lvl2pPr marL="0" marR="0" lvl="1"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2pPr>
            <a:lvl3pPr marL="0" marR="0" lvl="2"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3pPr>
            <a:lvl4pPr marL="0" marR="0" lvl="3"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4pPr>
            <a:lvl5pPr marL="0" marR="0" lvl="4"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5pPr>
            <a:lvl6pPr marL="0" marR="0" lvl="5"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6pPr>
            <a:lvl7pPr marL="0" marR="0" lvl="6"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7pPr>
            <a:lvl8pPr marL="0" marR="0" lvl="7"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8pPr>
            <a:lvl9pPr marL="0" marR="0" lvl="8" indent="0" algn="r">
              <a:lnSpc>
                <a:spcPct val="100000"/>
              </a:lnSpc>
              <a:spcBef>
                <a:spcPts val="0"/>
              </a:spcBef>
              <a:spcAft>
                <a:spcPts val="0"/>
              </a:spcAft>
              <a:buClr>
                <a:srgbClr val="0F1941"/>
              </a:buClr>
              <a:buSzPts val="1000"/>
              <a:buFont typeface="Arial"/>
              <a:buNone/>
              <a:defRPr sz="1100" b="0" i="0" u="none" strike="noStrike" cap="none">
                <a:solidFill>
                  <a:srgbClr val="0F1941"/>
                </a:solidFill>
                <a:latin typeface="Arial"/>
                <a:ea typeface="Arial"/>
                <a:cs typeface="Arial"/>
                <a:sym typeface="Arial"/>
              </a:defRPr>
            </a:lvl9pPr>
          </a:lstStyle>
          <a:p>
            <a:fld id="{00000000-1234-1234-1234-123412341234}" type="slidenum">
              <a:rPr lang="it-IT" smtClean="0"/>
              <a:pPr/>
              <a:t>‹N›</a:t>
            </a:fld>
            <a:endParaRPr lang="it-IT"/>
          </a:p>
        </p:txBody>
      </p:sp>
      <p:sp>
        <p:nvSpPr>
          <p:cNvPr id="3674" name="Google Shape;3674;p44"/>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F1941"/>
              </a:buClr>
              <a:buSzPts val="1000"/>
              <a:buFont typeface="Arial"/>
              <a:buNone/>
            </a:pPr>
            <a:r>
              <a:rPr lang="it-IT" sz="1100" b="0" i="0" u="none" strike="noStrike" cap="none">
                <a:solidFill>
                  <a:srgbClr val="0F1941"/>
                </a:solidFill>
                <a:latin typeface="Tahoma"/>
                <a:ea typeface="Tahoma"/>
                <a:cs typeface="Tahoma"/>
                <a:sym typeface="Tahoma"/>
              </a:rPr>
              <a:t>|</a:t>
            </a:r>
            <a:endParaRPr sz="1100" b="0" i="0" u="none" strike="noStrike" cap="none">
              <a:solidFill>
                <a:srgbClr val="0F1941"/>
              </a:solidFill>
              <a:latin typeface="Tahoma"/>
              <a:ea typeface="Tahoma"/>
              <a:cs typeface="Tahoma"/>
              <a:sym typeface="Tahoma"/>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final slide blue">
  <p:cSld name="final slide blue">
    <p:bg>
      <p:bgPr>
        <a:solidFill>
          <a:srgbClr val="2175D9"/>
        </a:solidFill>
        <a:effectLst/>
      </p:bgPr>
    </p:bg>
    <p:spTree>
      <p:nvGrpSpPr>
        <p:cNvPr id="1" name="Shape 3675"/>
        <p:cNvGrpSpPr/>
        <p:nvPr/>
      </p:nvGrpSpPr>
      <p:grpSpPr>
        <a:xfrm>
          <a:off x="0" y="0"/>
          <a:ext cx="0" cy="0"/>
          <a:chOff x="0" y="0"/>
          <a:chExt cx="0" cy="0"/>
        </a:xfrm>
      </p:grpSpPr>
      <p:grpSp>
        <p:nvGrpSpPr>
          <p:cNvPr id="3676" name="Google Shape;3676;p45"/>
          <p:cNvGrpSpPr/>
          <p:nvPr/>
        </p:nvGrpSpPr>
        <p:grpSpPr>
          <a:xfrm>
            <a:off x="765177" y="911262"/>
            <a:ext cx="10658475" cy="5026025"/>
            <a:chOff x="482" y="574"/>
            <a:chExt cx="6714" cy="3166"/>
          </a:xfrm>
        </p:grpSpPr>
        <p:sp>
          <p:nvSpPr>
            <p:cNvPr id="3677" name="Google Shape;3677;p45"/>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78" name="Google Shape;3678;p45"/>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79" name="Google Shape;3679;p45"/>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0" name="Google Shape;3680;p45"/>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1" name="Google Shape;3681;p45"/>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2" name="Google Shape;3682;p45"/>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3" name="Google Shape;3683;p45"/>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4" name="Google Shape;3684;p45"/>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5" name="Google Shape;3685;p45"/>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6" name="Google Shape;3686;p45"/>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7" name="Google Shape;3687;p45"/>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8" name="Google Shape;3688;p45"/>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89" name="Google Shape;3689;p45"/>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0" name="Google Shape;3690;p45"/>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1" name="Google Shape;3691;p45"/>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2" name="Google Shape;3692;p45"/>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3" name="Google Shape;3693;p45"/>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4" name="Google Shape;3694;p45"/>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5" name="Google Shape;3695;p45"/>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6" name="Google Shape;3696;p45"/>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7" name="Google Shape;3697;p45"/>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8" name="Google Shape;3698;p45"/>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699" name="Google Shape;3699;p45"/>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3700" name="Google Shape;3700;p45"/>
          <p:cNvGrpSpPr/>
          <p:nvPr/>
        </p:nvGrpSpPr>
        <p:grpSpPr>
          <a:xfrm>
            <a:off x="-294300" y="-297472"/>
            <a:ext cx="12780600" cy="7449775"/>
            <a:chOff x="-294300" y="-297475"/>
            <a:chExt cx="12780600" cy="7449775"/>
          </a:xfrm>
        </p:grpSpPr>
        <p:grpSp>
          <p:nvGrpSpPr>
            <p:cNvPr id="3701" name="Google Shape;3701;p45"/>
            <p:cNvGrpSpPr/>
            <p:nvPr/>
          </p:nvGrpSpPr>
          <p:grpSpPr>
            <a:xfrm>
              <a:off x="-294300" y="0"/>
              <a:ext cx="180000" cy="6858000"/>
              <a:chOff x="-232" y="0"/>
              <a:chExt cx="232" cy="4320"/>
            </a:xfrm>
          </p:grpSpPr>
          <p:cxnSp>
            <p:nvCxnSpPr>
              <p:cNvPr id="3702" name="Google Shape;3702;p4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3" name="Google Shape;3703;p4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4" name="Google Shape;3704;p4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5" name="Google Shape;3705;p4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6" name="Google Shape;3706;p4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7" name="Google Shape;3707;p4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8" name="Google Shape;3708;p4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09" name="Google Shape;3709;p4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0" name="Google Shape;3710;p4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1" name="Google Shape;3711;p4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2" name="Google Shape;3712;p4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3" name="Google Shape;3713;p4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4" name="Google Shape;3714;p4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5" name="Google Shape;3715;p4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6" name="Google Shape;3716;p4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17" name="Google Shape;3717;p4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718" name="Google Shape;3718;p45"/>
            <p:cNvGrpSpPr/>
            <p:nvPr/>
          </p:nvGrpSpPr>
          <p:grpSpPr>
            <a:xfrm>
              <a:off x="12306300" y="0"/>
              <a:ext cx="180000" cy="6858000"/>
              <a:chOff x="-232" y="0"/>
              <a:chExt cx="232" cy="4320"/>
            </a:xfrm>
          </p:grpSpPr>
          <p:cxnSp>
            <p:nvCxnSpPr>
              <p:cNvPr id="3719" name="Google Shape;3719;p4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0" name="Google Shape;3720;p4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1" name="Google Shape;3721;p4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2" name="Google Shape;3722;p4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3" name="Google Shape;3723;p4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4" name="Google Shape;3724;p4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5" name="Google Shape;3725;p4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6" name="Google Shape;3726;p4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7" name="Google Shape;3727;p4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8" name="Google Shape;3728;p4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29" name="Google Shape;3729;p4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30" name="Google Shape;3730;p4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31" name="Google Shape;3731;p4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32" name="Google Shape;3732;p4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33" name="Google Shape;3733;p4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34" name="Google Shape;3734;p4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735" name="Google Shape;3735;p45"/>
            <p:cNvGrpSpPr/>
            <p:nvPr/>
          </p:nvGrpSpPr>
          <p:grpSpPr>
            <a:xfrm>
              <a:off x="1" y="-297475"/>
              <a:ext cx="12192000" cy="180000"/>
              <a:chOff x="0" y="-689"/>
              <a:chExt cx="7680" cy="232"/>
            </a:xfrm>
          </p:grpSpPr>
          <p:cxnSp>
            <p:nvCxnSpPr>
              <p:cNvPr id="3736" name="Google Shape;3736;p4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37" name="Google Shape;3737;p4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38" name="Google Shape;3738;p4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39" name="Google Shape;3739;p4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0" name="Google Shape;3740;p4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1" name="Google Shape;3741;p4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2" name="Google Shape;3742;p4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3" name="Google Shape;3743;p4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4" name="Google Shape;3744;p4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5" name="Google Shape;3745;p4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6" name="Google Shape;3746;p4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7" name="Google Shape;3747;p4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8" name="Google Shape;3748;p4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49" name="Google Shape;3749;p4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0" name="Google Shape;3750;p4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1" name="Google Shape;3751;p4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2" name="Google Shape;3752;p4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3" name="Google Shape;3753;p4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4" name="Google Shape;3754;p4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5" name="Google Shape;3755;p4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6" name="Google Shape;3756;p4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7" name="Google Shape;3757;p4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8" name="Google Shape;3758;p4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59" name="Google Shape;3759;p4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0" name="Google Shape;3760;p4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1" name="Google Shape;3761;p4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762" name="Google Shape;3762;p45"/>
            <p:cNvGrpSpPr/>
            <p:nvPr/>
          </p:nvGrpSpPr>
          <p:grpSpPr>
            <a:xfrm>
              <a:off x="6351" y="6972300"/>
              <a:ext cx="12195174" cy="180000"/>
              <a:chOff x="4" y="-689"/>
              <a:chExt cx="7682" cy="232"/>
            </a:xfrm>
          </p:grpSpPr>
          <p:cxnSp>
            <p:nvCxnSpPr>
              <p:cNvPr id="3763" name="Google Shape;3763;p4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4" name="Google Shape;3764;p4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5" name="Google Shape;3765;p4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6" name="Google Shape;3766;p4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7" name="Google Shape;3767;p4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8" name="Google Shape;3768;p4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69" name="Google Shape;3769;p4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0" name="Google Shape;3770;p4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1" name="Google Shape;3771;p4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2" name="Google Shape;3772;p4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3" name="Google Shape;3773;p4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4" name="Google Shape;3774;p4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5" name="Google Shape;3775;p4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6" name="Google Shape;3776;p4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7" name="Google Shape;3777;p4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8" name="Google Shape;3778;p4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79" name="Google Shape;3779;p4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0" name="Google Shape;3780;p4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1" name="Google Shape;3781;p4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2" name="Google Shape;3782;p4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3" name="Google Shape;3783;p4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4" name="Google Shape;3784;p4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5" name="Google Shape;3785;p4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6" name="Google Shape;3786;p4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7" name="Google Shape;3787;p4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788" name="Google Shape;3788;p4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matchingName="final slide dark blue">
  <p:cSld name="final slide dark blue">
    <p:bg>
      <p:bgPr>
        <a:solidFill>
          <a:srgbClr val="0F1941"/>
        </a:solidFill>
        <a:effectLst/>
      </p:bgPr>
    </p:bg>
    <p:spTree>
      <p:nvGrpSpPr>
        <p:cNvPr id="1" name="Shape 3789"/>
        <p:cNvGrpSpPr/>
        <p:nvPr/>
      </p:nvGrpSpPr>
      <p:grpSpPr>
        <a:xfrm>
          <a:off x="0" y="0"/>
          <a:ext cx="0" cy="0"/>
          <a:chOff x="0" y="0"/>
          <a:chExt cx="0" cy="0"/>
        </a:xfrm>
      </p:grpSpPr>
      <p:grpSp>
        <p:nvGrpSpPr>
          <p:cNvPr id="3790" name="Google Shape;3790;p46"/>
          <p:cNvGrpSpPr/>
          <p:nvPr/>
        </p:nvGrpSpPr>
        <p:grpSpPr>
          <a:xfrm>
            <a:off x="765177" y="911262"/>
            <a:ext cx="10658475" cy="5026025"/>
            <a:chOff x="482" y="574"/>
            <a:chExt cx="6714" cy="3166"/>
          </a:xfrm>
        </p:grpSpPr>
        <p:sp>
          <p:nvSpPr>
            <p:cNvPr id="3791" name="Google Shape;3791;p46"/>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2" name="Google Shape;3792;p46"/>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3" name="Google Shape;3793;p46"/>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4" name="Google Shape;3794;p46"/>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5" name="Google Shape;3795;p46"/>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6" name="Google Shape;3796;p46"/>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7" name="Google Shape;3797;p46"/>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8" name="Google Shape;3798;p46"/>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799" name="Google Shape;3799;p46"/>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0" name="Google Shape;3800;p46"/>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1" name="Google Shape;3801;p46"/>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2" name="Google Shape;3802;p46"/>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3" name="Google Shape;3803;p46"/>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4" name="Google Shape;3804;p46"/>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5" name="Google Shape;3805;p46"/>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6" name="Google Shape;3806;p46"/>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7" name="Google Shape;3807;p46"/>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8" name="Google Shape;3808;p46"/>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09" name="Google Shape;3809;p46"/>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10" name="Google Shape;3810;p46"/>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11" name="Google Shape;3811;p46"/>
            <p:cNvSpPr/>
            <p:nvPr/>
          </p:nvSpPr>
          <p:spPr>
            <a:xfrm>
              <a:off x="7102" y="2186"/>
              <a:ext cx="94" cy="94"/>
            </a:xfrm>
            <a:prstGeom prst="ellipse">
              <a:avLst/>
            </a:prstGeom>
            <a:solidFill>
              <a:srgbClr val="E7453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12" name="Google Shape;3812;p46"/>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813" name="Google Shape;3813;p46"/>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3814" name="Google Shape;3814;p46"/>
          <p:cNvGrpSpPr/>
          <p:nvPr/>
        </p:nvGrpSpPr>
        <p:grpSpPr>
          <a:xfrm>
            <a:off x="-294300" y="-297472"/>
            <a:ext cx="12780600" cy="7449775"/>
            <a:chOff x="-294300" y="-297475"/>
            <a:chExt cx="12780600" cy="7449775"/>
          </a:xfrm>
        </p:grpSpPr>
        <p:grpSp>
          <p:nvGrpSpPr>
            <p:cNvPr id="3815" name="Google Shape;3815;p46"/>
            <p:cNvGrpSpPr/>
            <p:nvPr/>
          </p:nvGrpSpPr>
          <p:grpSpPr>
            <a:xfrm>
              <a:off x="-294300" y="0"/>
              <a:ext cx="180000" cy="6858000"/>
              <a:chOff x="-232" y="0"/>
              <a:chExt cx="232" cy="4320"/>
            </a:xfrm>
          </p:grpSpPr>
          <p:cxnSp>
            <p:nvCxnSpPr>
              <p:cNvPr id="3816" name="Google Shape;3816;p4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17" name="Google Shape;3817;p4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18" name="Google Shape;3818;p4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19" name="Google Shape;3819;p4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0" name="Google Shape;3820;p4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1" name="Google Shape;3821;p4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2" name="Google Shape;3822;p4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3" name="Google Shape;3823;p4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4" name="Google Shape;3824;p4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5" name="Google Shape;3825;p4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6" name="Google Shape;3826;p4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7" name="Google Shape;3827;p4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8" name="Google Shape;3828;p4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29" name="Google Shape;3829;p4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0" name="Google Shape;3830;p4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1" name="Google Shape;3831;p4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832" name="Google Shape;3832;p46"/>
            <p:cNvGrpSpPr/>
            <p:nvPr/>
          </p:nvGrpSpPr>
          <p:grpSpPr>
            <a:xfrm>
              <a:off x="12306300" y="0"/>
              <a:ext cx="180000" cy="6858000"/>
              <a:chOff x="-232" y="0"/>
              <a:chExt cx="232" cy="4320"/>
            </a:xfrm>
          </p:grpSpPr>
          <p:cxnSp>
            <p:nvCxnSpPr>
              <p:cNvPr id="3833" name="Google Shape;3833;p4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4" name="Google Shape;3834;p4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5" name="Google Shape;3835;p4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6" name="Google Shape;3836;p4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7" name="Google Shape;3837;p4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8" name="Google Shape;3838;p4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39" name="Google Shape;3839;p4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0" name="Google Shape;3840;p4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1" name="Google Shape;3841;p4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2" name="Google Shape;3842;p4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3" name="Google Shape;3843;p4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4" name="Google Shape;3844;p4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5" name="Google Shape;3845;p4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6" name="Google Shape;3846;p4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7" name="Google Shape;3847;p4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48" name="Google Shape;3848;p4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849" name="Google Shape;3849;p46"/>
            <p:cNvGrpSpPr/>
            <p:nvPr/>
          </p:nvGrpSpPr>
          <p:grpSpPr>
            <a:xfrm>
              <a:off x="1" y="-297475"/>
              <a:ext cx="12192000" cy="180000"/>
              <a:chOff x="0" y="-689"/>
              <a:chExt cx="7680" cy="232"/>
            </a:xfrm>
          </p:grpSpPr>
          <p:cxnSp>
            <p:nvCxnSpPr>
              <p:cNvPr id="3850" name="Google Shape;3850;p4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1" name="Google Shape;3851;p4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2" name="Google Shape;3852;p4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3" name="Google Shape;3853;p4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4" name="Google Shape;3854;p4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5" name="Google Shape;3855;p4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6" name="Google Shape;3856;p4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7" name="Google Shape;3857;p4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8" name="Google Shape;3858;p4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59" name="Google Shape;3859;p4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0" name="Google Shape;3860;p4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1" name="Google Shape;3861;p4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2" name="Google Shape;3862;p4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3" name="Google Shape;3863;p4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4" name="Google Shape;3864;p4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5" name="Google Shape;3865;p4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6" name="Google Shape;3866;p4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7" name="Google Shape;3867;p4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8" name="Google Shape;3868;p4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69" name="Google Shape;3869;p4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0" name="Google Shape;3870;p4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1" name="Google Shape;3871;p4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2" name="Google Shape;3872;p4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3" name="Google Shape;3873;p4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4" name="Google Shape;3874;p4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5" name="Google Shape;3875;p4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876" name="Google Shape;3876;p46"/>
            <p:cNvGrpSpPr/>
            <p:nvPr/>
          </p:nvGrpSpPr>
          <p:grpSpPr>
            <a:xfrm>
              <a:off x="6351" y="6972300"/>
              <a:ext cx="12195174" cy="180000"/>
              <a:chOff x="4" y="-689"/>
              <a:chExt cx="7682" cy="232"/>
            </a:xfrm>
          </p:grpSpPr>
          <p:cxnSp>
            <p:nvCxnSpPr>
              <p:cNvPr id="3877" name="Google Shape;3877;p4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8" name="Google Shape;3878;p4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79" name="Google Shape;3879;p4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0" name="Google Shape;3880;p4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1" name="Google Shape;3881;p4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2" name="Google Shape;3882;p4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3" name="Google Shape;3883;p4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4" name="Google Shape;3884;p4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5" name="Google Shape;3885;p4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6" name="Google Shape;3886;p4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7" name="Google Shape;3887;p4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8" name="Google Shape;3888;p4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89" name="Google Shape;3889;p4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0" name="Google Shape;3890;p4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1" name="Google Shape;3891;p4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2" name="Google Shape;3892;p4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3" name="Google Shape;3893;p4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4" name="Google Shape;3894;p4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5" name="Google Shape;3895;p4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6" name="Google Shape;3896;p4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7" name="Google Shape;3897;p4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8" name="Google Shape;3898;p4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899" name="Google Shape;3899;p4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00" name="Google Shape;3900;p4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01" name="Google Shape;3901;p4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02" name="Google Shape;3902;p4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matchingName="final slide turquoise">
  <p:cSld name="final slide turquoise">
    <p:bg>
      <p:bgPr>
        <a:solidFill>
          <a:srgbClr val="6BA5B4"/>
        </a:solidFill>
        <a:effectLst/>
      </p:bgPr>
    </p:bg>
    <p:spTree>
      <p:nvGrpSpPr>
        <p:cNvPr id="1" name="Shape 3903"/>
        <p:cNvGrpSpPr/>
        <p:nvPr/>
      </p:nvGrpSpPr>
      <p:grpSpPr>
        <a:xfrm>
          <a:off x="0" y="0"/>
          <a:ext cx="0" cy="0"/>
          <a:chOff x="0" y="0"/>
          <a:chExt cx="0" cy="0"/>
        </a:xfrm>
      </p:grpSpPr>
      <p:grpSp>
        <p:nvGrpSpPr>
          <p:cNvPr id="3904" name="Google Shape;3904;p47"/>
          <p:cNvGrpSpPr/>
          <p:nvPr/>
        </p:nvGrpSpPr>
        <p:grpSpPr>
          <a:xfrm>
            <a:off x="765177" y="911262"/>
            <a:ext cx="10658475" cy="5026025"/>
            <a:chOff x="482" y="574"/>
            <a:chExt cx="6714" cy="3166"/>
          </a:xfrm>
        </p:grpSpPr>
        <p:sp>
          <p:nvSpPr>
            <p:cNvPr id="3905" name="Google Shape;3905;p47"/>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06" name="Google Shape;3906;p47"/>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07" name="Google Shape;3907;p47"/>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08" name="Google Shape;3908;p47"/>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09" name="Google Shape;3909;p47"/>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0" name="Google Shape;3910;p47"/>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1" name="Google Shape;3911;p47"/>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2" name="Google Shape;3912;p47"/>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3" name="Google Shape;3913;p47"/>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4" name="Google Shape;3914;p47"/>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5" name="Google Shape;3915;p47"/>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6" name="Google Shape;3916;p47"/>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7" name="Google Shape;3917;p47"/>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8" name="Google Shape;3918;p47"/>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19" name="Google Shape;3919;p47"/>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0" name="Google Shape;3920;p47"/>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1" name="Google Shape;3921;p47"/>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2" name="Google Shape;3922;p47"/>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3" name="Google Shape;3923;p47"/>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4" name="Google Shape;3924;p47"/>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5" name="Google Shape;3925;p47"/>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6" name="Google Shape;3926;p47"/>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3927" name="Google Shape;3927;p47"/>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3928" name="Google Shape;3928;p47"/>
          <p:cNvGrpSpPr/>
          <p:nvPr/>
        </p:nvGrpSpPr>
        <p:grpSpPr>
          <a:xfrm>
            <a:off x="-294300" y="-297472"/>
            <a:ext cx="12780600" cy="7449775"/>
            <a:chOff x="-294300" y="-297475"/>
            <a:chExt cx="12780600" cy="7449775"/>
          </a:xfrm>
        </p:grpSpPr>
        <p:grpSp>
          <p:nvGrpSpPr>
            <p:cNvPr id="3929" name="Google Shape;3929;p47"/>
            <p:cNvGrpSpPr/>
            <p:nvPr/>
          </p:nvGrpSpPr>
          <p:grpSpPr>
            <a:xfrm>
              <a:off x="-294300" y="0"/>
              <a:ext cx="180000" cy="6858000"/>
              <a:chOff x="-232" y="0"/>
              <a:chExt cx="232" cy="4320"/>
            </a:xfrm>
          </p:grpSpPr>
          <p:cxnSp>
            <p:nvCxnSpPr>
              <p:cNvPr id="3930" name="Google Shape;3930;p4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1" name="Google Shape;3931;p4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2" name="Google Shape;3932;p4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3" name="Google Shape;3933;p4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4" name="Google Shape;3934;p4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5" name="Google Shape;3935;p4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6" name="Google Shape;3936;p4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7" name="Google Shape;3937;p4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8" name="Google Shape;3938;p4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39" name="Google Shape;3939;p4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0" name="Google Shape;3940;p4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1" name="Google Shape;3941;p4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2" name="Google Shape;3942;p4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3" name="Google Shape;3943;p4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4" name="Google Shape;3944;p4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5" name="Google Shape;3945;p4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946" name="Google Shape;3946;p47"/>
            <p:cNvGrpSpPr/>
            <p:nvPr/>
          </p:nvGrpSpPr>
          <p:grpSpPr>
            <a:xfrm>
              <a:off x="12306300" y="0"/>
              <a:ext cx="180000" cy="6858000"/>
              <a:chOff x="-232" y="0"/>
              <a:chExt cx="232" cy="4320"/>
            </a:xfrm>
          </p:grpSpPr>
          <p:cxnSp>
            <p:nvCxnSpPr>
              <p:cNvPr id="3947" name="Google Shape;3947;p4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8" name="Google Shape;3948;p4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49" name="Google Shape;3949;p4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0" name="Google Shape;3950;p4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1" name="Google Shape;3951;p4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2" name="Google Shape;3952;p4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3" name="Google Shape;3953;p4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4" name="Google Shape;3954;p4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5" name="Google Shape;3955;p4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6" name="Google Shape;3956;p4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7" name="Google Shape;3957;p4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8" name="Google Shape;3958;p4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59" name="Google Shape;3959;p4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60" name="Google Shape;3960;p4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61" name="Google Shape;3961;p4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62" name="Google Shape;3962;p4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3963" name="Google Shape;3963;p47"/>
            <p:cNvGrpSpPr/>
            <p:nvPr/>
          </p:nvGrpSpPr>
          <p:grpSpPr>
            <a:xfrm>
              <a:off x="1" y="-297475"/>
              <a:ext cx="12192000" cy="180000"/>
              <a:chOff x="0" y="-689"/>
              <a:chExt cx="7680" cy="232"/>
            </a:xfrm>
          </p:grpSpPr>
          <p:cxnSp>
            <p:nvCxnSpPr>
              <p:cNvPr id="3964" name="Google Shape;3964;p4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5" name="Google Shape;3965;p4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6" name="Google Shape;3966;p4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7" name="Google Shape;3967;p4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8" name="Google Shape;3968;p4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69" name="Google Shape;3969;p4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0" name="Google Shape;3970;p4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1" name="Google Shape;3971;p4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2" name="Google Shape;3972;p4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3" name="Google Shape;3973;p4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4" name="Google Shape;3974;p4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5" name="Google Shape;3975;p4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6" name="Google Shape;3976;p4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7" name="Google Shape;3977;p4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8" name="Google Shape;3978;p4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79" name="Google Shape;3979;p4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0" name="Google Shape;3980;p4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1" name="Google Shape;3981;p4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2" name="Google Shape;3982;p4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3" name="Google Shape;3983;p4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4" name="Google Shape;3984;p4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5" name="Google Shape;3985;p4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6" name="Google Shape;3986;p4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7" name="Google Shape;3987;p4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8" name="Google Shape;3988;p4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89" name="Google Shape;3989;p4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3990" name="Google Shape;3990;p47"/>
            <p:cNvGrpSpPr/>
            <p:nvPr/>
          </p:nvGrpSpPr>
          <p:grpSpPr>
            <a:xfrm>
              <a:off x="6351" y="6972300"/>
              <a:ext cx="12195174" cy="180000"/>
              <a:chOff x="4" y="-689"/>
              <a:chExt cx="7682" cy="232"/>
            </a:xfrm>
          </p:grpSpPr>
          <p:cxnSp>
            <p:nvCxnSpPr>
              <p:cNvPr id="3991" name="Google Shape;3991;p4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2" name="Google Shape;3992;p4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3" name="Google Shape;3993;p4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4" name="Google Shape;3994;p4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5" name="Google Shape;3995;p4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6" name="Google Shape;3996;p4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7" name="Google Shape;3997;p4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8" name="Google Shape;3998;p4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3999" name="Google Shape;3999;p4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0" name="Google Shape;4000;p4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1" name="Google Shape;4001;p4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2" name="Google Shape;4002;p4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3" name="Google Shape;4003;p4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4" name="Google Shape;4004;p4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5" name="Google Shape;4005;p4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6" name="Google Shape;4006;p4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7" name="Google Shape;4007;p4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8" name="Google Shape;4008;p4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09" name="Google Shape;4009;p4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0" name="Google Shape;4010;p4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1" name="Google Shape;4011;p4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2" name="Google Shape;4012;p4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3" name="Google Shape;4013;p4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4" name="Google Shape;4014;p4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5" name="Google Shape;4015;p4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16" name="Google Shape;4016;p4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matchingName="final slide cream">
  <p:cSld name="final slide cream">
    <p:bg>
      <p:bgPr>
        <a:solidFill>
          <a:srgbClr val="F7F5F0"/>
        </a:solidFill>
        <a:effectLst/>
      </p:bgPr>
    </p:bg>
    <p:spTree>
      <p:nvGrpSpPr>
        <p:cNvPr id="1" name="Shape 4017"/>
        <p:cNvGrpSpPr/>
        <p:nvPr/>
      </p:nvGrpSpPr>
      <p:grpSpPr>
        <a:xfrm>
          <a:off x="0" y="0"/>
          <a:ext cx="0" cy="0"/>
          <a:chOff x="0" y="0"/>
          <a:chExt cx="0" cy="0"/>
        </a:xfrm>
      </p:grpSpPr>
      <p:grpSp>
        <p:nvGrpSpPr>
          <p:cNvPr id="4018" name="Google Shape;4018;p48"/>
          <p:cNvGrpSpPr/>
          <p:nvPr/>
        </p:nvGrpSpPr>
        <p:grpSpPr>
          <a:xfrm>
            <a:off x="765177" y="911262"/>
            <a:ext cx="10658475" cy="5026025"/>
            <a:chOff x="482" y="574"/>
            <a:chExt cx="6714" cy="3166"/>
          </a:xfrm>
        </p:grpSpPr>
        <p:sp>
          <p:nvSpPr>
            <p:cNvPr id="4019" name="Google Shape;4019;p48"/>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0" name="Google Shape;4020;p48"/>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1" name="Google Shape;4021;p48"/>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2" name="Google Shape;4022;p48"/>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3" name="Google Shape;4023;p48"/>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4" name="Google Shape;4024;p48"/>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5" name="Google Shape;4025;p48"/>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6" name="Google Shape;4026;p48"/>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7" name="Google Shape;4027;p48"/>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8" name="Google Shape;4028;p48"/>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29" name="Google Shape;4029;p48"/>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0" name="Google Shape;4030;p48"/>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1" name="Google Shape;4031;p48"/>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2" name="Google Shape;4032;p48"/>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3" name="Google Shape;4033;p48"/>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4" name="Google Shape;4034;p48"/>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5" name="Google Shape;4035;p48"/>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6" name="Google Shape;4036;p48"/>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7" name="Google Shape;4037;p48"/>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8" name="Google Shape;4038;p48"/>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39" name="Google Shape;4039;p48"/>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40" name="Google Shape;4040;p48"/>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041" name="Google Shape;4041;p48"/>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4042" name="Google Shape;4042;p48"/>
          <p:cNvGrpSpPr/>
          <p:nvPr/>
        </p:nvGrpSpPr>
        <p:grpSpPr>
          <a:xfrm>
            <a:off x="-294300" y="-297472"/>
            <a:ext cx="12780600" cy="7449775"/>
            <a:chOff x="-294300" y="-297475"/>
            <a:chExt cx="12780600" cy="7449775"/>
          </a:xfrm>
        </p:grpSpPr>
        <p:grpSp>
          <p:nvGrpSpPr>
            <p:cNvPr id="4043" name="Google Shape;4043;p48"/>
            <p:cNvGrpSpPr/>
            <p:nvPr/>
          </p:nvGrpSpPr>
          <p:grpSpPr>
            <a:xfrm>
              <a:off x="-294300" y="0"/>
              <a:ext cx="180000" cy="6858000"/>
              <a:chOff x="-232" y="0"/>
              <a:chExt cx="232" cy="4320"/>
            </a:xfrm>
          </p:grpSpPr>
          <p:cxnSp>
            <p:nvCxnSpPr>
              <p:cNvPr id="4044" name="Google Shape;4044;p4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45" name="Google Shape;4045;p4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46" name="Google Shape;4046;p4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47" name="Google Shape;4047;p4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48" name="Google Shape;4048;p4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49" name="Google Shape;4049;p4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0" name="Google Shape;4050;p4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1" name="Google Shape;4051;p4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2" name="Google Shape;4052;p4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3" name="Google Shape;4053;p4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4" name="Google Shape;4054;p4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5" name="Google Shape;4055;p4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6" name="Google Shape;4056;p4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7" name="Google Shape;4057;p4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8" name="Google Shape;4058;p4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59" name="Google Shape;4059;p4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060" name="Google Shape;4060;p48"/>
            <p:cNvGrpSpPr/>
            <p:nvPr/>
          </p:nvGrpSpPr>
          <p:grpSpPr>
            <a:xfrm>
              <a:off x="12306300" y="0"/>
              <a:ext cx="180000" cy="6858000"/>
              <a:chOff x="-232" y="0"/>
              <a:chExt cx="232" cy="4320"/>
            </a:xfrm>
          </p:grpSpPr>
          <p:cxnSp>
            <p:nvCxnSpPr>
              <p:cNvPr id="4061" name="Google Shape;4061;p4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2" name="Google Shape;4062;p4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3" name="Google Shape;4063;p4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4" name="Google Shape;4064;p4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5" name="Google Shape;4065;p4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6" name="Google Shape;4066;p4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7" name="Google Shape;4067;p4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8" name="Google Shape;4068;p4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69" name="Google Shape;4069;p4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0" name="Google Shape;4070;p4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1" name="Google Shape;4071;p4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2" name="Google Shape;4072;p4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3" name="Google Shape;4073;p4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4" name="Google Shape;4074;p4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5" name="Google Shape;4075;p4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76" name="Google Shape;4076;p4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077" name="Google Shape;4077;p48"/>
            <p:cNvGrpSpPr/>
            <p:nvPr/>
          </p:nvGrpSpPr>
          <p:grpSpPr>
            <a:xfrm>
              <a:off x="1" y="-297475"/>
              <a:ext cx="12192000" cy="180000"/>
              <a:chOff x="0" y="-689"/>
              <a:chExt cx="7680" cy="232"/>
            </a:xfrm>
          </p:grpSpPr>
          <p:cxnSp>
            <p:nvCxnSpPr>
              <p:cNvPr id="4078" name="Google Shape;4078;p4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79" name="Google Shape;4079;p4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0" name="Google Shape;4080;p4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1" name="Google Shape;4081;p4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2" name="Google Shape;4082;p4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3" name="Google Shape;4083;p4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4" name="Google Shape;4084;p4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5" name="Google Shape;4085;p4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6" name="Google Shape;4086;p4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7" name="Google Shape;4087;p4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8" name="Google Shape;4088;p4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89" name="Google Shape;4089;p4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0" name="Google Shape;4090;p4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1" name="Google Shape;4091;p4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2" name="Google Shape;4092;p4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3" name="Google Shape;4093;p4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4" name="Google Shape;4094;p4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5" name="Google Shape;4095;p4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6" name="Google Shape;4096;p4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7" name="Google Shape;4097;p4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8" name="Google Shape;4098;p4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099" name="Google Shape;4099;p4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0" name="Google Shape;4100;p4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1" name="Google Shape;4101;p4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2" name="Google Shape;4102;p4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3" name="Google Shape;4103;p4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104" name="Google Shape;4104;p48"/>
            <p:cNvGrpSpPr/>
            <p:nvPr/>
          </p:nvGrpSpPr>
          <p:grpSpPr>
            <a:xfrm>
              <a:off x="6351" y="6972300"/>
              <a:ext cx="12195174" cy="180000"/>
              <a:chOff x="4" y="-689"/>
              <a:chExt cx="7682" cy="232"/>
            </a:xfrm>
          </p:grpSpPr>
          <p:cxnSp>
            <p:nvCxnSpPr>
              <p:cNvPr id="4105" name="Google Shape;4105;p4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6" name="Google Shape;4106;p4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7" name="Google Shape;4107;p4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8" name="Google Shape;4108;p4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09" name="Google Shape;4109;p4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0" name="Google Shape;4110;p4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1" name="Google Shape;4111;p4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2" name="Google Shape;4112;p4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3" name="Google Shape;4113;p4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4" name="Google Shape;4114;p4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5" name="Google Shape;4115;p4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6" name="Google Shape;4116;p4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7" name="Google Shape;4117;p4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8" name="Google Shape;4118;p4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19" name="Google Shape;4119;p4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0" name="Google Shape;4120;p4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1" name="Google Shape;4121;p4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2" name="Google Shape;4122;p4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3" name="Google Shape;4123;p4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4" name="Google Shape;4124;p4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5" name="Google Shape;4125;p4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6" name="Google Shape;4126;p4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7" name="Google Shape;4127;p4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8" name="Google Shape;4128;p4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29" name="Google Shape;4129;p4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30" name="Google Shape;4130;p4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matchingName="final slide red">
  <p:cSld name="final slide red">
    <p:bg>
      <p:bgPr>
        <a:solidFill>
          <a:srgbClr val="E74536"/>
        </a:solidFill>
        <a:effectLst/>
      </p:bgPr>
    </p:bg>
    <p:spTree>
      <p:nvGrpSpPr>
        <p:cNvPr id="1" name="Shape 4131"/>
        <p:cNvGrpSpPr/>
        <p:nvPr/>
      </p:nvGrpSpPr>
      <p:grpSpPr>
        <a:xfrm>
          <a:off x="0" y="0"/>
          <a:ext cx="0" cy="0"/>
          <a:chOff x="0" y="0"/>
          <a:chExt cx="0" cy="0"/>
        </a:xfrm>
      </p:grpSpPr>
      <p:grpSp>
        <p:nvGrpSpPr>
          <p:cNvPr id="4132" name="Google Shape;4132;p49"/>
          <p:cNvGrpSpPr/>
          <p:nvPr/>
        </p:nvGrpSpPr>
        <p:grpSpPr>
          <a:xfrm>
            <a:off x="765177" y="911262"/>
            <a:ext cx="10658475" cy="5026025"/>
            <a:chOff x="482" y="574"/>
            <a:chExt cx="6714" cy="3166"/>
          </a:xfrm>
        </p:grpSpPr>
        <p:sp>
          <p:nvSpPr>
            <p:cNvPr id="4133" name="Google Shape;4133;p49"/>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4" name="Google Shape;4134;p49"/>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5" name="Google Shape;4135;p49"/>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6" name="Google Shape;4136;p49"/>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7" name="Google Shape;4137;p49"/>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8" name="Google Shape;4138;p49"/>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39" name="Google Shape;4139;p49"/>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0" name="Google Shape;4140;p49"/>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1" name="Google Shape;4141;p49"/>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2" name="Google Shape;4142;p49"/>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3" name="Google Shape;4143;p49"/>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4" name="Google Shape;4144;p49"/>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5" name="Google Shape;4145;p49"/>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6" name="Google Shape;4146;p49"/>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7" name="Google Shape;4147;p49"/>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8" name="Google Shape;4148;p49"/>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49" name="Google Shape;4149;p49"/>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0" name="Google Shape;4150;p49"/>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1" name="Google Shape;4151;p49"/>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2" name="Google Shape;4152;p49"/>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3" name="Google Shape;4153;p49"/>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4" name="Google Shape;4154;p49"/>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155" name="Google Shape;4155;p49"/>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4156" name="Google Shape;4156;p49"/>
          <p:cNvGrpSpPr/>
          <p:nvPr/>
        </p:nvGrpSpPr>
        <p:grpSpPr>
          <a:xfrm>
            <a:off x="-294300" y="-297472"/>
            <a:ext cx="12780600" cy="7449775"/>
            <a:chOff x="-294300" y="-297475"/>
            <a:chExt cx="12780600" cy="7449775"/>
          </a:xfrm>
        </p:grpSpPr>
        <p:grpSp>
          <p:nvGrpSpPr>
            <p:cNvPr id="4157" name="Google Shape;4157;p49"/>
            <p:cNvGrpSpPr/>
            <p:nvPr/>
          </p:nvGrpSpPr>
          <p:grpSpPr>
            <a:xfrm>
              <a:off x="-294300" y="0"/>
              <a:ext cx="180000" cy="6858000"/>
              <a:chOff x="-232" y="0"/>
              <a:chExt cx="232" cy="4320"/>
            </a:xfrm>
          </p:grpSpPr>
          <p:cxnSp>
            <p:nvCxnSpPr>
              <p:cNvPr id="4158" name="Google Shape;4158;p4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59" name="Google Shape;4159;p4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0" name="Google Shape;4160;p4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1" name="Google Shape;4161;p4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2" name="Google Shape;4162;p4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3" name="Google Shape;4163;p4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4" name="Google Shape;4164;p4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5" name="Google Shape;4165;p4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6" name="Google Shape;4166;p4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7" name="Google Shape;4167;p4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8" name="Google Shape;4168;p4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69" name="Google Shape;4169;p4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0" name="Google Shape;4170;p4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1" name="Google Shape;4171;p4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2" name="Google Shape;4172;p4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3" name="Google Shape;4173;p4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174" name="Google Shape;4174;p49"/>
            <p:cNvGrpSpPr/>
            <p:nvPr/>
          </p:nvGrpSpPr>
          <p:grpSpPr>
            <a:xfrm>
              <a:off x="12306300" y="0"/>
              <a:ext cx="180000" cy="6858000"/>
              <a:chOff x="-232" y="0"/>
              <a:chExt cx="232" cy="4320"/>
            </a:xfrm>
          </p:grpSpPr>
          <p:cxnSp>
            <p:nvCxnSpPr>
              <p:cNvPr id="4175" name="Google Shape;4175;p4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6" name="Google Shape;4176;p4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7" name="Google Shape;4177;p4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8" name="Google Shape;4178;p4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79" name="Google Shape;4179;p4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0" name="Google Shape;4180;p4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1" name="Google Shape;4181;p4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2" name="Google Shape;4182;p4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3" name="Google Shape;4183;p4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4" name="Google Shape;4184;p4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5" name="Google Shape;4185;p4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6" name="Google Shape;4186;p4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7" name="Google Shape;4187;p4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8" name="Google Shape;4188;p4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89" name="Google Shape;4189;p4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90" name="Google Shape;4190;p4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191" name="Google Shape;4191;p49"/>
            <p:cNvGrpSpPr/>
            <p:nvPr/>
          </p:nvGrpSpPr>
          <p:grpSpPr>
            <a:xfrm>
              <a:off x="1" y="-297475"/>
              <a:ext cx="12192000" cy="180000"/>
              <a:chOff x="0" y="-689"/>
              <a:chExt cx="7680" cy="232"/>
            </a:xfrm>
          </p:grpSpPr>
          <p:cxnSp>
            <p:nvCxnSpPr>
              <p:cNvPr id="4192" name="Google Shape;4192;p4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3" name="Google Shape;4193;p4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4" name="Google Shape;4194;p4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5" name="Google Shape;4195;p4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6" name="Google Shape;4196;p4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7" name="Google Shape;4197;p4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8" name="Google Shape;4198;p4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199" name="Google Shape;4199;p4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0" name="Google Shape;4200;p4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1" name="Google Shape;4201;p4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2" name="Google Shape;4202;p4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3" name="Google Shape;4203;p4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4" name="Google Shape;4204;p4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5" name="Google Shape;4205;p4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6" name="Google Shape;4206;p4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7" name="Google Shape;4207;p4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8" name="Google Shape;4208;p4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09" name="Google Shape;4209;p4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0" name="Google Shape;4210;p4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1" name="Google Shape;4211;p4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2" name="Google Shape;4212;p4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3" name="Google Shape;4213;p4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4" name="Google Shape;4214;p4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5" name="Google Shape;4215;p4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6" name="Google Shape;4216;p4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17" name="Google Shape;4217;p4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218" name="Google Shape;4218;p49"/>
            <p:cNvGrpSpPr/>
            <p:nvPr/>
          </p:nvGrpSpPr>
          <p:grpSpPr>
            <a:xfrm>
              <a:off x="6351" y="6972300"/>
              <a:ext cx="12195174" cy="180000"/>
              <a:chOff x="4" y="-689"/>
              <a:chExt cx="7682" cy="232"/>
            </a:xfrm>
          </p:grpSpPr>
          <p:cxnSp>
            <p:nvCxnSpPr>
              <p:cNvPr id="4219" name="Google Shape;4219;p4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0" name="Google Shape;4220;p4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1" name="Google Shape;4221;p4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2" name="Google Shape;4222;p4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3" name="Google Shape;4223;p4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4" name="Google Shape;4224;p4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5" name="Google Shape;4225;p4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6" name="Google Shape;4226;p4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7" name="Google Shape;4227;p4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8" name="Google Shape;4228;p4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29" name="Google Shape;4229;p4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0" name="Google Shape;4230;p4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1" name="Google Shape;4231;p4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2" name="Google Shape;4232;p4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3" name="Google Shape;4233;p4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4" name="Google Shape;4234;p4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5" name="Google Shape;4235;p4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6" name="Google Shape;4236;p4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7" name="Google Shape;4237;p4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8" name="Google Shape;4238;p4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39" name="Google Shape;4239;p4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40" name="Google Shape;4240;p4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41" name="Google Shape;4241;p4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42" name="Google Shape;4242;p4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43" name="Google Shape;4243;p4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244" name="Google Shape;4244;p4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matchingName="final slide yellow">
  <p:cSld name="final slide yellow">
    <p:bg>
      <p:bgPr>
        <a:solidFill>
          <a:srgbClr val="FFB511"/>
        </a:solidFill>
        <a:effectLst/>
      </p:bgPr>
    </p:bg>
    <p:spTree>
      <p:nvGrpSpPr>
        <p:cNvPr id="1" name="Shape 4245"/>
        <p:cNvGrpSpPr/>
        <p:nvPr/>
      </p:nvGrpSpPr>
      <p:grpSpPr>
        <a:xfrm>
          <a:off x="0" y="0"/>
          <a:ext cx="0" cy="0"/>
          <a:chOff x="0" y="0"/>
          <a:chExt cx="0" cy="0"/>
        </a:xfrm>
      </p:grpSpPr>
      <p:grpSp>
        <p:nvGrpSpPr>
          <p:cNvPr id="4246" name="Google Shape;4246;p50"/>
          <p:cNvGrpSpPr/>
          <p:nvPr/>
        </p:nvGrpSpPr>
        <p:grpSpPr>
          <a:xfrm>
            <a:off x="765177" y="911262"/>
            <a:ext cx="10658475" cy="5026025"/>
            <a:chOff x="482" y="574"/>
            <a:chExt cx="6714" cy="3166"/>
          </a:xfrm>
        </p:grpSpPr>
        <p:sp>
          <p:nvSpPr>
            <p:cNvPr id="4247" name="Google Shape;4247;p50"/>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48" name="Google Shape;4248;p50"/>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49" name="Google Shape;4249;p50"/>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0" name="Google Shape;4250;p50"/>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1" name="Google Shape;4251;p50"/>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2" name="Google Shape;4252;p50"/>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3" name="Google Shape;4253;p50"/>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4" name="Google Shape;4254;p50"/>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5" name="Google Shape;4255;p50"/>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6" name="Google Shape;4256;p50"/>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7" name="Google Shape;4257;p50"/>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8" name="Google Shape;4258;p50"/>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59" name="Google Shape;4259;p50"/>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0" name="Google Shape;4260;p50"/>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1" name="Google Shape;4261;p50"/>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2" name="Google Shape;4262;p50"/>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3" name="Google Shape;4263;p50"/>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4" name="Google Shape;4264;p50"/>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5" name="Google Shape;4265;p50"/>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6" name="Google Shape;4266;p50"/>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7" name="Google Shape;4267;p50"/>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8" name="Google Shape;4268;p50"/>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4269" name="Google Shape;4269;p50"/>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grpSp>
        <p:nvGrpSpPr>
          <p:cNvPr id="4270" name="Google Shape;4270;p50"/>
          <p:cNvGrpSpPr/>
          <p:nvPr/>
        </p:nvGrpSpPr>
        <p:grpSpPr>
          <a:xfrm>
            <a:off x="-294300" y="-297472"/>
            <a:ext cx="12780600" cy="7449775"/>
            <a:chOff x="-294300" y="-297475"/>
            <a:chExt cx="12780600" cy="7449775"/>
          </a:xfrm>
        </p:grpSpPr>
        <p:grpSp>
          <p:nvGrpSpPr>
            <p:cNvPr id="4271" name="Google Shape;4271;p50"/>
            <p:cNvGrpSpPr/>
            <p:nvPr/>
          </p:nvGrpSpPr>
          <p:grpSpPr>
            <a:xfrm>
              <a:off x="-294300" y="0"/>
              <a:ext cx="180000" cy="6858000"/>
              <a:chOff x="-232" y="0"/>
              <a:chExt cx="232" cy="4320"/>
            </a:xfrm>
          </p:grpSpPr>
          <p:cxnSp>
            <p:nvCxnSpPr>
              <p:cNvPr id="4272" name="Google Shape;4272;p5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3" name="Google Shape;4273;p5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4" name="Google Shape;4274;p5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5" name="Google Shape;4275;p5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6" name="Google Shape;4276;p5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7" name="Google Shape;4277;p5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8" name="Google Shape;4278;p5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79" name="Google Shape;4279;p5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0" name="Google Shape;4280;p5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1" name="Google Shape;4281;p5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2" name="Google Shape;4282;p5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3" name="Google Shape;4283;p5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4" name="Google Shape;4284;p5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5" name="Google Shape;4285;p5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6" name="Google Shape;4286;p5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87" name="Google Shape;4287;p5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288" name="Google Shape;4288;p50"/>
            <p:cNvGrpSpPr/>
            <p:nvPr/>
          </p:nvGrpSpPr>
          <p:grpSpPr>
            <a:xfrm>
              <a:off x="12306300" y="0"/>
              <a:ext cx="180000" cy="6858000"/>
              <a:chOff x="-232" y="0"/>
              <a:chExt cx="232" cy="4320"/>
            </a:xfrm>
          </p:grpSpPr>
          <p:cxnSp>
            <p:nvCxnSpPr>
              <p:cNvPr id="4289" name="Google Shape;4289;p5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0" name="Google Shape;4290;p5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1" name="Google Shape;4291;p5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2" name="Google Shape;4292;p5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3" name="Google Shape;4293;p5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4" name="Google Shape;4294;p5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5" name="Google Shape;4295;p5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6" name="Google Shape;4296;p5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7" name="Google Shape;4297;p5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8" name="Google Shape;4298;p5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99" name="Google Shape;4299;p5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0" name="Google Shape;4300;p5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1" name="Google Shape;4301;p5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2" name="Google Shape;4302;p5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3" name="Google Shape;4303;p5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04" name="Google Shape;4304;p5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305" name="Google Shape;4305;p50"/>
            <p:cNvGrpSpPr/>
            <p:nvPr/>
          </p:nvGrpSpPr>
          <p:grpSpPr>
            <a:xfrm>
              <a:off x="1" y="-297475"/>
              <a:ext cx="12192000" cy="180000"/>
              <a:chOff x="0" y="-689"/>
              <a:chExt cx="7680" cy="232"/>
            </a:xfrm>
          </p:grpSpPr>
          <p:cxnSp>
            <p:nvCxnSpPr>
              <p:cNvPr id="4306" name="Google Shape;4306;p5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07" name="Google Shape;4307;p5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08" name="Google Shape;4308;p5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09" name="Google Shape;4309;p5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0" name="Google Shape;4310;p5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1" name="Google Shape;4311;p5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2" name="Google Shape;4312;p5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3" name="Google Shape;4313;p5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4" name="Google Shape;4314;p5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5" name="Google Shape;4315;p5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6" name="Google Shape;4316;p5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7" name="Google Shape;4317;p5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8" name="Google Shape;4318;p5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19" name="Google Shape;4319;p5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0" name="Google Shape;4320;p5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1" name="Google Shape;4321;p5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2" name="Google Shape;4322;p5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3" name="Google Shape;4323;p5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4" name="Google Shape;4324;p5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5" name="Google Shape;4325;p5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6" name="Google Shape;4326;p5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7" name="Google Shape;4327;p5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8" name="Google Shape;4328;p5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29" name="Google Shape;4329;p5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0" name="Google Shape;4330;p5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1" name="Google Shape;4331;p5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332" name="Google Shape;4332;p50"/>
            <p:cNvGrpSpPr/>
            <p:nvPr/>
          </p:nvGrpSpPr>
          <p:grpSpPr>
            <a:xfrm>
              <a:off x="6351" y="6972300"/>
              <a:ext cx="12195174" cy="180000"/>
              <a:chOff x="4" y="-689"/>
              <a:chExt cx="7682" cy="232"/>
            </a:xfrm>
          </p:grpSpPr>
          <p:cxnSp>
            <p:nvCxnSpPr>
              <p:cNvPr id="4333" name="Google Shape;4333;p5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4" name="Google Shape;4334;p5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5" name="Google Shape;4335;p5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6" name="Google Shape;4336;p5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7" name="Google Shape;4337;p5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8" name="Google Shape;4338;p5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39" name="Google Shape;4339;p5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0" name="Google Shape;4340;p5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1" name="Google Shape;4341;p5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2" name="Google Shape;4342;p5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3" name="Google Shape;4343;p5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4" name="Google Shape;4344;p5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5" name="Google Shape;4345;p5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6" name="Google Shape;4346;p5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7" name="Google Shape;4347;p5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8" name="Google Shape;4348;p5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49" name="Google Shape;4349;p5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0" name="Google Shape;4350;p5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1" name="Google Shape;4351;p5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2" name="Google Shape;4352;p5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3" name="Google Shape;4353;p5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4" name="Google Shape;4354;p5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5" name="Google Shape;4355;p5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6" name="Google Shape;4356;p5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7" name="Google Shape;4357;p5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58" name="Google Shape;4358;p5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matchingName="statement picture dark">
  <p:cSld name="statement picture dark">
    <p:spTree>
      <p:nvGrpSpPr>
        <p:cNvPr id="1" name="Shape 4551"/>
        <p:cNvGrpSpPr/>
        <p:nvPr/>
      </p:nvGrpSpPr>
      <p:grpSpPr>
        <a:xfrm>
          <a:off x="0" y="0"/>
          <a:ext cx="0" cy="0"/>
          <a:chOff x="0" y="0"/>
          <a:chExt cx="0" cy="0"/>
        </a:xfrm>
      </p:grpSpPr>
      <p:sp>
        <p:nvSpPr>
          <p:cNvPr id="4552" name="Google Shape;4552;p53"/>
          <p:cNvSpPr>
            <a:spLocks noGrp="1"/>
          </p:cNvSpPr>
          <p:nvPr>
            <p:ph type="pic" idx="2"/>
          </p:nvPr>
        </p:nvSpPr>
        <p:spPr>
          <a:xfrm>
            <a:off x="0" y="0"/>
            <a:ext cx="12192000" cy="6858000"/>
          </a:xfrm>
          <a:prstGeom prst="rect">
            <a:avLst/>
          </a:prstGeom>
          <a:solidFill>
            <a:schemeClr val="lt2"/>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4553" name="Google Shape;4553;p53"/>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4000"/>
              <a:buFont typeface="Tahoma"/>
              <a:buNone/>
              <a:defRPr sz="4000">
                <a:solidFill>
                  <a:schemeClr val="lt1"/>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54" name="Google Shape;4554;p53"/>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lt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grpSp>
        <p:nvGrpSpPr>
          <p:cNvPr id="4555" name="Google Shape;4555;p53"/>
          <p:cNvGrpSpPr/>
          <p:nvPr/>
        </p:nvGrpSpPr>
        <p:grpSpPr>
          <a:xfrm>
            <a:off x="-294300" y="-297472"/>
            <a:ext cx="12780600" cy="7449775"/>
            <a:chOff x="-294300" y="-297475"/>
            <a:chExt cx="12780600" cy="7449775"/>
          </a:xfrm>
        </p:grpSpPr>
        <p:grpSp>
          <p:nvGrpSpPr>
            <p:cNvPr id="4556" name="Google Shape;4556;p53"/>
            <p:cNvGrpSpPr/>
            <p:nvPr/>
          </p:nvGrpSpPr>
          <p:grpSpPr>
            <a:xfrm>
              <a:off x="-294300" y="0"/>
              <a:ext cx="180000" cy="6858000"/>
              <a:chOff x="-232" y="0"/>
              <a:chExt cx="232" cy="4320"/>
            </a:xfrm>
          </p:grpSpPr>
          <p:cxnSp>
            <p:nvCxnSpPr>
              <p:cNvPr id="4557" name="Google Shape;4557;p5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58" name="Google Shape;4558;p5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59" name="Google Shape;4559;p5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0" name="Google Shape;4560;p5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1" name="Google Shape;4561;p5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2" name="Google Shape;4562;p5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3" name="Google Shape;4563;p5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4" name="Google Shape;4564;p5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5" name="Google Shape;4565;p5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6" name="Google Shape;4566;p5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7" name="Google Shape;4567;p5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8" name="Google Shape;4568;p5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69" name="Google Shape;4569;p5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0" name="Google Shape;4570;p5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1" name="Google Shape;4571;p5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2" name="Google Shape;4572;p5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573" name="Google Shape;4573;p53"/>
            <p:cNvGrpSpPr/>
            <p:nvPr/>
          </p:nvGrpSpPr>
          <p:grpSpPr>
            <a:xfrm>
              <a:off x="12306300" y="0"/>
              <a:ext cx="180000" cy="6858000"/>
              <a:chOff x="-232" y="0"/>
              <a:chExt cx="232" cy="4320"/>
            </a:xfrm>
          </p:grpSpPr>
          <p:cxnSp>
            <p:nvCxnSpPr>
              <p:cNvPr id="4574" name="Google Shape;4574;p5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5" name="Google Shape;4575;p5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6" name="Google Shape;4576;p5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7" name="Google Shape;4577;p5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8" name="Google Shape;4578;p5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79" name="Google Shape;4579;p5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0" name="Google Shape;4580;p5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1" name="Google Shape;4581;p5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2" name="Google Shape;4582;p5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3" name="Google Shape;4583;p5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4" name="Google Shape;4584;p5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5" name="Google Shape;4585;p5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6" name="Google Shape;4586;p5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7" name="Google Shape;4587;p5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8" name="Google Shape;4588;p5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589" name="Google Shape;4589;p5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590" name="Google Shape;4590;p53"/>
            <p:cNvGrpSpPr/>
            <p:nvPr/>
          </p:nvGrpSpPr>
          <p:grpSpPr>
            <a:xfrm>
              <a:off x="1" y="-297475"/>
              <a:ext cx="12192000" cy="180000"/>
              <a:chOff x="0" y="-689"/>
              <a:chExt cx="7680" cy="232"/>
            </a:xfrm>
          </p:grpSpPr>
          <p:cxnSp>
            <p:nvCxnSpPr>
              <p:cNvPr id="4591" name="Google Shape;4591;p5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2" name="Google Shape;4592;p5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3" name="Google Shape;4593;p5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4" name="Google Shape;4594;p5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5" name="Google Shape;4595;p5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6" name="Google Shape;4596;p5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7" name="Google Shape;4597;p5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8" name="Google Shape;4598;p5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599" name="Google Shape;4599;p5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0" name="Google Shape;4600;p5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1" name="Google Shape;4601;p5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2" name="Google Shape;4602;p5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3" name="Google Shape;4603;p5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4" name="Google Shape;4604;p5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5" name="Google Shape;4605;p5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6" name="Google Shape;4606;p5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7" name="Google Shape;4607;p5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8" name="Google Shape;4608;p5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09" name="Google Shape;4609;p5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0" name="Google Shape;4610;p5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1" name="Google Shape;4611;p5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2" name="Google Shape;4612;p5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3" name="Google Shape;4613;p5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4" name="Google Shape;4614;p5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5" name="Google Shape;4615;p5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6" name="Google Shape;4616;p5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617" name="Google Shape;4617;p53"/>
            <p:cNvGrpSpPr/>
            <p:nvPr/>
          </p:nvGrpSpPr>
          <p:grpSpPr>
            <a:xfrm>
              <a:off x="6351" y="6972300"/>
              <a:ext cx="12195174" cy="180000"/>
              <a:chOff x="4" y="-689"/>
              <a:chExt cx="7682" cy="232"/>
            </a:xfrm>
          </p:grpSpPr>
          <p:cxnSp>
            <p:nvCxnSpPr>
              <p:cNvPr id="4618" name="Google Shape;4618;p5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19" name="Google Shape;4619;p5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0" name="Google Shape;4620;p5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1" name="Google Shape;4621;p5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2" name="Google Shape;4622;p5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3" name="Google Shape;4623;p5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4" name="Google Shape;4624;p5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5" name="Google Shape;4625;p5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6" name="Google Shape;4626;p5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7" name="Google Shape;4627;p5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8" name="Google Shape;4628;p5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29" name="Google Shape;4629;p5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0" name="Google Shape;4630;p5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1" name="Google Shape;4631;p5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2" name="Google Shape;4632;p5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3" name="Google Shape;4633;p5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4" name="Google Shape;4634;p5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5" name="Google Shape;4635;p5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6" name="Google Shape;4636;p5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7" name="Google Shape;4637;p5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8" name="Google Shape;4638;p5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39" name="Google Shape;4639;p5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0" name="Google Shape;4640;p5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1" name="Google Shape;4641;p5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2" name="Google Shape;4642;p5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643" name="Google Shape;4643;p5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4644" name="Google Shape;4644;p5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45" name="Google Shape;4645;p5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4646" name="Google Shape;4646;p5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matchingName="title slide dark blue: arrows right">
  <p:cSld name="title slide dark blue: arrows right">
    <p:bg>
      <p:bgPr>
        <a:solidFill>
          <a:srgbClr val="0F1941"/>
        </a:solidFill>
        <a:effectLst/>
      </p:bgPr>
    </p:bg>
    <p:spTree>
      <p:nvGrpSpPr>
        <p:cNvPr id="1" name="Shape 623"/>
        <p:cNvGrpSpPr/>
        <p:nvPr/>
      </p:nvGrpSpPr>
      <p:grpSpPr>
        <a:xfrm>
          <a:off x="0" y="0"/>
          <a:ext cx="0" cy="0"/>
          <a:chOff x="0" y="0"/>
          <a:chExt cx="0" cy="0"/>
        </a:xfrm>
      </p:grpSpPr>
      <p:sp>
        <p:nvSpPr>
          <p:cNvPr id="624" name="Google Shape;624;p7"/>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625" name="Google Shape;625;p7"/>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626" name="Google Shape;626;p7"/>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sp>
        <p:nvSpPr>
          <p:cNvPr id="627" name="Google Shape;627;p7"/>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28" name="Google Shape;628;p7"/>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9" name="Google Shape;629;p7"/>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30" name="Google Shape;630;p7"/>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31" name="Google Shape;631;p7"/>
          <p:cNvGrpSpPr/>
          <p:nvPr/>
        </p:nvGrpSpPr>
        <p:grpSpPr>
          <a:xfrm>
            <a:off x="-294300" y="-297472"/>
            <a:ext cx="12780600" cy="7449775"/>
            <a:chOff x="-294300" y="-297475"/>
            <a:chExt cx="12780600" cy="7449775"/>
          </a:xfrm>
        </p:grpSpPr>
        <p:grpSp>
          <p:nvGrpSpPr>
            <p:cNvPr id="632" name="Google Shape;632;p7"/>
            <p:cNvGrpSpPr/>
            <p:nvPr/>
          </p:nvGrpSpPr>
          <p:grpSpPr>
            <a:xfrm>
              <a:off x="-294300" y="0"/>
              <a:ext cx="180000" cy="6858000"/>
              <a:chOff x="-232" y="0"/>
              <a:chExt cx="232" cy="4320"/>
            </a:xfrm>
          </p:grpSpPr>
          <p:cxnSp>
            <p:nvCxnSpPr>
              <p:cNvPr id="633" name="Google Shape;633;p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4" name="Google Shape;634;p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5" name="Google Shape;635;p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6" name="Google Shape;636;p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7" name="Google Shape;637;p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 name="Google Shape;638;p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 name="Google Shape;639;p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 name="Google Shape;640;p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1" name="Google Shape;641;p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2" name="Google Shape;642;p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3" name="Google Shape;643;p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4" name="Google Shape;644;p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5" name="Google Shape;645;p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6" name="Google Shape;646;p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7" name="Google Shape;647;p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 name="Google Shape;648;p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49" name="Google Shape;649;p7"/>
            <p:cNvGrpSpPr/>
            <p:nvPr/>
          </p:nvGrpSpPr>
          <p:grpSpPr>
            <a:xfrm>
              <a:off x="12306300" y="0"/>
              <a:ext cx="180000" cy="6858000"/>
              <a:chOff x="-232" y="0"/>
              <a:chExt cx="232" cy="4320"/>
            </a:xfrm>
          </p:grpSpPr>
          <p:cxnSp>
            <p:nvCxnSpPr>
              <p:cNvPr id="650" name="Google Shape;650;p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1" name="Google Shape;651;p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2" name="Google Shape;652;p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3" name="Google Shape;653;p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4" name="Google Shape;654;p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5" name="Google Shape;655;p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6" name="Google Shape;656;p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 name="Google Shape;657;p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 name="Google Shape;658;p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 name="Google Shape;659;p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 name="Google Shape;660;p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1" name="Google Shape;661;p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2" name="Google Shape;662;p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3" name="Google Shape;663;p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4" name="Google Shape;664;p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5" name="Google Shape;665;p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66" name="Google Shape;666;p7"/>
            <p:cNvGrpSpPr/>
            <p:nvPr/>
          </p:nvGrpSpPr>
          <p:grpSpPr>
            <a:xfrm>
              <a:off x="1" y="-297475"/>
              <a:ext cx="12192000" cy="180000"/>
              <a:chOff x="0" y="-689"/>
              <a:chExt cx="7680" cy="232"/>
            </a:xfrm>
          </p:grpSpPr>
          <p:cxnSp>
            <p:nvCxnSpPr>
              <p:cNvPr id="667" name="Google Shape;667;p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8" name="Google Shape;668;p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9" name="Google Shape;669;p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0" name="Google Shape;670;p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1" name="Google Shape;671;p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 name="Google Shape;672;p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 name="Google Shape;673;p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 name="Google Shape;674;p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 name="Google Shape;675;p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 name="Google Shape;676;p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7" name="Google Shape;677;p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8" name="Google Shape;678;p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9" name="Google Shape;679;p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0" name="Google Shape;680;p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 name="Google Shape;681;p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 name="Google Shape;682;p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 name="Google Shape;683;p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 name="Google Shape;684;p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 name="Google Shape;685;p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 name="Google Shape;686;p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7" name="Google Shape;687;p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8" name="Google Shape;688;p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9" name="Google Shape;689;p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0" name="Google Shape;690;p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 name="Google Shape;691;p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 name="Google Shape;692;p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93" name="Google Shape;693;p7"/>
            <p:cNvGrpSpPr/>
            <p:nvPr/>
          </p:nvGrpSpPr>
          <p:grpSpPr>
            <a:xfrm>
              <a:off x="6351" y="6972300"/>
              <a:ext cx="12195174" cy="180000"/>
              <a:chOff x="4" y="-689"/>
              <a:chExt cx="7682" cy="232"/>
            </a:xfrm>
          </p:grpSpPr>
          <p:cxnSp>
            <p:nvCxnSpPr>
              <p:cNvPr id="694" name="Google Shape;694;p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 name="Google Shape;695;p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6" name="Google Shape;696;p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7" name="Google Shape;697;p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8" name="Google Shape;698;p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9" name="Google Shape;699;p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0" name="Google Shape;700;p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1" name="Google Shape;701;p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 name="Google Shape;702;p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 name="Google Shape;703;p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 name="Google Shape;704;p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 name="Google Shape;705;p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 name="Google Shape;706;p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7" name="Google Shape;707;p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8" name="Google Shape;708;p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9" name="Google Shape;709;p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0" name="Google Shape;710;p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1" name="Google Shape;711;p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2" name="Google Shape;712;p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3" name="Google Shape;713;p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 name="Google Shape;714;p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 name="Google Shape;715;p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 name="Google Shape;716;p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 name="Google Shape;717;p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 name="Google Shape;718;p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9" name="Google Shape;719;p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matchingName="1_title slide yellow: arrows right">
  <p:cSld name="1_title slide yellow: arrows right">
    <p:bg>
      <p:bgPr>
        <a:solidFill>
          <a:srgbClr val="FFB511"/>
        </a:solidFill>
        <a:effectLst/>
      </p:bgPr>
    </p:bg>
    <p:spTree>
      <p:nvGrpSpPr>
        <p:cNvPr id="1" name="Shape 5162"/>
        <p:cNvGrpSpPr/>
        <p:nvPr/>
      </p:nvGrpSpPr>
      <p:grpSpPr>
        <a:xfrm>
          <a:off x="0" y="0"/>
          <a:ext cx="0" cy="0"/>
          <a:chOff x="0" y="0"/>
          <a:chExt cx="0" cy="0"/>
        </a:xfrm>
      </p:grpSpPr>
      <p:sp>
        <p:nvSpPr>
          <p:cNvPr id="5163" name="Google Shape;5163;p62"/>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dk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500" b="0" i="0" u="none" strike="noStrike" cap="none">
              <a:solidFill>
                <a:srgbClr val="000000"/>
              </a:solidFill>
              <a:latin typeface="Arial"/>
              <a:ea typeface="Arial"/>
              <a:cs typeface="Arial"/>
              <a:sym typeface="Arial"/>
            </a:endParaRPr>
          </a:p>
        </p:txBody>
      </p:sp>
      <p:sp>
        <p:nvSpPr>
          <p:cNvPr id="5164" name="Google Shape;5164;p62"/>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500" b="0" i="0" u="none" strike="noStrike" cap="none">
              <a:solidFill>
                <a:srgbClr val="000000"/>
              </a:solidFill>
              <a:latin typeface="Arial"/>
              <a:ea typeface="Arial"/>
              <a:cs typeface="Arial"/>
              <a:sym typeface="Arial"/>
            </a:endParaRPr>
          </a:p>
        </p:txBody>
      </p:sp>
      <p:sp>
        <p:nvSpPr>
          <p:cNvPr id="5165" name="Google Shape;5165;p62"/>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500" b="0" i="0" u="none" strike="noStrike" cap="none">
              <a:solidFill>
                <a:schemeClr val="lt1"/>
              </a:solidFill>
              <a:latin typeface="Arial"/>
              <a:ea typeface="Arial"/>
              <a:cs typeface="Arial"/>
              <a:sym typeface="Arial"/>
            </a:endParaRPr>
          </a:p>
        </p:txBody>
      </p:sp>
      <p:sp>
        <p:nvSpPr>
          <p:cNvPr id="5166" name="Google Shape;5166;p62"/>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0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800"/>
              <a:buNone/>
              <a:defRPr sz="1600"/>
            </a:lvl4pPr>
            <a:lvl5pPr lvl="4" algn="ctr">
              <a:lnSpc>
                <a:spcPct val="120000"/>
              </a:lnSpc>
              <a:spcBef>
                <a:spcPts val="0"/>
              </a:spcBef>
              <a:spcAft>
                <a:spcPts val="0"/>
              </a:spcAft>
              <a:buSzPts val="1600"/>
              <a:buNone/>
              <a:defRPr sz="1600"/>
            </a:lvl5pPr>
            <a:lvl6pPr lvl="5" algn="ctr">
              <a:lnSpc>
                <a:spcPct val="120000"/>
              </a:lnSpc>
              <a:spcBef>
                <a:spcPts val="0"/>
              </a:spcBef>
              <a:spcAft>
                <a:spcPts val="0"/>
              </a:spcAft>
              <a:buSzPts val="1600"/>
              <a:buNone/>
              <a:defRPr sz="1600"/>
            </a:lvl6pPr>
            <a:lvl7pPr lvl="6" algn="ctr">
              <a:lnSpc>
                <a:spcPct val="120000"/>
              </a:lnSpc>
              <a:spcBef>
                <a:spcPts val="0"/>
              </a:spcBef>
              <a:spcAft>
                <a:spcPts val="0"/>
              </a:spcAft>
              <a:buSzPts val="1400"/>
              <a:buNone/>
              <a:defRPr sz="1600"/>
            </a:lvl7pPr>
            <a:lvl8pPr lvl="7" algn="ctr">
              <a:lnSpc>
                <a:spcPct val="120000"/>
              </a:lnSpc>
              <a:spcBef>
                <a:spcPts val="0"/>
              </a:spcBef>
              <a:spcAft>
                <a:spcPts val="0"/>
              </a:spcAft>
              <a:buSzPts val="1400"/>
              <a:buNone/>
              <a:defRPr sz="1600"/>
            </a:lvl8pPr>
            <a:lvl9pPr lvl="8" algn="ctr">
              <a:lnSpc>
                <a:spcPct val="120000"/>
              </a:lnSpc>
              <a:spcBef>
                <a:spcPts val="0"/>
              </a:spcBef>
              <a:spcAft>
                <a:spcPts val="0"/>
              </a:spcAft>
              <a:buSzPts val="1400"/>
              <a:buNone/>
              <a:defRPr sz="1600"/>
            </a:lvl9pPr>
          </a:lstStyle>
          <a:p>
            <a:endParaRPr/>
          </a:p>
        </p:txBody>
      </p:sp>
      <p:sp>
        <p:nvSpPr>
          <p:cNvPr id="5167" name="Google Shape;5167;p62"/>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SzPts val="3000"/>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8" name="Google Shape;5168;p62"/>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2000"/>
              <a:buNone/>
              <a:defRPr sz="1200"/>
            </a:lvl1pPr>
            <a:lvl2pPr marL="913765" lvl="1" indent="-355374" algn="l">
              <a:lnSpc>
                <a:spcPct val="114000"/>
              </a:lnSpc>
              <a:spcBef>
                <a:spcPts val="0"/>
              </a:spcBef>
              <a:spcAft>
                <a:spcPts val="0"/>
              </a:spcAft>
              <a:buSzPts val="2000"/>
              <a:buChar char="•"/>
              <a:defRPr sz="1200"/>
            </a:lvl2pPr>
            <a:lvl3pPr marL="1370648" lvl="2" indent="-342674" algn="l">
              <a:lnSpc>
                <a:spcPct val="120000"/>
              </a:lnSpc>
              <a:spcBef>
                <a:spcPts val="0"/>
              </a:spcBef>
              <a:spcAft>
                <a:spcPts val="0"/>
              </a:spcAft>
              <a:buSzPts val="1800"/>
              <a:buChar char="•"/>
              <a:defRPr sz="1200"/>
            </a:lvl3pPr>
            <a:lvl4pPr marL="1827530" lvl="3" indent="-342674" algn="l">
              <a:lnSpc>
                <a:spcPct val="120000"/>
              </a:lnSpc>
              <a:spcBef>
                <a:spcPts val="0"/>
              </a:spcBef>
              <a:spcAft>
                <a:spcPts val="0"/>
              </a:spcAft>
              <a:buSzPts val="1800"/>
              <a:buChar char="•"/>
              <a:defRPr sz="1200"/>
            </a:lvl4pPr>
            <a:lvl5pPr marL="2284430" lvl="4" indent="-329976" algn="l">
              <a:lnSpc>
                <a:spcPct val="120000"/>
              </a:lnSpc>
              <a:spcBef>
                <a:spcPts val="0"/>
              </a:spcBef>
              <a:spcAft>
                <a:spcPts val="0"/>
              </a:spcAft>
              <a:buSzPts val="1600"/>
              <a:buChar char="–"/>
              <a:defRPr sz="1200"/>
            </a:lvl5pPr>
            <a:lvl6pPr marL="2741294" lvl="5" indent="-329976" algn="l">
              <a:lnSpc>
                <a:spcPct val="120000"/>
              </a:lnSpc>
              <a:spcBef>
                <a:spcPts val="0"/>
              </a:spcBef>
              <a:spcAft>
                <a:spcPts val="0"/>
              </a:spcAft>
              <a:buSzPts val="1600"/>
              <a:buChar char="–"/>
              <a:defRPr/>
            </a:lvl6pPr>
            <a:lvl7pPr marL="3198160" lvl="6" indent="-317276" algn="l">
              <a:lnSpc>
                <a:spcPct val="120000"/>
              </a:lnSpc>
              <a:spcBef>
                <a:spcPts val="0"/>
              </a:spcBef>
              <a:spcAft>
                <a:spcPts val="0"/>
              </a:spcAft>
              <a:buSzPts val="1400"/>
              <a:buChar char="–"/>
              <a:defRPr/>
            </a:lvl7pPr>
            <a:lvl8pPr marL="3655027" lvl="7" indent="-317276" algn="l">
              <a:lnSpc>
                <a:spcPct val="120000"/>
              </a:lnSpc>
              <a:spcBef>
                <a:spcPts val="0"/>
              </a:spcBef>
              <a:spcAft>
                <a:spcPts val="0"/>
              </a:spcAft>
              <a:buSzPts val="1400"/>
              <a:buChar char="–"/>
              <a:defRPr/>
            </a:lvl8pPr>
            <a:lvl9pPr marL="4111925" lvl="8" indent="-317276" algn="l">
              <a:lnSpc>
                <a:spcPct val="120000"/>
              </a:lnSpc>
              <a:spcBef>
                <a:spcPts val="0"/>
              </a:spcBef>
              <a:spcAft>
                <a:spcPts val="0"/>
              </a:spcAft>
              <a:buSzPts val="1400"/>
              <a:buChar char="–"/>
              <a:defRPr/>
            </a:lvl9pPr>
          </a:lstStyle>
          <a:p>
            <a:endParaRPr/>
          </a:p>
        </p:txBody>
      </p:sp>
      <p:pic>
        <p:nvPicPr>
          <p:cNvPr id="5169" name="Google Shape;5169;p62"/>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170" name="Google Shape;5170;p62"/>
          <p:cNvGrpSpPr/>
          <p:nvPr/>
        </p:nvGrpSpPr>
        <p:grpSpPr>
          <a:xfrm>
            <a:off x="-294300" y="-297472"/>
            <a:ext cx="12780600" cy="7449775"/>
            <a:chOff x="-294300" y="-297475"/>
            <a:chExt cx="12780600" cy="7449775"/>
          </a:xfrm>
        </p:grpSpPr>
        <p:grpSp>
          <p:nvGrpSpPr>
            <p:cNvPr id="5171" name="Google Shape;5171;p62"/>
            <p:cNvGrpSpPr/>
            <p:nvPr/>
          </p:nvGrpSpPr>
          <p:grpSpPr>
            <a:xfrm>
              <a:off x="-294300" y="0"/>
              <a:ext cx="180000" cy="6858000"/>
              <a:chOff x="-232" y="0"/>
              <a:chExt cx="232" cy="4320"/>
            </a:xfrm>
          </p:grpSpPr>
          <p:cxnSp>
            <p:nvCxnSpPr>
              <p:cNvPr id="5172" name="Google Shape;5172;p6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3" name="Google Shape;5173;p6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4" name="Google Shape;5174;p6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5" name="Google Shape;5175;p6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6" name="Google Shape;5176;p6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7" name="Google Shape;5177;p6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8" name="Google Shape;5178;p6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79" name="Google Shape;5179;p6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0" name="Google Shape;5180;p6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1" name="Google Shape;5181;p6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2" name="Google Shape;5182;p6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3" name="Google Shape;5183;p6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4" name="Google Shape;5184;p6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5" name="Google Shape;5185;p6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6" name="Google Shape;5186;p6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87" name="Google Shape;5187;p6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188" name="Google Shape;5188;p62"/>
            <p:cNvGrpSpPr/>
            <p:nvPr/>
          </p:nvGrpSpPr>
          <p:grpSpPr>
            <a:xfrm>
              <a:off x="12306300" y="0"/>
              <a:ext cx="180000" cy="6858000"/>
              <a:chOff x="-232" y="0"/>
              <a:chExt cx="232" cy="4320"/>
            </a:xfrm>
          </p:grpSpPr>
          <p:cxnSp>
            <p:nvCxnSpPr>
              <p:cNvPr id="5189" name="Google Shape;5189;p6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0" name="Google Shape;5190;p6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1" name="Google Shape;5191;p6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2" name="Google Shape;5192;p6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3" name="Google Shape;5193;p6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4" name="Google Shape;5194;p6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5" name="Google Shape;5195;p6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6" name="Google Shape;5196;p6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7" name="Google Shape;5197;p6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8" name="Google Shape;5198;p6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199" name="Google Shape;5199;p6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00" name="Google Shape;5200;p6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01" name="Google Shape;5201;p6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02" name="Google Shape;5202;p6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03" name="Google Shape;5203;p6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04" name="Google Shape;5204;p6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205" name="Google Shape;5205;p62"/>
            <p:cNvGrpSpPr/>
            <p:nvPr/>
          </p:nvGrpSpPr>
          <p:grpSpPr>
            <a:xfrm>
              <a:off x="1" y="-297475"/>
              <a:ext cx="12192000" cy="180000"/>
              <a:chOff x="0" y="-689"/>
              <a:chExt cx="7680" cy="232"/>
            </a:xfrm>
          </p:grpSpPr>
          <p:cxnSp>
            <p:nvCxnSpPr>
              <p:cNvPr id="5206" name="Google Shape;5206;p6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07" name="Google Shape;5207;p6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08" name="Google Shape;5208;p6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09" name="Google Shape;5209;p6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0" name="Google Shape;5210;p6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1" name="Google Shape;5211;p6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2" name="Google Shape;5212;p6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3" name="Google Shape;5213;p6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4" name="Google Shape;5214;p6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5" name="Google Shape;5215;p6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6" name="Google Shape;5216;p6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7" name="Google Shape;5217;p6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8" name="Google Shape;5218;p6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19" name="Google Shape;5219;p6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0" name="Google Shape;5220;p6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1" name="Google Shape;5221;p6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2" name="Google Shape;5222;p6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3" name="Google Shape;5223;p6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4" name="Google Shape;5224;p6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5" name="Google Shape;5225;p6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6" name="Google Shape;5226;p6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7" name="Google Shape;5227;p6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8" name="Google Shape;5228;p6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29" name="Google Shape;5229;p6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0" name="Google Shape;5230;p6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1" name="Google Shape;5231;p6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232" name="Google Shape;5232;p62"/>
            <p:cNvGrpSpPr/>
            <p:nvPr/>
          </p:nvGrpSpPr>
          <p:grpSpPr>
            <a:xfrm>
              <a:off x="6351" y="6972300"/>
              <a:ext cx="12195174" cy="180000"/>
              <a:chOff x="4" y="-689"/>
              <a:chExt cx="7682" cy="232"/>
            </a:xfrm>
          </p:grpSpPr>
          <p:cxnSp>
            <p:nvCxnSpPr>
              <p:cNvPr id="5233" name="Google Shape;5233;p6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4" name="Google Shape;5234;p6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5" name="Google Shape;5235;p6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6" name="Google Shape;5236;p6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7" name="Google Shape;5237;p6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8" name="Google Shape;5238;p6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39" name="Google Shape;5239;p6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0" name="Google Shape;5240;p6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1" name="Google Shape;5241;p6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2" name="Google Shape;5242;p6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3" name="Google Shape;5243;p6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4" name="Google Shape;5244;p6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5" name="Google Shape;5245;p6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6" name="Google Shape;5246;p6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7" name="Google Shape;5247;p6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8" name="Google Shape;5248;p6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49" name="Google Shape;5249;p6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0" name="Google Shape;5250;p6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1" name="Google Shape;5251;p6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2" name="Google Shape;5252;p6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3" name="Google Shape;5253;p6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4" name="Google Shape;5254;p6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5" name="Google Shape;5255;p6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6" name="Google Shape;5256;p6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7" name="Google Shape;5257;p6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58" name="Google Shape;5258;p6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matchingName="title slide blue: arrows right">
  <p:cSld name="title slide blue: arrows right">
    <p:bg>
      <p:bgPr>
        <a:solidFill>
          <a:srgbClr val="2175D9"/>
        </a:solidFill>
        <a:effectLst/>
      </p:bgPr>
    </p:bg>
    <p:spTree>
      <p:nvGrpSpPr>
        <p:cNvPr id="1" name="Shape 5259"/>
        <p:cNvGrpSpPr/>
        <p:nvPr/>
      </p:nvGrpSpPr>
      <p:grpSpPr>
        <a:xfrm>
          <a:off x="0" y="0"/>
          <a:ext cx="0" cy="0"/>
          <a:chOff x="0" y="0"/>
          <a:chExt cx="0" cy="0"/>
        </a:xfrm>
      </p:grpSpPr>
      <p:sp>
        <p:nvSpPr>
          <p:cNvPr id="5260" name="Google Shape;5260;p63"/>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261" name="Google Shape;5261;p63"/>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262" name="Google Shape;5262;p63"/>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5263" name="Google Shape;5263;p63"/>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264" name="Google Shape;5264;p63"/>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65" name="Google Shape;5265;p63"/>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266" name="Google Shape;5266;p63"/>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267" name="Google Shape;5267;p63"/>
          <p:cNvGrpSpPr/>
          <p:nvPr/>
        </p:nvGrpSpPr>
        <p:grpSpPr>
          <a:xfrm>
            <a:off x="-294300" y="-297472"/>
            <a:ext cx="12780600" cy="7449775"/>
            <a:chOff x="-294300" y="-297475"/>
            <a:chExt cx="12780600" cy="7449775"/>
          </a:xfrm>
        </p:grpSpPr>
        <p:grpSp>
          <p:nvGrpSpPr>
            <p:cNvPr id="5268" name="Google Shape;5268;p63"/>
            <p:cNvGrpSpPr/>
            <p:nvPr/>
          </p:nvGrpSpPr>
          <p:grpSpPr>
            <a:xfrm>
              <a:off x="-294300" y="0"/>
              <a:ext cx="180000" cy="6858000"/>
              <a:chOff x="-232" y="0"/>
              <a:chExt cx="232" cy="4320"/>
            </a:xfrm>
          </p:grpSpPr>
          <p:cxnSp>
            <p:nvCxnSpPr>
              <p:cNvPr id="5269" name="Google Shape;5269;p6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0" name="Google Shape;5270;p6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1" name="Google Shape;5271;p6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2" name="Google Shape;5272;p6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3" name="Google Shape;5273;p6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4" name="Google Shape;5274;p6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5" name="Google Shape;5275;p6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6" name="Google Shape;5276;p6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7" name="Google Shape;5277;p6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8" name="Google Shape;5278;p6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79" name="Google Shape;5279;p6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0" name="Google Shape;5280;p6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1" name="Google Shape;5281;p6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2" name="Google Shape;5282;p6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3" name="Google Shape;5283;p6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4" name="Google Shape;5284;p6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285" name="Google Shape;5285;p63"/>
            <p:cNvGrpSpPr/>
            <p:nvPr/>
          </p:nvGrpSpPr>
          <p:grpSpPr>
            <a:xfrm>
              <a:off x="12306300" y="0"/>
              <a:ext cx="180000" cy="6858000"/>
              <a:chOff x="-232" y="0"/>
              <a:chExt cx="232" cy="4320"/>
            </a:xfrm>
          </p:grpSpPr>
          <p:cxnSp>
            <p:nvCxnSpPr>
              <p:cNvPr id="5286" name="Google Shape;5286;p6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7" name="Google Shape;5287;p6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8" name="Google Shape;5288;p6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89" name="Google Shape;5289;p6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0" name="Google Shape;5290;p6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1" name="Google Shape;5291;p6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2" name="Google Shape;5292;p6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3" name="Google Shape;5293;p6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4" name="Google Shape;5294;p6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5" name="Google Shape;5295;p6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6" name="Google Shape;5296;p6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7" name="Google Shape;5297;p6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8" name="Google Shape;5298;p6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299" name="Google Shape;5299;p6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00" name="Google Shape;5300;p6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01" name="Google Shape;5301;p6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302" name="Google Shape;5302;p63"/>
            <p:cNvGrpSpPr/>
            <p:nvPr/>
          </p:nvGrpSpPr>
          <p:grpSpPr>
            <a:xfrm>
              <a:off x="1" y="-297475"/>
              <a:ext cx="12192000" cy="180000"/>
              <a:chOff x="0" y="-689"/>
              <a:chExt cx="7680" cy="232"/>
            </a:xfrm>
          </p:grpSpPr>
          <p:cxnSp>
            <p:nvCxnSpPr>
              <p:cNvPr id="5303" name="Google Shape;5303;p6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4" name="Google Shape;5304;p6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5" name="Google Shape;5305;p6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6" name="Google Shape;5306;p6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7" name="Google Shape;5307;p6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8" name="Google Shape;5308;p6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09" name="Google Shape;5309;p6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0" name="Google Shape;5310;p6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1" name="Google Shape;5311;p6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2" name="Google Shape;5312;p6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3" name="Google Shape;5313;p6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4" name="Google Shape;5314;p6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5" name="Google Shape;5315;p6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6" name="Google Shape;5316;p6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7" name="Google Shape;5317;p6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8" name="Google Shape;5318;p6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19" name="Google Shape;5319;p6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0" name="Google Shape;5320;p6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1" name="Google Shape;5321;p6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2" name="Google Shape;5322;p6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3" name="Google Shape;5323;p6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4" name="Google Shape;5324;p6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5" name="Google Shape;5325;p6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6" name="Google Shape;5326;p6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7" name="Google Shape;5327;p6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28" name="Google Shape;5328;p6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329" name="Google Shape;5329;p63"/>
            <p:cNvGrpSpPr/>
            <p:nvPr/>
          </p:nvGrpSpPr>
          <p:grpSpPr>
            <a:xfrm>
              <a:off x="6351" y="6972300"/>
              <a:ext cx="12195174" cy="180000"/>
              <a:chOff x="4" y="-689"/>
              <a:chExt cx="7682" cy="232"/>
            </a:xfrm>
          </p:grpSpPr>
          <p:cxnSp>
            <p:nvCxnSpPr>
              <p:cNvPr id="5330" name="Google Shape;5330;p6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1" name="Google Shape;5331;p6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2" name="Google Shape;5332;p6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3" name="Google Shape;5333;p6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4" name="Google Shape;5334;p6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5" name="Google Shape;5335;p6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6" name="Google Shape;5336;p6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7" name="Google Shape;5337;p6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8" name="Google Shape;5338;p6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39" name="Google Shape;5339;p6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0" name="Google Shape;5340;p6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1" name="Google Shape;5341;p6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2" name="Google Shape;5342;p6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3" name="Google Shape;5343;p6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4" name="Google Shape;5344;p6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5" name="Google Shape;5345;p6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6" name="Google Shape;5346;p6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7" name="Google Shape;5347;p6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8" name="Google Shape;5348;p6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49" name="Google Shape;5349;p6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0" name="Google Shape;5350;p6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1" name="Google Shape;5351;p6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2" name="Google Shape;5352;p6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3" name="Google Shape;5353;p6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4" name="Google Shape;5354;p6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55" name="Google Shape;5355;p6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matchingName="title slide blue: arrows up">
  <p:cSld name="title slide blue: arrows up">
    <p:bg>
      <p:bgPr>
        <a:solidFill>
          <a:srgbClr val="2175D9"/>
        </a:solidFill>
        <a:effectLst/>
      </p:bgPr>
    </p:bg>
    <p:spTree>
      <p:nvGrpSpPr>
        <p:cNvPr id="1" name="Shape 5356"/>
        <p:cNvGrpSpPr/>
        <p:nvPr/>
      </p:nvGrpSpPr>
      <p:grpSpPr>
        <a:xfrm>
          <a:off x="0" y="0"/>
          <a:ext cx="0" cy="0"/>
          <a:chOff x="0" y="0"/>
          <a:chExt cx="0" cy="0"/>
        </a:xfrm>
      </p:grpSpPr>
      <p:sp>
        <p:nvSpPr>
          <p:cNvPr id="5357" name="Google Shape;5357;p64"/>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358" name="Google Shape;5358;p64"/>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359" name="Google Shape;5359;p64"/>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360" name="Google Shape;5360;p64"/>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361" name="Google Shape;5361;p64"/>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62" name="Google Shape;5362;p64"/>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363" name="Google Shape;5363;p64"/>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364" name="Google Shape;5364;p64"/>
          <p:cNvGrpSpPr/>
          <p:nvPr/>
        </p:nvGrpSpPr>
        <p:grpSpPr>
          <a:xfrm>
            <a:off x="-294300" y="-297472"/>
            <a:ext cx="12780600" cy="7449775"/>
            <a:chOff x="-294300" y="-297475"/>
            <a:chExt cx="12780600" cy="7449775"/>
          </a:xfrm>
        </p:grpSpPr>
        <p:grpSp>
          <p:nvGrpSpPr>
            <p:cNvPr id="5365" name="Google Shape;5365;p64"/>
            <p:cNvGrpSpPr/>
            <p:nvPr/>
          </p:nvGrpSpPr>
          <p:grpSpPr>
            <a:xfrm>
              <a:off x="-294300" y="0"/>
              <a:ext cx="180000" cy="6858000"/>
              <a:chOff x="-232" y="0"/>
              <a:chExt cx="232" cy="4320"/>
            </a:xfrm>
          </p:grpSpPr>
          <p:cxnSp>
            <p:nvCxnSpPr>
              <p:cNvPr id="5366" name="Google Shape;5366;p6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67" name="Google Shape;5367;p6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68" name="Google Shape;5368;p6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69" name="Google Shape;5369;p6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0" name="Google Shape;5370;p6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1" name="Google Shape;5371;p6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2" name="Google Shape;5372;p6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3" name="Google Shape;5373;p6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4" name="Google Shape;5374;p6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5" name="Google Shape;5375;p6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6" name="Google Shape;5376;p6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7" name="Google Shape;5377;p6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8" name="Google Shape;5378;p6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79" name="Google Shape;5379;p6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0" name="Google Shape;5380;p6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1" name="Google Shape;5381;p6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382" name="Google Shape;5382;p64"/>
            <p:cNvGrpSpPr/>
            <p:nvPr/>
          </p:nvGrpSpPr>
          <p:grpSpPr>
            <a:xfrm>
              <a:off x="12306300" y="0"/>
              <a:ext cx="180000" cy="6858000"/>
              <a:chOff x="-232" y="0"/>
              <a:chExt cx="232" cy="4320"/>
            </a:xfrm>
          </p:grpSpPr>
          <p:cxnSp>
            <p:nvCxnSpPr>
              <p:cNvPr id="5383" name="Google Shape;5383;p6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4" name="Google Shape;5384;p6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5" name="Google Shape;5385;p6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6" name="Google Shape;5386;p6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7" name="Google Shape;5387;p6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8" name="Google Shape;5388;p6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89" name="Google Shape;5389;p6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0" name="Google Shape;5390;p6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1" name="Google Shape;5391;p6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2" name="Google Shape;5392;p6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3" name="Google Shape;5393;p6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4" name="Google Shape;5394;p6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5" name="Google Shape;5395;p6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6" name="Google Shape;5396;p6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7" name="Google Shape;5397;p6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398" name="Google Shape;5398;p6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399" name="Google Shape;5399;p64"/>
            <p:cNvGrpSpPr/>
            <p:nvPr/>
          </p:nvGrpSpPr>
          <p:grpSpPr>
            <a:xfrm>
              <a:off x="1" y="-297475"/>
              <a:ext cx="12192000" cy="180000"/>
              <a:chOff x="0" y="-689"/>
              <a:chExt cx="7680" cy="232"/>
            </a:xfrm>
          </p:grpSpPr>
          <p:cxnSp>
            <p:nvCxnSpPr>
              <p:cNvPr id="5400" name="Google Shape;5400;p6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1" name="Google Shape;5401;p6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2" name="Google Shape;5402;p6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3" name="Google Shape;5403;p6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4" name="Google Shape;5404;p6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5" name="Google Shape;5405;p6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6" name="Google Shape;5406;p6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7" name="Google Shape;5407;p6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8" name="Google Shape;5408;p6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09" name="Google Shape;5409;p6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0" name="Google Shape;5410;p6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1" name="Google Shape;5411;p6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2" name="Google Shape;5412;p6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3" name="Google Shape;5413;p6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4" name="Google Shape;5414;p6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5" name="Google Shape;5415;p6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6" name="Google Shape;5416;p6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7" name="Google Shape;5417;p6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8" name="Google Shape;5418;p6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19" name="Google Shape;5419;p6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0" name="Google Shape;5420;p6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1" name="Google Shape;5421;p6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2" name="Google Shape;5422;p6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3" name="Google Shape;5423;p6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4" name="Google Shape;5424;p6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5" name="Google Shape;5425;p6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426" name="Google Shape;5426;p64"/>
            <p:cNvGrpSpPr/>
            <p:nvPr/>
          </p:nvGrpSpPr>
          <p:grpSpPr>
            <a:xfrm>
              <a:off x="6351" y="6972300"/>
              <a:ext cx="12195174" cy="180000"/>
              <a:chOff x="4" y="-689"/>
              <a:chExt cx="7682" cy="232"/>
            </a:xfrm>
          </p:grpSpPr>
          <p:cxnSp>
            <p:nvCxnSpPr>
              <p:cNvPr id="5427" name="Google Shape;5427;p6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8" name="Google Shape;5428;p6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29" name="Google Shape;5429;p6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0" name="Google Shape;5430;p6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1" name="Google Shape;5431;p6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2" name="Google Shape;5432;p6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3" name="Google Shape;5433;p6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4" name="Google Shape;5434;p6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5" name="Google Shape;5435;p6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6" name="Google Shape;5436;p6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7" name="Google Shape;5437;p6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8" name="Google Shape;5438;p6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39" name="Google Shape;5439;p6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0" name="Google Shape;5440;p6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1" name="Google Shape;5441;p6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2" name="Google Shape;5442;p6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3" name="Google Shape;5443;p6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4" name="Google Shape;5444;p6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5" name="Google Shape;5445;p6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6" name="Google Shape;5446;p6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7" name="Google Shape;5447;p6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8" name="Google Shape;5448;p6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49" name="Google Shape;5449;p6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50" name="Google Shape;5450;p6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51" name="Google Shape;5451;p6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52" name="Google Shape;5452;p6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matchingName="title slide blue: tech&amp;touch">
  <p:cSld name="title slide blue: tech&amp;touch">
    <p:bg>
      <p:bgPr>
        <a:solidFill>
          <a:srgbClr val="2175D9"/>
        </a:solidFill>
        <a:effectLst/>
      </p:bgPr>
    </p:bg>
    <p:spTree>
      <p:nvGrpSpPr>
        <p:cNvPr id="1" name="Shape 5453"/>
        <p:cNvGrpSpPr/>
        <p:nvPr/>
      </p:nvGrpSpPr>
      <p:grpSpPr>
        <a:xfrm>
          <a:off x="0" y="0"/>
          <a:ext cx="0" cy="0"/>
          <a:chOff x="0" y="0"/>
          <a:chExt cx="0" cy="0"/>
        </a:xfrm>
      </p:grpSpPr>
      <p:grpSp>
        <p:nvGrpSpPr>
          <p:cNvPr id="5454" name="Google Shape;5454;p65"/>
          <p:cNvGrpSpPr/>
          <p:nvPr/>
        </p:nvGrpSpPr>
        <p:grpSpPr>
          <a:xfrm>
            <a:off x="6804025" y="1587"/>
            <a:ext cx="5391155" cy="6196724"/>
            <a:chOff x="2448" y="567"/>
            <a:chExt cx="2784" cy="3200"/>
          </a:xfrm>
        </p:grpSpPr>
        <p:sp>
          <p:nvSpPr>
            <p:cNvPr id="5455" name="Google Shape;5455;p65"/>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56" name="Google Shape;5456;p65"/>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57" name="Google Shape;5457;p65"/>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58" name="Google Shape;5458;p65"/>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59" name="Google Shape;5459;p65"/>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0" name="Google Shape;5460;p65"/>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1" name="Google Shape;5461;p65"/>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2" name="Google Shape;5462;p65"/>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3" name="Google Shape;5463;p65"/>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4" name="Google Shape;5464;p65"/>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5" name="Google Shape;5465;p65"/>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6" name="Google Shape;5466;p65"/>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467" name="Google Shape;5467;p65"/>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5468" name="Google Shape;5468;p65"/>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469" name="Google Shape;5469;p65"/>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70" name="Google Shape;5470;p65"/>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471" name="Google Shape;5471;p65"/>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472" name="Google Shape;5472;p65"/>
          <p:cNvGrpSpPr/>
          <p:nvPr/>
        </p:nvGrpSpPr>
        <p:grpSpPr>
          <a:xfrm>
            <a:off x="-294300" y="-297472"/>
            <a:ext cx="12780600" cy="7449775"/>
            <a:chOff x="-294300" y="-297475"/>
            <a:chExt cx="12780600" cy="7449775"/>
          </a:xfrm>
        </p:grpSpPr>
        <p:grpSp>
          <p:nvGrpSpPr>
            <p:cNvPr id="5473" name="Google Shape;5473;p65"/>
            <p:cNvGrpSpPr/>
            <p:nvPr/>
          </p:nvGrpSpPr>
          <p:grpSpPr>
            <a:xfrm>
              <a:off x="-294300" y="0"/>
              <a:ext cx="180000" cy="6858000"/>
              <a:chOff x="-232" y="0"/>
              <a:chExt cx="232" cy="4320"/>
            </a:xfrm>
          </p:grpSpPr>
          <p:cxnSp>
            <p:nvCxnSpPr>
              <p:cNvPr id="5474" name="Google Shape;5474;p6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5" name="Google Shape;5475;p6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6" name="Google Shape;5476;p6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7" name="Google Shape;5477;p6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8" name="Google Shape;5478;p6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79" name="Google Shape;5479;p6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0" name="Google Shape;5480;p6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1" name="Google Shape;5481;p6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2" name="Google Shape;5482;p6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3" name="Google Shape;5483;p6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4" name="Google Shape;5484;p6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5" name="Google Shape;5485;p6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6" name="Google Shape;5486;p6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7" name="Google Shape;5487;p6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8" name="Google Shape;5488;p6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89" name="Google Shape;5489;p6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490" name="Google Shape;5490;p65"/>
            <p:cNvGrpSpPr/>
            <p:nvPr/>
          </p:nvGrpSpPr>
          <p:grpSpPr>
            <a:xfrm>
              <a:off x="12306300" y="0"/>
              <a:ext cx="180000" cy="6858000"/>
              <a:chOff x="-232" y="0"/>
              <a:chExt cx="232" cy="4320"/>
            </a:xfrm>
          </p:grpSpPr>
          <p:cxnSp>
            <p:nvCxnSpPr>
              <p:cNvPr id="5491" name="Google Shape;5491;p6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2" name="Google Shape;5492;p6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3" name="Google Shape;5493;p6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4" name="Google Shape;5494;p6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5" name="Google Shape;5495;p6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6" name="Google Shape;5496;p6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7" name="Google Shape;5497;p6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8" name="Google Shape;5498;p6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499" name="Google Shape;5499;p6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0" name="Google Shape;5500;p6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1" name="Google Shape;5501;p6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2" name="Google Shape;5502;p6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3" name="Google Shape;5503;p6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4" name="Google Shape;5504;p6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5" name="Google Shape;5505;p6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06" name="Google Shape;5506;p6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507" name="Google Shape;5507;p65"/>
            <p:cNvGrpSpPr/>
            <p:nvPr/>
          </p:nvGrpSpPr>
          <p:grpSpPr>
            <a:xfrm>
              <a:off x="1" y="-297475"/>
              <a:ext cx="12192000" cy="180000"/>
              <a:chOff x="0" y="-689"/>
              <a:chExt cx="7680" cy="232"/>
            </a:xfrm>
          </p:grpSpPr>
          <p:cxnSp>
            <p:nvCxnSpPr>
              <p:cNvPr id="5508" name="Google Shape;5508;p6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09" name="Google Shape;5509;p6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0" name="Google Shape;5510;p6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1" name="Google Shape;5511;p6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2" name="Google Shape;5512;p6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3" name="Google Shape;5513;p6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4" name="Google Shape;5514;p6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5" name="Google Shape;5515;p6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6" name="Google Shape;5516;p6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7" name="Google Shape;5517;p6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8" name="Google Shape;5518;p6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19" name="Google Shape;5519;p6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0" name="Google Shape;5520;p6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1" name="Google Shape;5521;p6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2" name="Google Shape;5522;p6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3" name="Google Shape;5523;p6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4" name="Google Shape;5524;p6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5" name="Google Shape;5525;p6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6" name="Google Shape;5526;p6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7" name="Google Shape;5527;p6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8" name="Google Shape;5528;p6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29" name="Google Shape;5529;p6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0" name="Google Shape;5530;p6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1" name="Google Shape;5531;p6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2" name="Google Shape;5532;p6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3" name="Google Shape;5533;p6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534" name="Google Shape;5534;p65"/>
            <p:cNvGrpSpPr/>
            <p:nvPr/>
          </p:nvGrpSpPr>
          <p:grpSpPr>
            <a:xfrm>
              <a:off x="6351" y="6972300"/>
              <a:ext cx="12195174" cy="180000"/>
              <a:chOff x="4" y="-689"/>
              <a:chExt cx="7682" cy="232"/>
            </a:xfrm>
          </p:grpSpPr>
          <p:cxnSp>
            <p:nvCxnSpPr>
              <p:cNvPr id="5535" name="Google Shape;5535;p6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6" name="Google Shape;5536;p6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7" name="Google Shape;5537;p6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8" name="Google Shape;5538;p6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39" name="Google Shape;5539;p6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0" name="Google Shape;5540;p6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1" name="Google Shape;5541;p6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2" name="Google Shape;5542;p6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3" name="Google Shape;5543;p6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4" name="Google Shape;5544;p6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5" name="Google Shape;5545;p6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6" name="Google Shape;5546;p6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7" name="Google Shape;5547;p6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8" name="Google Shape;5548;p6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49" name="Google Shape;5549;p6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0" name="Google Shape;5550;p6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1" name="Google Shape;5551;p6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2" name="Google Shape;5552;p6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3" name="Google Shape;5553;p6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4" name="Google Shape;5554;p6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5" name="Google Shape;5555;p6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6" name="Google Shape;5556;p6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7" name="Google Shape;5557;p6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8" name="Google Shape;5558;p6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59" name="Google Shape;5559;p6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60" name="Google Shape;5560;p6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matchingName="title slide dark blue: arrows right">
  <p:cSld name="title slide dark blue: arrows right">
    <p:bg>
      <p:bgPr>
        <a:solidFill>
          <a:srgbClr val="0F1941"/>
        </a:solidFill>
        <a:effectLst/>
      </p:bgPr>
    </p:bg>
    <p:spTree>
      <p:nvGrpSpPr>
        <p:cNvPr id="1" name="Shape 5561"/>
        <p:cNvGrpSpPr/>
        <p:nvPr/>
      </p:nvGrpSpPr>
      <p:grpSpPr>
        <a:xfrm>
          <a:off x="0" y="0"/>
          <a:ext cx="0" cy="0"/>
          <a:chOff x="0" y="0"/>
          <a:chExt cx="0" cy="0"/>
        </a:xfrm>
      </p:grpSpPr>
      <p:sp>
        <p:nvSpPr>
          <p:cNvPr id="5562" name="Google Shape;5562;p66"/>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563" name="Google Shape;5563;p66"/>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564" name="Google Shape;5564;p66"/>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5565" name="Google Shape;5565;p66"/>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566" name="Google Shape;5566;p66"/>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7" name="Google Shape;5567;p66"/>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568" name="Google Shape;5568;p66"/>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569" name="Google Shape;5569;p66"/>
          <p:cNvGrpSpPr/>
          <p:nvPr/>
        </p:nvGrpSpPr>
        <p:grpSpPr>
          <a:xfrm>
            <a:off x="-294300" y="-297472"/>
            <a:ext cx="12780600" cy="7449775"/>
            <a:chOff x="-294300" y="-297475"/>
            <a:chExt cx="12780600" cy="7449775"/>
          </a:xfrm>
        </p:grpSpPr>
        <p:grpSp>
          <p:nvGrpSpPr>
            <p:cNvPr id="5570" name="Google Shape;5570;p66"/>
            <p:cNvGrpSpPr/>
            <p:nvPr/>
          </p:nvGrpSpPr>
          <p:grpSpPr>
            <a:xfrm>
              <a:off x="-294300" y="0"/>
              <a:ext cx="180000" cy="6858000"/>
              <a:chOff x="-232" y="0"/>
              <a:chExt cx="232" cy="4320"/>
            </a:xfrm>
          </p:grpSpPr>
          <p:cxnSp>
            <p:nvCxnSpPr>
              <p:cNvPr id="5571" name="Google Shape;5571;p6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2" name="Google Shape;5572;p6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3" name="Google Shape;5573;p6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4" name="Google Shape;5574;p6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5" name="Google Shape;5575;p6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6" name="Google Shape;5576;p6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7" name="Google Shape;5577;p6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8" name="Google Shape;5578;p6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79" name="Google Shape;5579;p6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0" name="Google Shape;5580;p6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1" name="Google Shape;5581;p6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2" name="Google Shape;5582;p6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3" name="Google Shape;5583;p6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4" name="Google Shape;5584;p6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5" name="Google Shape;5585;p6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6" name="Google Shape;5586;p6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587" name="Google Shape;5587;p66"/>
            <p:cNvGrpSpPr/>
            <p:nvPr/>
          </p:nvGrpSpPr>
          <p:grpSpPr>
            <a:xfrm>
              <a:off x="12306300" y="0"/>
              <a:ext cx="180000" cy="6858000"/>
              <a:chOff x="-232" y="0"/>
              <a:chExt cx="232" cy="4320"/>
            </a:xfrm>
          </p:grpSpPr>
          <p:cxnSp>
            <p:nvCxnSpPr>
              <p:cNvPr id="5588" name="Google Shape;5588;p6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89" name="Google Shape;5589;p6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0" name="Google Shape;5590;p6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1" name="Google Shape;5591;p6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2" name="Google Shape;5592;p6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3" name="Google Shape;5593;p6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4" name="Google Shape;5594;p6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5" name="Google Shape;5595;p6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6" name="Google Shape;5596;p6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7" name="Google Shape;5597;p6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8" name="Google Shape;5598;p6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599" name="Google Shape;5599;p6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00" name="Google Shape;5600;p6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01" name="Google Shape;5601;p6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02" name="Google Shape;5602;p6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03" name="Google Shape;5603;p6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604" name="Google Shape;5604;p66"/>
            <p:cNvGrpSpPr/>
            <p:nvPr/>
          </p:nvGrpSpPr>
          <p:grpSpPr>
            <a:xfrm>
              <a:off x="1" y="-297475"/>
              <a:ext cx="12192000" cy="180000"/>
              <a:chOff x="0" y="-689"/>
              <a:chExt cx="7680" cy="232"/>
            </a:xfrm>
          </p:grpSpPr>
          <p:cxnSp>
            <p:nvCxnSpPr>
              <p:cNvPr id="5605" name="Google Shape;5605;p6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06" name="Google Shape;5606;p6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07" name="Google Shape;5607;p6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08" name="Google Shape;5608;p6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09" name="Google Shape;5609;p6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0" name="Google Shape;5610;p6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1" name="Google Shape;5611;p6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2" name="Google Shape;5612;p6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3" name="Google Shape;5613;p6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4" name="Google Shape;5614;p6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5" name="Google Shape;5615;p6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6" name="Google Shape;5616;p6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7" name="Google Shape;5617;p6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8" name="Google Shape;5618;p6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19" name="Google Shape;5619;p6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0" name="Google Shape;5620;p6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1" name="Google Shape;5621;p6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2" name="Google Shape;5622;p6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3" name="Google Shape;5623;p6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4" name="Google Shape;5624;p6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5" name="Google Shape;5625;p6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6" name="Google Shape;5626;p6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7" name="Google Shape;5627;p6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8" name="Google Shape;5628;p6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29" name="Google Shape;5629;p6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0" name="Google Shape;5630;p6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631" name="Google Shape;5631;p66"/>
            <p:cNvGrpSpPr/>
            <p:nvPr/>
          </p:nvGrpSpPr>
          <p:grpSpPr>
            <a:xfrm>
              <a:off x="6351" y="6972300"/>
              <a:ext cx="12195174" cy="180000"/>
              <a:chOff x="4" y="-689"/>
              <a:chExt cx="7682" cy="232"/>
            </a:xfrm>
          </p:grpSpPr>
          <p:cxnSp>
            <p:nvCxnSpPr>
              <p:cNvPr id="5632" name="Google Shape;5632;p6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3" name="Google Shape;5633;p6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4" name="Google Shape;5634;p6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5" name="Google Shape;5635;p6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6" name="Google Shape;5636;p6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7" name="Google Shape;5637;p6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8" name="Google Shape;5638;p6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39" name="Google Shape;5639;p6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0" name="Google Shape;5640;p6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1" name="Google Shape;5641;p6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2" name="Google Shape;5642;p6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3" name="Google Shape;5643;p6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4" name="Google Shape;5644;p6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5" name="Google Shape;5645;p6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6" name="Google Shape;5646;p6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7" name="Google Shape;5647;p6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8" name="Google Shape;5648;p6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49" name="Google Shape;5649;p6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0" name="Google Shape;5650;p6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1" name="Google Shape;5651;p6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2" name="Google Shape;5652;p6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3" name="Google Shape;5653;p6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4" name="Google Shape;5654;p6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5" name="Google Shape;5655;p6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6" name="Google Shape;5656;p6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57" name="Google Shape;5657;p6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matchingName="title slide dark blue: arrows up">
  <p:cSld name="title slide dark blue: arrows up">
    <p:bg>
      <p:bgPr>
        <a:solidFill>
          <a:srgbClr val="0F1941"/>
        </a:solidFill>
        <a:effectLst/>
      </p:bgPr>
    </p:bg>
    <p:spTree>
      <p:nvGrpSpPr>
        <p:cNvPr id="1" name="Shape 5658"/>
        <p:cNvGrpSpPr/>
        <p:nvPr/>
      </p:nvGrpSpPr>
      <p:grpSpPr>
        <a:xfrm>
          <a:off x="0" y="0"/>
          <a:ext cx="0" cy="0"/>
          <a:chOff x="0" y="0"/>
          <a:chExt cx="0" cy="0"/>
        </a:xfrm>
      </p:grpSpPr>
      <p:sp>
        <p:nvSpPr>
          <p:cNvPr id="5659" name="Google Shape;5659;p67"/>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660" name="Google Shape;5660;p67"/>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661" name="Google Shape;5661;p67"/>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662" name="Google Shape;5662;p67"/>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663" name="Google Shape;5663;p67"/>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4" name="Google Shape;5664;p67"/>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665" name="Google Shape;5665;p67"/>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666" name="Google Shape;5666;p67"/>
          <p:cNvGrpSpPr/>
          <p:nvPr/>
        </p:nvGrpSpPr>
        <p:grpSpPr>
          <a:xfrm>
            <a:off x="-294300" y="-297472"/>
            <a:ext cx="12780600" cy="7449775"/>
            <a:chOff x="-294300" y="-297475"/>
            <a:chExt cx="12780600" cy="7449775"/>
          </a:xfrm>
        </p:grpSpPr>
        <p:grpSp>
          <p:nvGrpSpPr>
            <p:cNvPr id="5667" name="Google Shape;5667;p67"/>
            <p:cNvGrpSpPr/>
            <p:nvPr/>
          </p:nvGrpSpPr>
          <p:grpSpPr>
            <a:xfrm>
              <a:off x="-294300" y="0"/>
              <a:ext cx="180000" cy="6858000"/>
              <a:chOff x="-232" y="0"/>
              <a:chExt cx="232" cy="4320"/>
            </a:xfrm>
          </p:grpSpPr>
          <p:cxnSp>
            <p:nvCxnSpPr>
              <p:cNvPr id="5668" name="Google Shape;5668;p6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69" name="Google Shape;5669;p6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0" name="Google Shape;5670;p6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1" name="Google Shape;5671;p6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2" name="Google Shape;5672;p6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3" name="Google Shape;5673;p6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4" name="Google Shape;5674;p6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5" name="Google Shape;5675;p6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6" name="Google Shape;5676;p6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7" name="Google Shape;5677;p6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8" name="Google Shape;5678;p6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79" name="Google Shape;5679;p6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0" name="Google Shape;5680;p6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1" name="Google Shape;5681;p6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2" name="Google Shape;5682;p6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3" name="Google Shape;5683;p6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684" name="Google Shape;5684;p67"/>
            <p:cNvGrpSpPr/>
            <p:nvPr/>
          </p:nvGrpSpPr>
          <p:grpSpPr>
            <a:xfrm>
              <a:off x="12306300" y="0"/>
              <a:ext cx="180000" cy="6858000"/>
              <a:chOff x="-232" y="0"/>
              <a:chExt cx="232" cy="4320"/>
            </a:xfrm>
          </p:grpSpPr>
          <p:cxnSp>
            <p:nvCxnSpPr>
              <p:cNvPr id="5685" name="Google Shape;5685;p6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6" name="Google Shape;5686;p6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7" name="Google Shape;5687;p6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8" name="Google Shape;5688;p6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89" name="Google Shape;5689;p6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0" name="Google Shape;5690;p6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1" name="Google Shape;5691;p6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2" name="Google Shape;5692;p6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3" name="Google Shape;5693;p6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4" name="Google Shape;5694;p6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5" name="Google Shape;5695;p6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6" name="Google Shape;5696;p6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7" name="Google Shape;5697;p6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8" name="Google Shape;5698;p6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699" name="Google Shape;5699;p6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00" name="Google Shape;5700;p6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701" name="Google Shape;5701;p67"/>
            <p:cNvGrpSpPr/>
            <p:nvPr/>
          </p:nvGrpSpPr>
          <p:grpSpPr>
            <a:xfrm>
              <a:off x="1" y="-297475"/>
              <a:ext cx="12192000" cy="180000"/>
              <a:chOff x="0" y="-689"/>
              <a:chExt cx="7680" cy="232"/>
            </a:xfrm>
          </p:grpSpPr>
          <p:cxnSp>
            <p:nvCxnSpPr>
              <p:cNvPr id="5702" name="Google Shape;5702;p6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3" name="Google Shape;5703;p6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4" name="Google Shape;5704;p6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5" name="Google Shape;5705;p6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6" name="Google Shape;5706;p6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7" name="Google Shape;5707;p6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8" name="Google Shape;5708;p6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09" name="Google Shape;5709;p6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0" name="Google Shape;5710;p6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1" name="Google Shape;5711;p6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2" name="Google Shape;5712;p6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3" name="Google Shape;5713;p6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4" name="Google Shape;5714;p6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5" name="Google Shape;5715;p6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6" name="Google Shape;5716;p6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7" name="Google Shape;5717;p6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8" name="Google Shape;5718;p6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19" name="Google Shape;5719;p6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0" name="Google Shape;5720;p6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1" name="Google Shape;5721;p6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2" name="Google Shape;5722;p6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3" name="Google Shape;5723;p6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4" name="Google Shape;5724;p6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5" name="Google Shape;5725;p6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6" name="Google Shape;5726;p6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27" name="Google Shape;5727;p6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728" name="Google Shape;5728;p67"/>
            <p:cNvGrpSpPr/>
            <p:nvPr/>
          </p:nvGrpSpPr>
          <p:grpSpPr>
            <a:xfrm>
              <a:off x="6351" y="6972300"/>
              <a:ext cx="12195174" cy="180000"/>
              <a:chOff x="4" y="-689"/>
              <a:chExt cx="7682" cy="232"/>
            </a:xfrm>
          </p:grpSpPr>
          <p:cxnSp>
            <p:nvCxnSpPr>
              <p:cNvPr id="5729" name="Google Shape;5729;p6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0" name="Google Shape;5730;p6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1" name="Google Shape;5731;p6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2" name="Google Shape;5732;p6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3" name="Google Shape;5733;p6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4" name="Google Shape;5734;p6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5" name="Google Shape;5735;p6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6" name="Google Shape;5736;p6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7" name="Google Shape;5737;p6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8" name="Google Shape;5738;p6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39" name="Google Shape;5739;p6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0" name="Google Shape;5740;p6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1" name="Google Shape;5741;p6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2" name="Google Shape;5742;p6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3" name="Google Shape;5743;p6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4" name="Google Shape;5744;p6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5" name="Google Shape;5745;p6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6" name="Google Shape;5746;p6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7" name="Google Shape;5747;p6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8" name="Google Shape;5748;p6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49" name="Google Shape;5749;p6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0" name="Google Shape;5750;p6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1" name="Google Shape;5751;p6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2" name="Google Shape;5752;p6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3" name="Google Shape;5753;p6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54" name="Google Shape;5754;p6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matchingName="title slide dark blue: tech&amp;touch">
  <p:cSld name="title slide dark blue: tech&amp;touch">
    <p:bg>
      <p:bgPr>
        <a:solidFill>
          <a:srgbClr val="0F1941"/>
        </a:solidFill>
        <a:effectLst/>
      </p:bgPr>
    </p:bg>
    <p:spTree>
      <p:nvGrpSpPr>
        <p:cNvPr id="1" name="Shape 5755"/>
        <p:cNvGrpSpPr/>
        <p:nvPr/>
      </p:nvGrpSpPr>
      <p:grpSpPr>
        <a:xfrm>
          <a:off x="0" y="0"/>
          <a:ext cx="0" cy="0"/>
          <a:chOff x="0" y="0"/>
          <a:chExt cx="0" cy="0"/>
        </a:xfrm>
      </p:grpSpPr>
      <p:grpSp>
        <p:nvGrpSpPr>
          <p:cNvPr id="5756" name="Google Shape;5756;p68"/>
          <p:cNvGrpSpPr/>
          <p:nvPr/>
        </p:nvGrpSpPr>
        <p:grpSpPr>
          <a:xfrm>
            <a:off x="6804025" y="1587"/>
            <a:ext cx="5391155" cy="6196724"/>
            <a:chOff x="2448" y="567"/>
            <a:chExt cx="2784" cy="3200"/>
          </a:xfrm>
        </p:grpSpPr>
        <p:sp>
          <p:nvSpPr>
            <p:cNvPr id="5757" name="Google Shape;5757;p68"/>
            <p:cNvSpPr/>
            <p:nvPr/>
          </p:nvSpPr>
          <p:spPr>
            <a:xfrm>
              <a:off x="3920" y="1050"/>
              <a:ext cx="249" cy="777"/>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58" name="Google Shape;5758;p68"/>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59" name="Google Shape;5759;p68"/>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0" name="Google Shape;5760;p68"/>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1" name="Google Shape;5761;p68"/>
            <p:cNvSpPr/>
            <p:nvPr/>
          </p:nvSpPr>
          <p:spPr>
            <a:xfrm>
              <a:off x="3303" y="2031"/>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2" name="Google Shape;5762;p68"/>
            <p:cNvSpPr/>
            <p:nvPr/>
          </p:nvSpPr>
          <p:spPr>
            <a:xfrm>
              <a:off x="2969"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3" name="Google Shape;5763;p68"/>
            <p:cNvSpPr/>
            <p:nvPr/>
          </p:nvSpPr>
          <p:spPr>
            <a:xfrm>
              <a:off x="4496"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4" name="Google Shape;5764;p68"/>
            <p:cNvSpPr/>
            <p:nvPr/>
          </p:nvSpPr>
          <p:spPr>
            <a:xfrm>
              <a:off x="4351" y="2964"/>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5" name="Google Shape;5765;p68"/>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6" name="Google Shape;5766;p68"/>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7" name="Google Shape;5767;p68"/>
            <p:cNvSpPr/>
            <p:nvPr/>
          </p:nvSpPr>
          <p:spPr>
            <a:xfrm>
              <a:off x="2536" y="567"/>
              <a:ext cx="249" cy="391"/>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8" name="Google Shape;5768;p68"/>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769" name="Google Shape;5769;p68"/>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5770" name="Google Shape;5770;p68"/>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771" name="Google Shape;5771;p68"/>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72" name="Google Shape;5772;p68"/>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773" name="Google Shape;5773;p68"/>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774" name="Google Shape;5774;p68"/>
          <p:cNvGrpSpPr/>
          <p:nvPr/>
        </p:nvGrpSpPr>
        <p:grpSpPr>
          <a:xfrm>
            <a:off x="-294300" y="-297472"/>
            <a:ext cx="12780600" cy="7449775"/>
            <a:chOff x="-294300" y="-297475"/>
            <a:chExt cx="12780600" cy="7449775"/>
          </a:xfrm>
        </p:grpSpPr>
        <p:grpSp>
          <p:nvGrpSpPr>
            <p:cNvPr id="5775" name="Google Shape;5775;p68"/>
            <p:cNvGrpSpPr/>
            <p:nvPr/>
          </p:nvGrpSpPr>
          <p:grpSpPr>
            <a:xfrm>
              <a:off x="-294300" y="0"/>
              <a:ext cx="180000" cy="6858000"/>
              <a:chOff x="-232" y="0"/>
              <a:chExt cx="232" cy="4320"/>
            </a:xfrm>
          </p:grpSpPr>
          <p:cxnSp>
            <p:nvCxnSpPr>
              <p:cNvPr id="5776" name="Google Shape;5776;p6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77" name="Google Shape;5777;p6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78" name="Google Shape;5778;p6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79" name="Google Shape;5779;p6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0" name="Google Shape;5780;p6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1" name="Google Shape;5781;p6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2" name="Google Shape;5782;p6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3" name="Google Shape;5783;p6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4" name="Google Shape;5784;p6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5" name="Google Shape;5785;p6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6" name="Google Shape;5786;p6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7" name="Google Shape;5787;p6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8" name="Google Shape;5788;p6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89" name="Google Shape;5789;p6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0" name="Google Shape;5790;p6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1" name="Google Shape;5791;p6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792" name="Google Shape;5792;p68"/>
            <p:cNvGrpSpPr/>
            <p:nvPr/>
          </p:nvGrpSpPr>
          <p:grpSpPr>
            <a:xfrm>
              <a:off x="12306300" y="0"/>
              <a:ext cx="180000" cy="6858000"/>
              <a:chOff x="-232" y="0"/>
              <a:chExt cx="232" cy="4320"/>
            </a:xfrm>
          </p:grpSpPr>
          <p:cxnSp>
            <p:nvCxnSpPr>
              <p:cNvPr id="5793" name="Google Shape;5793;p6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4" name="Google Shape;5794;p6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5" name="Google Shape;5795;p6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6" name="Google Shape;5796;p6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7" name="Google Shape;5797;p6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8" name="Google Shape;5798;p6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799" name="Google Shape;5799;p6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0" name="Google Shape;5800;p6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1" name="Google Shape;5801;p6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2" name="Google Shape;5802;p6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3" name="Google Shape;5803;p6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4" name="Google Shape;5804;p6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5" name="Google Shape;5805;p6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6" name="Google Shape;5806;p6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7" name="Google Shape;5807;p6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08" name="Google Shape;5808;p6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809" name="Google Shape;5809;p68"/>
            <p:cNvGrpSpPr/>
            <p:nvPr/>
          </p:nvGrpSpPr>
          <p:grpSpPr>
            <a:xfrm>
              <a:off x="1" y="-297475"/>
              <a:ext cx="12192000" cy="180000"/>
              <a:chOff x="0" y="-689"/>
              <a:chExt cx="7680" cy="232"/>
            </a:xfrm>
          </p:grpSpPr>
          <p:cxnSp>
            <p:nvCxnSpPr>
              <p:cNvPr id="5810" name="Google Shape;5810;p6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1" name="Google Shape;5811;p6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2" name="Google Shape;5812;p6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3" name="Google Shape;5813;p6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4" name="Google Shape;5814;p6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5" name="Google Shape;5815;p6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6" name="Google Shape;5816;p6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7" name="Google Shape;5817;p6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8" name="Google Shape;5818;p6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19" name="Google Shape;5819;p6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0" name="Google Shape;5820;p6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1" name="Google Shape;5821;p6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2" name="Google Shape;5822;p6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3" name="Google Shape;5823;p6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4" name="Google Shape;5824;p6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5" name="Google Shape;5825;p6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6" name="Google Shape;5826;p6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7" name="Google Shape;5827;p6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8" name="Google Shape;5828;p6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29" name="Google Shape;5829;p6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0" name="Google Shape;5830;p6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1" name="Google Shape;5831;p6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2" name="Google Shape;5832;p6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3" name="Google Shape;5833;p6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4" name="Google Shape;5834;p6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5" name="Google Shape;5835;p6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836" name="Google Shape;5836;p68"/>
            <p:cNvGrpSpPr/>
            <p:nvPr/>
          </p:nvGrpSpPr>
          <p:grpSpPr>
            <a:xfrm>
              <a:off x="6351" y="6972300"/>
              <a:ext cx="12195174" cy="180000"/>
              <a:chOff x="4" y="-689"/>
              <a:chExt cx="7682" cy="232"/>
            </a:xfrm>
          </p:grpSpPr>
          <p:cxnSp>
            <p:nvCxnSpPr>
              <p:cNvPr id="5837" name="Google Shape;5837;p6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8" name="Google Shape;5838;p6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39" name="Google Shape;5839;p6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0" name="Google Shape;5840;p6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1" name="Google Shape;5841;p6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2" name="Google Shape;5842;p6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3" name="Google Shape;5843;p6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4" name="Google Shape;5844;p6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5" name="Google Shape;5845;p6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6" name="Google Shape;5846;p6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7" name="Google Shape;5847;p6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8" name="Google Shape;5848;p6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49" name="Google Shape;5849;p6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0" name="Google Shape;5850;p6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1" name="Google Shape;5851;p6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2" name="Google Shape;5852;p6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3" name="Google Shape;5853;p6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4" name="Google Shape;5854;p6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5" name="Google Shape;5855;p6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6" name="Google Shape;5856;p6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7" name="Google Shape;5857;p6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8" name="Google Shape;5858;p6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59" name="Google Shape;5859;p6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60" name="Google Shape;5860;p6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61" name="Google Shape;5861;p6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62" name="Google Shape;5862;p6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matchingName="title slide turquoise: arrow right">
  <p:cSld name="title slide turquoise: arrow right">
    <p:bg>
      <p:bgPr>
        <a:solidFill>
          <a:srgbClr val="6BA5B4"/>
        </a:solidFill>
        <a:effectLst/>
      </p:bgPr>
    </p:bg>
    <p:spTree>
      <p:nvGrpSpPr>
        <p:cNvPr id="1" name="Shape 5863"/>
        <p:cNvGrpSpPr/>
        <p:nvPr/>
      </p:nvGrpSpPr>
      <p:grpSpPr>
        <a:xfrm>
          <a:off x="0" y="0"/>
          <a:ext cx="0" cy="0"/>
          <a:chOff x="0" y="0"/>
          <a:chExt cx="0" cy="0"/>
        </a:xfrm>
      </p:grpSpPr>
      <p:sp>
        <p:nvSpPr>
          <p:cNvPr id="5864" name="Google Shape;5864;p69"/>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865" name="Google Shape;5865;p69"/>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66" name="Google Shape;5866;p69"/>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867" name="Google Shape;5867;p69"/>
          <p:cNvPicPr preferRelativeResize="0"/>
          <p:nvPr/>
        </p:nvPicPr>
        <p:blipFill rotWithShape="1">
          <a:blip r:embed="rId2">
            <a:alphaModFix/>
          </a:blip>
          <a:srcRect/>
          <a:stretch/>
        </p:blipFill>
        <p:spPr>
          <a:xfrm>
            <a:off x="765177" y="6293935"/>
            <a:ext cx="1666875" cy="257580"/>
          </a:xfrm>
          <a:prstGeom prst="rect">
            <a:avLst/>
          </a:prstGeom>
          <a:noFill/>
          <a:ln>
            <a:noFill/>
          </a:ln>
        </p:spPr>
      </p:pic>
      <p:sp>
        <p:nvSpPr>
          <p:cNvPr id="5868" name="Google Shape;5868;p69"/>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869" name="Google Shape;5869;p69"/>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870" name="Google Shape;5870;p69"/>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grpSp>
        <p:nvGrpSpPr>
          <p:cNvPr id="5871" name="Google Shape;5871;p69"/>
          <p:cNvGrpSpPr/>
          <p:nvPr/>
        </p:nvGrpSpPr>
        <p:grpSpPr>
          <a:xfrm>
            <a:off x="-294300" y="-297472"/>
            <a:ext cx="12780600" cy="7449775"/>
            <a:chOff x="-294300" y="-297475"/>
            <a:chExt cx="12780600" cy="7449775"/>
          </a:xfrm>
        </p:grpSpPr>
        <p:grpSp>
          <p:nvGrpSpPr>
            <p:cNvPr id="5872" name="Google Shape;5872;p69"/>
            <p:cNvGrpSpPr/>
            <p:nvPr/>
          </p:nvGrpSpPr>
          <p:grpSpPr>
            <a:xfrm>
              <a:off x="-294300" y="0"/>
              <a:ext cx="180000" cy="6858000"/>
              <a:chOff x="-232" y="0"/>
              <a:chExt cx="232" cy="4320"/>
            </a:xfrm>
          </p:grpSpPr>
          <p:cxnSp>
            <p:nvCxnSpPr>
              <p:cNvPr id="5873" name="Google Shape;5873;p6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4" name="Google Shape;5874;p6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5" name="Google Shape;5875;p6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6" name="Google Shape;5876;p6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7" name="Google Shape;5877;p6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8" name="Google Shape;5878;p6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79" name="Google Shape;5879;p6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0" name="Google Shape;5880;p6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1" name="Google Shape;5881;p6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2" name="Google Shape;5882;p6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3" name="Google Shape;5883;p6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4" name="Google Shape;5884;p6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5" name="Google Shape;5885;p6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6" name="Google Shape;5886;p6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7" name="Google Shape;5887;p6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88" name="Google Shape;5888;p6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889" name="Google Shape;5889;p69"/>
            <p:cNvGrpSpPr/>
            <p:nvPr/>
          </p:nvGrpSpPr>
          <p:grpSpPr>
            <a:xfrm>
              <a:off x="12306300" y="0"/>
              <a:ext cx="180000" cy="6858000"/>
              <a:chOff x="-232" y="0"/>
              <a:chExt cx="232" cy="4320"/>
            </a:xfrm>
          </p:grpSpPr>
          <p:cxnSp>
            <p:nvCxnSpPr>
              <p:cNvPr id="5890" name="Google Shape;5890;p6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1" name="Google Shape;5891;p6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2" name="Google Shape;5892;p6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3" name="Google Shape;5893;p6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4" name="Google Shape;5894;p6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5" name="Google Shape;5895;p6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6" name="Google Shape;5896;p6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7" name="Google Shape;5897;p6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8" name="Google Shape;5898;p6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899" name="Google Shape;5899;p6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0" name="Google Shape;5900;p6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1" name="Google Shape;5901;p6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2" name="Google Shape;5902;p6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3" name="Google Shape;5903;p6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4" name="Google Shape;5904;p6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05" name="Google Shape;5905;p6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906" name="Google Shape;5906;p69"/>
            <p:cNvGrpSpPr/>
            <p:nvPr/>
          </p:nvGrpSpPr>
          <p:grpSpPr>
            <a:xfrm>
              <a:off x="1" y="-297475"/>
              <a:ext cx="12192000" cy="180000"/>
              <a:chOff x="0" y="-689"/>
              <a:chExt cx="7680" cy="232"/>
            </a:xfrm>
          </p:grpSpPr>
          <p:cxnSp>
            <p:nvCxnSpPr>
              <p:cNvPr id="5907" name="Google Shape;5907;p6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08" name="Google Shape;5908;p6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09" name="Google Shape;5909;p6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0" name="Google Shape;5910;p6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1" name="Google Shape;5911;p6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2" name="Google Shape;5912;p6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3" name="Google Shape;5913;p6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4" name="Google Shape;5914;p6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5" name="Google Shape;5915;p6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6" name="Google Shape;5916;p6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7" name="Google Shape;5917;p6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8" name="Google Shape;5918;p6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19" name="Google Shape;5919;p6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0" name="Google Shape;5920;p6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1" name="Google Shape;5921;p6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2" name="Google Shape;5922;p6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3" name="Google Shape;5923;p6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4" name="Google Shape;5924;p6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5" name="Google Shape;5925;p6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6" name="Google Shape;5926;p6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7" name="Google Shape;5927;p6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8" name="Google Shape;5928;p6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29" name="Google Shape;5929;p6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0" name="Google Shape;5930;p6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1" name="Google Shape;5931;p6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2" name="Google Shape;5932;p6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5933" name="Google Shape;5933;p69"/>
            <p:cNvGrpSpPr/>
            <p:nvPr/>
          </p:nvGrpSpPr>
          <p:grpSpPr>
            <a:xfrm>
              <a:off x="6351" y="6972300"/>
              <a:ext cx="12195174" cy="180000"/>
              <a:chOff x="4" y="-689"/>
              <a:chExt cx="7682" cy="232"/>
            </a:xfrm>
          </p:grpSpPr>
          <p:cxnSp>
            <p:nvCxnSpPr>
              <p:cNvPr id="5934" name="Google Shape;5934;p6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5" name="Google Shape;5935;p6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6" name="Google Shape;5936;p6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7" name="Google Shape;5937;p6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8" name="Google Shape;5938;p6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39" name="Google Shape;5939;p6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0" name="Google Shape;5940;p6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1" name="Google Shape;5941;p6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2" name="Google Shape;5942;p6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3" name="Google Shape;5943;p6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4" name="Google Shape;5944;p6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5" name="Google Shape;5945;p6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6" name="Google Shape;5946;p6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7" name="Google Shape;5947;p6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8" name="Google Shape;5948;p6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49" name="Google Shape;5949;p6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0" name="Google Shape;5950;p6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1" name="Google Shape;5951;p6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2" name="Google Shape;5952;p6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3" name="Google Shape;5953;p6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4" name="Google Shape;5954;p6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5" name="Google Shape;5955;p6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6" name="Google Shape;5956;p6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7" name="Google Shape;5957;p6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8" name="Google Shape;5958;p6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59" name="Google Shape;5959;p6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matchingName="title slide turqouise: arrows up">
  <p:cSld name="title slide turqouise: arrows up">
    <p:bg>
      <p:bgPr>
        <a:solidFill>
          <a:srgbClr val="6BA5B4"/>
        </a:solidFill>
        <a:effectLst/>
      </p:bgPr>
    </p:bg>
    <p:spTree>
      <p:nvGrpSpPr>
        <p:cNvPr id="1" name="Shape 5960"/>
        <p:cNvGrpSpPr/>
        <p:nvPr/>
      </p:nvGrpSpPr>
      <p:grpSpPr>
        <a:xfrm>
          <a:off x="0" y="0"/>
          <a:ext cx="0" cy="0"/>
          <a:chOff x="0" y="0"/>
          <a:chExt cx="0" cy="0"/>
        </a:xfrm>
      </p:grpSpPr>
      <p:sp>
        <p:nvSpPr>
          <p:cNvPr id="5961" name="Google Shape;5961;p70"/>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962" name="Google Shape;5962;p70"/>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963" name="Google Shape;5963;p70"/>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5964" name="Google Shape;5964;p70"/>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5965" name="Google Shape;5965;p70"/>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66" name="Google Shape;5966;p70"/>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5967" name="Google Shape;5967;p70"/>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5968" name="Google Shape;5968;p70"/>
          <p:cNvGrpSpPr/>
          <p:nvPr/>
        </p:nvGrpSpPr>
        <p:grpSpPr>
          <a:xfrm>
            <a:off x="-294300" y="-297472"/>
            <a:ext cx="12780600" cy="7449775"/>
            <a:chOff x="-294300" y="-297475"/>
            <a:chExt cx="12780600" cy="7449775"/>
          </a:xfrm>
        </p:grpSpPr>
        <p:grpSp>
          <p:nvGrpSpPr>
            <p:cNvPr id="5969" name="Google Shape;5969;p70"/>
            <p:cNvGrpSpPr/>
            <p:nvPr/>
          </p:nvGrpSpPr>
          <p:grpSpPr>
            <a:xfrm>
              <a:off x="-294300" y="0"/>
              <a:ext cx="180000" cy="6858000"/>
              <a:chOff x="-232" y="0"/>
              <a:chExt cx="232" cy="4320"/>
            </a:xfrm>
          </p:grpSpPr>
          <p:cxnSp>
            <p:nvCxnSpPr>
              <p:cNvPr id="5970" name="Google Shape;5970;p7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1" name="Google Shape;5971;p7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2" name="Google Shape;5972;p7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3" name="Google Shape;5973;p7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4" name="Google Shape;5974;p7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5" name="Google Shape;5975;p7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6" name="Google Shape;5976;p7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7" name="Google Shape;5977;p7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8" name="Google Shape;5978;p7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79" name="Google Shape;5979;p7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0" name="Google Shape;5980;p7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1" name="Google Shape;5981;p7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2" name="Google Shape;5982;p7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3" name="Google Shape;5983;p7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4" name="Google Shape;5984;p7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5" name="Google Shape;5985;p7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5986" name="Google Shape;5986;p70"/>
            <p:cNvGrpSpPr/>
            <p:nvPr/>
          </p:nvGrpSpPr>
          <p:grpSpPr>
            <a:xfrm>
              <a:off x="12306300" y="0"/>
              <a:ext cx="180000" cy="6858000"/>
              <a:chOff x="-232" y="0"/>
              <a:chExt cx="232" cy="4320"/>
            </a:xfrm>
          </p:grpSpPr>
          <p:cxnSp>
            <p:nvCxnSpPr>
              <p:cNvPr id="5987" name="Google Shape;5987;p7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8" name="Google Shape;5988;p7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89" name="Google Shape;5989;p7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0" name="Google Shape;5990;p7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1" name="Google Shape;5991;p7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2" name="Google Shape;5992;p7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3" name="Google Shape;5993;p7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4" name="Google Shape;5994;p7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5" name="Google Shape;5995;p7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6" name="Google Shape;5996;p7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7" name="Google Shape;5997;p7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8" name="Google Shape;5998;p7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5999" name="Google Shape;5999;p7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00" name="Google Shape;6000;p7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01" name="Google Shape;6001;p7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02" name="Google Shape;6002;p7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003" name="Google Shape;6003;p70"/>
            <p:cNvGrpSpPr/>
            <p:nvPr/>
          </p:nvGrpSpPr>
          <p:grpSpPr>
            <a:xfrm>
              <a:off x="1" y="-297475"/>
              <a:ext cx="12192000" cy="180000"/>
              <a:chOff x="0" y="-689"/>
              <a:chExt cx="7680" cy="232"/>
            </a:xfrm>
          </p:grpSpPr>
          <p:cxnSp>
            <p:nvCxnSpPr>
              <p:cNvPr id="6004" name="Google Shape;6004;p7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5" name="Google Shape;6005;p7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6" name="Google Shape;6006;p7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7" name="Google Shape;6007;p7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8" name="Google Shape;6008;p7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09" name="Google Shape;6009;p7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0" name="Google Shape;6010;p7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1" name="Google Shape;6011;p7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2" name="Google Shape;6012;p7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3" name="Google Shape;6013;p7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4" name="Google Shape;6014;p7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5" name="Google Shape;6015;p7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6" name="Google Shape;6016;p7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7" name="Google Shape;6017;p7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8" name="Google Shape;6018;p7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19" name="Google Shape;6019;p7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0" name="Google Shape;6020;p7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1" name="Google Shape;6021;p7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2" name="Google Shape;6022;p7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3" name="Google Shape;6023;p7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4" name="Google Shape;6024;p7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5" name="Google Shape;6025;p7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6" name="Google Shape;6026;p7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7" name="Google Shape;6027;p7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8" name="Google Shape;6028;p7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29" name="Google Shape;6029;p7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030" name="Google Shape;6030;p70"/>
            <p:cNvGrpSpPr/>
            <p:nvPr/>
          </p:nvGrpSpPr>
          <p:grpSpPr>
            <a:xfrm>
              <a:off x="6351" y="6972300"/>
              <a:ext cx="12195174" cy="180000"/>
              <a:chOff x="4" y="-689"/>
              <a:chExt cx="7682" cy="232"/>
            </a:xfrm>
          </p:grpSpPr>
          <p:cxnSp>
            <p:nvCxnSpPr>
              <p:cNvPr id="6031" name="Google Shape;6031;p7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2" name="Google Shape;6032;p7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3" name="Google Shape;6033;p7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4" name="Google Shape;6034;p7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5" name="Google Shape;6035;p7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6" name="Google Shape;6036;p7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7" name="Google Shape;6037;p7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8" name="Google Shape;6038;p7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39" name="Google Shape;6039;p7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0" name="Google Shape;6040;p7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1" name="Google Shape;6041;p7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2" name="Google Shape;6042;p7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3" name="Google Shape;6043;p7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4" name="Google Shape;6044;p7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5" name="Google Shape;6045;p7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6" name="Google Shape;6046;p7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7" name="Google Shape;6047;p7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8" name="Google Shape;6048;p7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49" name="Google Shape;6049;p7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0" name="Google Shape;6050;p7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1" name="Google Shape;6051;p7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2" name="Google Shape;6052;p7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3" name="Google Shape;6053;p7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4" name="Google Shape;6054;p7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5" name="Google Shape;6055;p7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56" name="Google Shape;6056;p7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matchingName="title slide turquoise tech&amp;touch">
  <p:cSld name="title slide turquoise tech&amp;touch">
    <p:bg>
      <p:bgPr>
        <a:solidFill>
          <a:srgbClr val="6BA5B4"/>
        </a:solidFill>
        <a:effectLst/>
      </p:bgPr>
    </p:bg>
    <p:spTree>
      <p:nvGrpSpPr>
        <p:cNvPr id="1" name="Shape 6057"/>
        <p:cNvGrpSpPr/>
        <p:nvPr/>
      </p:nvGrpSpPr>
      <p:grpSpPr>
        <a:xfrm>
          <a:off x="0" y="0"/>
          <a:ext cx="0" cy="0"/>
          <a:chOff x="0" y="0"/>
          <a:chExt cx="0" cy="0"/>
        </a:xfrm>
      </p:grpSpPr>
      <p:grpSp>
        <p:nvGrpSpPr>
          <p:cNvPr id="6058" name="Google Shape;6058;p71"/>
          <p:cNvGrpSpPr/>
          <p:nvPr/>
        </p:nvGrpSpPr>
        <p:grpSpPr>
          <a:xfrm>
            <a:off x="6804025" y="1587"/>
            <a:ext cx="5391155" cy="6196724"/>
            <a:chOff x="2448" y="567"/>
            <a:chExt cx="2784" cy="3200"/>
          </a:xfrm>
        </p:grpSpPr>
        <p:sp>
          <p:nvSpPr>
            <p:cNvPr id="6059" name="Google Shape;6059;p71"/>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0" name="Google Shape;6060;p71"/>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1" name="Google Shape;6061;p71"/>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2" name="Google Shape;6062;p71"/>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3" name="Google Shape;6063;p71"/>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4" name="Google Shape;6064;p71"/>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5" name="Google Shape;6065;p71"/>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6" name="Google Shape;6066;p71"/>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7" name="Google Shape;6067;p71"/>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8" name="Google Shape;6068;p71"/>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69" name="Google Shape;6069;p71"/>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70" name="Google Shape;6070;p71"/>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071" name="Google Shape;6071;p71"/>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6072" name="Google Shape;6072;p71"/>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073" name="Google Shape;6073;p71"/>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4" name="Google Shape;6074;p71"/>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075" name="Google Shape;6075;p71"/>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076" name="Google Shape;6076;p71"/>
          <p:cNvGrpSpPr/>
          <p:nvPr/>
        </p:nvGrpSpPr>
        <p:grpSpPr>
          <a:xfrm>
            <a:off x="-294300" y="-297472"/>
            <a:ext cx="12780600" cy="7449775"/>
            <a:chOff x="-294300" y="-297475"/>
            <a:chExt cx="12780600" cy="7449775"/>
          </a:xfrm>
        </p:grpSpPr>
        <p:grpSp>
          <p:nvGrpSpPr>
            <p:cNvPr id="6077" name="Google Shape;6077;p71"/>
            <p:cNvGrpSpPr/>
            <p:nvPr/>
          </p:nvGrpSpPr>
          <p:grpSpPr>
            <a:xfrm>
              <a:off x="-294300" y="0"/>
              <a:ext cx="180000" cy="6858000"/>
              <a:chOff x="-232" y="0"/>
              <a:chExt cx="232" cy="4320"/>
            </a:xfrm>
          </p:grpSpPr>
          <p:cxnSp>
            <p:nvCxnSpPr>
              <p:cNvPr id="6078" name="Google Shape;6078;p7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79" name="Google Shape;6079;p7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0" name="Google Shape;6080;p7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1" name="Google Shape;6081;p7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2" name="Google Shape;6082;p7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3" name="Google Shape;6083;p7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4" name="Google Shape;6084;p7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5" name="Google Shape;6085;p7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6" name="Google Shape;6086;p7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7" name="Google Shape;6087;p7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8" name="Google Shape;6088;p7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89" name="Google Shape;6089;p7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0" name="Google Shape;6090;p7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1" name="Google Shape;6091;p7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2" name="Google Shape;6092;p7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3" name="Google Shape;6093;p7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094" name="Google Shape;6094;p71"/>
            <p:cNvGrpSpPr/>
            <p:nvPr/>
          </p:nvGrpSpPr>
          <p:grpSpPr>
            <a:xfrm>
              <a:off x="12306300" y="0"/>
              <a:ext cx="180000" cy="6858000"/>
              <a:chOff x="-232" y="0"/>
              <a:chExt cx="232" cy="4320"/>
            </a:xfrm>
          </p:grpSpPr>
          <p:cxnSp>
            <p:nvCxnSpPr>
              <p:cNvPr id="6095" name="Google Shape;6095;p7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6" name="Google Shape;6096;p7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7" name="Google Shape;6097;p7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8" name="Google Shape;6098;p7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099" name="Google Shape;6099;p7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0" name="Google Shape;6100;p7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1" name="Google Shape;6101;p7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2" name="Google Shape;6102;p7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3" name="Google Shape;6103;p7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4" name="Google Shape;6104;p7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5" name="Google Shape;6105;p7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6" name="Google Shape;6106;p7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7" name="Google Shape;6107;p7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8" name="Google Shape;6108;p7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09" name="Google Shape;6109;p7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10" name="Google Shape;6110;p7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111" name="Google Shape;6111;p71"/>
            <p:cNvGrpSpPr/>
            <p:nvPr/>
          </p:nvGrpSpPr>
          <p:grpSpPr>
            <a:xfrm>
              <a:off x="1" y="-297475"/>
              <a:ext cx="12192000" cy="180000"/>
              <a:chOff x="0" y="-689"/>
              <a:chExt cx="7680" cy="232"/>
            </a:xfrm>
          </p:grpSpPr>
          <p:cxnSp>
            <p:nvCxnSpPr>
              <p:cNvPr id="6112" name="Google Shape;6112;p7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3" name="Google Shape;6113;p7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4" name="Google Shape;6114;p7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5" name="Google Shape;6115;p7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6" name="Google Shape;6116;p7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7" name="Google Shape;6117;p7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8" name="Google Shape;6118;p7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19" name="Google Shape;6119;p7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0" name="Google Shape;6120;p7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1" name="Google Shape;6121;p7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2" name="Google Shape;6122;p7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3" name="Google Shape;6123;p7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4" name="Google Shape;6124;p7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5" name="Google Shape;6125;p7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6" name="Google Shape;6126;p7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7" name="Google Shape;6127;p7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8" name="Google Shape;6128;p7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29" name="Google Shape;6129;p7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0" name="Google Shape;6130;p7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1" name="Google Shape;6131;p7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2" name="Google Shape;6132;p7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3" name="Google Shape;6133;p7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4" name="Google Shape;6134;p7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5" name="Google Shape;6135;p7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6" name="Google Shape;6136;p7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37" name="Google Shape;6137;p7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138" name="Google Shape;6138;p71"/>
            <p:cNvGrpSpPr/>
            <p:nvPr/>
          </p:nvGrpSpPr>
          <p:grpSpPr>
            <a:xfrm>
              <a:off x="6351" y="6972300"/>
              <a:ext cx="12195174" cy="180000"/>
              <a:chOff x="4" y="-689"/>
              <a:chExt cx="7682" cy="232"/>
            </a:xfrm>
          </p:grpSpPr>
          <p:cxnSp>
            <p:nvCxnSpPr>
              <p:cNvPr id="6139" name="Google Shape;6139;p7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0" name="Google Shape;6140;p7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1" name="Google Shape;6141;p7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2" name="Google Shape;6142;p7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3" name="Google Shape;6143;p7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4" name="Google Shape;6144;p7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5" name="Google Shape;6145;p7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6" name="Google Shape;6146;p7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7" name="Google Shape;6147;p7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8" name="Google Shape;6148;p7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49" name="Google Shape;6149;p7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0" name="Google Shape;6150;p7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1" name="Google Shape;6151;p7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2" name="Google Shape;6152;p7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3" name="Google Shape;6153;p7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4" name="Google Shape;6154;p7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5" name="Google Shape;6155;p7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6" name="Google Shape;6156;p7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7" name="Google Shape;6157;p7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8" name="Google Shape;6158;p7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59" name="Google Shape;6159;p7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0" name="Google Shape;6160;p7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1" name="Google Shape;6161;p7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2" name="Google Shape;6162;p7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3" name="Google Shape;6163;p7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64" name="Google Shape;6164;p7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matchingName="title slide dark blue: arrows up">
  <p:cSld name="title slide dark blue: arrows up">
    <p:bg>
      <p:bgPr>
        <a:solidFill>
          <a:srgbClr val="0F1941"/>
        </a:solidFill>
        <a:effectLst/>
      </p:bgPr>
    </p:bg>
    <p:spTree>
      <p:nvGrpSpPr>
        <p:cNvPr id="1" name="Shape 720"/>
        <p:cNvGrpSpPr/>
        <p:nvPr/>
      </p:nvGrpSpPr>
      <p:grpSpPr>
        <a:xfrm>
          <a:off x="0" y="0"/>
          <a:ext cx="0" cy="0"/>
          <a:chOff x="0" y="0"/>
          <a:chExt cx="0" cy="0"/>
        </a:xfrm>
      </p:grpSpPr>
      <p:sp>
        <p:nvSpPr>
          <p:cNvPr id="721" name="Google Shape;721;p8"/>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722" name="Google Shape;722;p8"/>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723" name="Google Shape;723;p8"/>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724" name="Google Shape;724;p8"/>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solidFill>
                  <a:schemeClr val="dk2"/>
                </a:solidFill>
              </a:defRPr>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725" name="Google Shape;725;p8"/>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 name="Google Shape;726;p8"/>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solidFill>
                  <a:schemeClr val="dk2"/>
                </a:solidFill>
              </a:defRPr>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27" name="Google Shape;727;p8"/>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728" name="Google Shape;728;p8"/>
          <p:cNvGrpSpPr/>
          <p:nvPr/>
        </p:nvGrpSpPr>
        <p:grpSpPr>
          <a:xfrm>
            <a:off x="-294300" y="-297472"/>
            <a:ext cx="12780600" cy="7449775"/>
            <a:chOff x="-294300" y="-297475"/>
            <a:chExt cx="12780600" cy="7449775"/>
          </a:xfrm>
        </p:grpSpPr>
        <p:grpSp>
          <p:nvGrpSpPr>
            <p:cNvPr id="729" name="Google Shape;729;p8"/>
            <p:cNvGrpSpPr/>
            <p:nvPr/>
          </p:nvGrpSpPr>
          <p:grpSpPr>
            <a:xfrm>
              <a:off x="-294300" y="0"/>
              <a:ext cx="180000" cy="6858000"/>
              <a:chOff x="-232" y="0"/>
              <a:chExt cx="232" cy="4320"/>
            </a:xfrm>
          </p:grpSpPr>
          <p:cxnSp>
            <p:nvCxnSpPr>
              <p:cNvPr id="730" name="Google Shape;730;p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1" name="Google Shape;731;p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2" name="Google Shape;732;p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3" name="Google Shape;733;p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 name="Google Shape;734;p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 name="Google Shape;735;p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 name="Google Shape;736;p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 name="Google Shape;737;p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8" name="Google Shape;738;p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9" name="Google Shape;739;p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0" name="Google Shape;740;p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1" name="Google Shape;741;p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2" name="Google Shape;742;p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3" name="Google Shape;743;p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4" name="Google Shape;744;p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5" name="Google Shape;745;p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46" name="Google Shape;746;p8"/>
            <p:cNvGrpSpPr/>
            <p:nvPr/>
          </p:nvGrpSpPr>
          <p:grpSpPr>
            <a:xfrm>
              <a:off x="12306300" y="0"/>
              <a:ext cx="180000" cy="6858000"/>
              <a:chOff x="-232" y="0"/>
              <a:chExt cx="232" cy="4320"/>
            </a:xfrm>
          </p:grpSpPr>
          <p:cxnSp>
            <p:nvCxnSpPr>
              <p:cNvPr id="747" name="Google Shape;747;p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 name="Google Shape;748;p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9" name="Google Shape;749;p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0" name="Google Shape;750;p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1" name="Google Shape;751;p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2" name="Google Shape;752;p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3" name="Google Shape;753;p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4" name="Google Shape;754;p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5" name="Google Shape;755;p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6" name="Google Shape;756;p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7" name="Google Shape;757;p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 name="Google Shape;758;p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 name="Google Shape;759;p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 name="Google Shape;760;p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1" name="Google Shape;761;p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2" name="Google Shape;762;p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63" name="Google Shape;763;p8"/>
            <p:cNvGrpSpPr/>
            <p:nvPr/>
          </p:nvGrpSpPr>
          <p:grpSpPr>
            <a:xfrm>
              <a:off x="1" y="-297475"/>
              <a:ext cx="12192000" cy="180000"/>
              <a:chOff x="0" y="-689"/>
              <a:chExt cx="7680" cy="232"/>
            </a:xfrm>
          </p:grpSpPr>
          <p:cxnSp>
            <p:nvCxnSpPr>
              <p:cNvPr id="764" name="Google Shape;764;p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 name="Google Shape;765;p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6" name="Google Shape;766;p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7" name="Google Shape;767;p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8" name="Google Shape;768;p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9" name="Google Shape;769;p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0" name="Google Shape;770;p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1" name="Google Shape;771;p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2" name="Google Shape;772;p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 name="Google Shape;773;p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 name="Google Shape;774;p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 name="Google Shape;775;p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 name="Google Shape;776;p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 name="Google Shape;777;p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8" name="Google Shape;778;p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9" name="Google Shape;779;p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0" name="Google Shape;780;p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1" name="Google Shape;781;p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2" name="Google Shape;782;p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3" name="Google Shape;783;p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 name="Google Shape;784;p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 name="Google Shape;785;p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 name="Google Shape;786;p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 name="Google Shape;787;p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 name="Google Shape;788;p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9" name="Google Shape;789;p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90" name="Google Shape;790;p8"/>
            <p:cNvGrpSpPr/>
            <p:nvPr/>
          </p:nvGrpSpPr>
          <p:grpSpPr>
            <a:xfrm>
              <a:off x="6351" y="6972300"/>
              <a:ext cx="12195174" cy="180000"/>
              <a:chOff x="4" y="-689"/>
              <a:chExt cx="7682" cy="232"/>
            </a:xfrm>
          </p:grpSpPr>
          <p:cxnSp>
            <p:nvCxnSpPr>
              <p:cNvPr id="791" name="Google Shape;791;p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2" name="Google Shape;792;p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3" name="Google Shape;793;p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4" name="Google Shape;794;p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5" name="Google Shape;795;p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6" name="Google Shape;796;p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7" name="Google Shape;797;p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8" name="Google Shape;798;p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 name="Google Shape;799;p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 name="Google Shape;800;p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 name="Google Shape;801;p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 name="Google Shape;802;p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 name="Google Shape;803;p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4" name="Google Shape;804;p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5" name="Google Shape;805;p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6" name="Google Shape;806;p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7" name="Google Shape;807;p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 name="Google Shape;808;p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 name="Google Shape;809;p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 name="Google Shape;810;p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 name="Google Shape;811;p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 name="Google Shape;812;p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3" name="Google Shape;813;p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4" name="Google Shape;814;p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5" name="Google Shape;815;p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6" name="Google Shape;816;p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matchingName="title slide cream: arrows right">
  <p:cSld name="title slide cream: arrows right">
    <p:bg>
      <p:bgPr>
        <a:solidFill>
          <a:schemeClr val="lt2"/>
        </a:solidFill>
        <a:effectLst/>
      </p:bgPr>
    </p:bg>
    <p:spTree>
      <p:nvGrpSpPr>
        <p:cNvPr id="1" name="Shape 6165"/>
        <p:cNvGrpSpPr/>
        <p:nvPr/>
      </p:nvGrpSpPr>
      <p:grpSpPr>
        <a:xfrm>
          <a:off x="0" y="0"/>
          <a:ext cx="0" cy="0"/>
          <a:chOff x="0" y="0"/>
          <a:chExt cx="0" cy="0"/>
        </a:xfrm>
      </p:grpSpPr>
      <p:sp>
        <p:nvSpPr>
          <p:cNvPr id="6166" name="Google Shape;6166;p72"/>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167" name="Google Shape;6167;p72"/>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168" name="Google Shape;6168;p72"/>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6169" name="Google Shape;6169;p72"/>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170" name="Google Shape;6170;p72"/>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dk2"/>
              </a:buClr>
              <a:buSzPts val="4200"/>
              <a:buFont typeface="Tahoma"/>
              <a:buNone/>
              <a:defRPr sz="43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71" name="Google Shape;6171;p72"/>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172" name="Google Shape;6172;p72"/>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173" name="Google Shape;6173;p72"/>
          <p:cNvGrpSpPr/>
          <p:nvPr/>
        </p:nvGrpSpPr>
        <p:grpSpPr>
          <a:xfrm>
            <a:off x="-294300" y="-297472"/>
            <a:ext cx="12780600" cy="7449775"/>
            <a:chOff x="-294300" y="-297475"/>
            <a:chExt cx="12780600" cy="7449775"/>
          </a:xfrm>
        </p:grpSpPr>
        <p:grpSp>
          <p:nvGrpSpPr>
            <p:cNvPr id="6174" name="Google Shape;6174;p72"/>
            <p:cNvGrpSpPr/>
            <p:nvPr/>
          </p:nvGrpSpPr>
          <p:grpSpPr>
            <a:xfrm>
              <a:off x="-294300" y="0"/>
              <a:ext cx="180000" cy="6858000"/>
              <a:chOff x="-232" y="0"/>
              <a:chExt cx="232" cy="4320"/>
            </a:xfrm>
          </p:grpSpPr>
          <p:cxnSp>
            <p:nvCxnSpPr>
              <p:cNvPr id="6175" name="Google Shape;6175;p7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76" name="Google Shape;6176;p7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77" name="Google Shape;6177;p7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78" name="Google Shape;6178;p7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79" name="Google Shape;6179;p7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0" name="Google Shape;6180;p7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1" name="Google Shape;6181;p7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2" name="Google Shape;6182;p7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3" name="Google Shape;6183;p7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4" name="Google Shape;6184;p7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5" name="Google Shape;6185;p7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6" name="Google Shape;6186;p7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7" name="Google Shape;6187;p7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8" name="Google Shape;6188;p7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89" name="Google Shape;6189;p7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0" name="Google Shape;6190;p7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191" name="Google Shape;6191;p72"/>
            <p:cNvGrpSpPr/>
            <p:nvPr/>
          </p:nvGrpSpPr>
          <p:grpSpPr>
            <a:xfrm>
              <a:off x="12306300" y="0"/>
              <a:ext cx="180000" cy="6858000"/>
              <a:chOff x="-232" y="0"/>
              <a:chExt cx="232" cy="4320"/>
            </a:xfrm>
          </p:grpSpPr>
          <p:cxnSp>
            <p:nvCxnSpPr>
              <p:cNvPr id="6192" name="Google Shape;6192;p7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3" name="Google Shape;6193;p7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4" name="Google Shape;6194;p7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5" name="Google Shape;6195;p7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6" name="Google Shape;6196;p7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7" name="Google Shape;6197;p7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8" name="Google Shape;6198;p7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199" name="Google Shape;6199;p7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0" name="Google Shape;6200;p7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1" name="Google Shape;6201;p7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2" name="Google Shape;6202;p7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3" name="Google Shape;6203;p7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4" name="Google Shape;6204;p7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5" name="Google Shape;6205;p7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6" name="Google Shape;6206;p7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07" name="Google Shape;6207;p7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208" name="Google Shape;6208;p72"/>
            <p:cNvGrpSpPr/>
            <p:nvPr/>
          </p:nvGrpSpPr>
          <p:grpSpPr>
            <a:xfrm>
              <a:off x="1" y="-297475"/>
              <a:ext cx="12192000" cy="180000"/>
              <a:chOff x="0" y="-689"/>
              <a:chExt cx="7680" cy="232"/>
            </a:xfrm>
          </p:grpSpPr>
          <p:cxnSp>
            <p:nvCxnSpPr>
              <p:cNvPr id="6209" name="Google Shape;6209;p7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0" name="Google Shape;6210;p7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1" name="Google Shape;6211;p7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2" name="Google Shape;6212;p7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3" name="Google Shape;6213;p7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4" name="Google Shape;6214;p7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5" name="Google Shape;6215;p7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6" name="Google Shape;6216;p7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7" name="Google Shape;6217;p7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8" name="Google Shape;6218;p7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19" name="Google Shape;6219;p7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0" name="Google Shape;6220;p7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1" name="Google Shape;6221;p7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2" name="Google Shape;6222;p7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3" name="Google Shape;6223;p7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4" name="Google Shape;6224;p7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5" name="Google Shape;6225;p7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6" name="Google Shape;6226;p7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7" name="Google Shape;6227;p7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8" name="Google Shape;6228;p7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29" name="Google Shape;6229;p7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0" name="Google Shape;6230;p7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1" name="Google Shape;6231;p7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2" name="Google Shape;6232;p7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3" name="Google Shape;6233;p7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4" name="Google Shape;6234;p7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235" name="Google Shape;6235;p72"/>
            <p:cNvGrpSpPr/>
            <p:nvPr/>
          </p:nvGrpSpPr>
          <p:grpSpPr>
            <a:xfrm>
              <a:off x="6351" y="6972300"/>
              <a:ext cx="12195174" cy="180000"/>
              <a:chOff x="4" y="-689"/>
              <a:chExt cx="7682" cy="232"/>
            </a:xfrm>
          </p:grpSpPr>
          <p:cxnSp>
            <p:nvCxnSpPr>
              <p:cNvPr id="6236" name="Google Shape;6236;p7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7" name="Google Shape;6237;p7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8" name="Google Shape;6238;p7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39" name="Google Shape;6239;p7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0" name="Google Shape;6240;p7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1" name="Google Shape;6241;p7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2" name="Google Shape;6242;p7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3" name="Google Shape;6243;p7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4" name="Google Shape;6244;p7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5" name="Google Shape;6245;p7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6" name="Google Shape;6246;p7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7" name="Google Shape;6247;p7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8" name="Google Shape;6248;p7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49" name="Google Shape;6249;p7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0" name="Google Shape;6250;p7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1" name="Google Shape;6251;p7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2" name="Google Shape;6252;p7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3" name="Google Shape;6253;p7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4" name="Google Shape;6254;p7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5" name="Google Shape;6255;p7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6" name="Google Shape;6256;p7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7" name="Google Shape;6257;p7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8" name="Google Shape;6258;p7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59" name="Google Shape;6259;p7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60" name="Google Shape;6260;p7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61" name="Google Shape;6261;p7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matchingName="title slide cream: arrows up">
  <p:cSld name="title slide cream: arrows up">
    <p:bg>
      <p:bgPr>
        <a:solidFill>
          <a:schemeClr val="lt2"/>
        </a:solidFill>
        <a:effectLst/>
      </p:bgPr>
    </p:bg>
    <p:spTree>
      <p:nvGrpSpPr>
        <p:cNvPr id="1" name="Shape 6262"/>
        <p:cNvGrpSpPr/>
        <p:nvPr/>
      </p:nvGrpSpPr>
      <p:grpSpPr>
        <a:xfrm>
          <a:off x="0" y="0"/>
          <a:ext cx="0" cy="0"/>
          <a:chOff x="0" y="0"/>
          <a:chExt cx="0" cy="0"/>
        </a:xfrm>
      </p:grpSpPr>
      <p:sp>
        <p:nvSpPr>
          <p:cNvPr id="6263" name="Google Shape;6263;p73"/>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264" name="Google Shape;6264;p73"/>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265" name="Google Shape;6265;p73"/>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266" name="Google Shape;6266;p73"/>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267" name="Google Shape;6267;p73"/>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dk2"/>
              </a:buClr>
              <a:buSzPts val="4200"/>
              <a:buFont typeface="Tahoma"/>
              <a:buNone/>
              <a:defRPr sz="43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68" name="Google Shape;6268;p73"/>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269" name="Google Shape;6269;p73"/>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270" name="Google Shape;6270;p73"/>
          <p:cNvGrpSpPr/>
          <p:nvPr/>
        </p:nvGrpSpPr>
        <p:grpSpPr>
          <a:xfrm>
            <a:off x="-294300" y="-297472"/>
            <a:ext cx="12780600" cy="7449775"/>
            <a:chOff x="-294300" y="-297475"/>
            <a:chExt cx="12780600" cy="7449775"/>
          </a:xfrm>
        </p:grpSpPr>
        <p:grpSp>
          <p:nvGrpSpPr>
            <p:cNvPr id="6271" name="Google Shape;6271;p73"/>
            <p:cNvGrpSpPr/>
            <p:nvPr/>
          </p:nvGrpSpPr>
          <p:grpSpPr>
            <a:xfrm>
              <a:off x="-294300" y="0"/>
              <a:ext cx="180000" cy="6858000"/>
              <a:chOff x="-232" y="0"/>
              <a:chExt cx="232" cy="4320"/>
            </a:xfrm>
          </p:grpSpPr>
          <p:cxnSp>
            <p:nvCxnSpPr>
              <p:cNvPr id="6272" name="Google Shape;6272;p7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3" name="Google Shape;6273;p7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4" name="Google Shape;6274;p7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5" name="Google Shape;6275;p7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6" name="Google Shape;6276;p7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7" name="Google Shape;6277;p7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8" name="Google Shape;6278;p7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79" name="Google Shape;6279;p7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0" name="Google Shape;6280;p7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1" name="Google Shape;6281;p7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2" name="Google Shape;6282;p7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3" name="Google Shape;6283;p7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4" name="Google Shape;6284;p7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5" name="Google Shape;6285;p7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6" name="Google Shape;6286;p7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87" name="Google Shape;6287;p7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288" name="Google Shape;6288;p73"/>
            <p:cNvGrpSpPr/>
            <p:nvPr/>
          </p:nvGrpSpPr>
          <p:grpSpPr>
            <a:xfrm>
              <a:off x="12306300" y="0"/>
              <a:ext cx="180000" cy="6858000"/>
              <a:chOff x="-232" y="0"/>
              <a:chExt cx="232" cy="4320"/>
            </a:xfrm>
          </p:grpSpPr>
          <p:cxnSp>
            <p:nvCxnSpPr>
              <p:cNvPr id="6289" name="Google Shape;6289;p7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0" name="Google Shape;6290;p7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1" name="Google Shape;6291;p7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2" name="Google Shape;6292;p7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3" name="Google Shape;6293;p7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4" name="Google Shape;6294;p7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5" name="Google Shape;6295;p7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6" name="Google Shape;6296;p7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7" name="Google Shape;6297;p7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8" name="Google Shape;6298;p7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299" name="Google Shape;6299;p7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00" name="Google Shape;6300;p7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01" name="Google Shape;6301;p7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02" name="Google Shape;6302;p7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03" name="Google Shape;6303;p7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04" name="Google Shape;6304;p7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305" name="Google Shape;6305;p73"/>
            <p:cNvGrpSpPr/>
            <p:nvPr/>
          </p:nvGrpSpPr>
          <p:grpSpPr>
            <a:xfrm>
              <a:off x="1" y="-297475"/>
              <a:ext cx="12192000" cy="180000"/>
              <a:chOff x="0" y="-689"/>
              <a:chExt cx="7680" cy="232"/>
            </a:xfrm>
          </p:grpSpPr>
          <p:cxnSp>
            <p:nvCxnSpPr>
              <p:cNvPr id="6306" name="Google Shape;6306;p7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07" name="Google Shape;6307;p7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08" name="Google Shape;6308;p7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09" name="Google Shape;6309;p7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0" name="Google Shape;6310;p7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1" name="Google Shape;6311;p7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2" name="Google Shape;6312;p7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3" name="Google Shape;6313;p7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4" name="Google Shape;6314;p7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5" name="Google Shape;6315;p7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6" name="Google Shape;6316;p7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7" name="Google Shape;6317;p7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8" name="Google Shape;6318;p7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19" name="Google Shape;6319;p7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0" name="Google Shape;6320;p7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1" name="Google Shape;6321;p7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2" name="Google Shape;6322;p7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3" name="Google Shape;6323;p7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4" name="Google Shape;6324;p7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5" name="Google Shape;6325;p7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6" name="Google Shape;6326;p7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7" name="Google Shape;6327;p7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8" name="Google Shape;6328;p7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29" name="Google Shape;6329;p7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0" name="Google Shape;6330;p7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1" name="Google Shape;6331;p7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332" name="Google Shape;6332;p73"/>
            <p:cNvGrpSpPr/>
            <p:nvPr/>
          </p:nvGrpSpPr>
          <p:grpSpPr>
            <a:xfrm>
              <a:off x="6351" y="6972300"/>
              <a:ext cx="12195174" cy="180000"/>
              <a:chOff x="4" y="-689"/>
              <a:chExt cx="7682" cy="232"/>
            </a:xfrm>
          </p:grpSpPr>
          <p:cxnSp>
            <p:nvCxnSpPr>
              <p:cNvPr id="6333" name="Google Shape;6333;p7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4" name="Google Shape;6334;p7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5" name="Google Shape;6335;p7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6" name="Google Shape;6336;p7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7" name="Google Shape;6337;p7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8" name="Google Shape;6338;p7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39" name="Google Shape;6339;p7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0" name="Google Shape;6340;p7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1" name="Google Shape;6341;p7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2" name="Google Shape;6342;p7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3" name="Google Shape;6343;p7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4" name="Google Shape;6344;p7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5" name="Google Shape;6345;p7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6" name="Google Shape;6346;p7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7" name="Google Shape;6347;p7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8" name="Google Shape;6348;p7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49" name="Google Shape;6349;p7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0" name="Google Shape;6350;p7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1" name="Google Shape;6351;p7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2" name="Google Shape;6352;p7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3" name="Google Shape;6353;p7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4" name="Google Shape;6354;p7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5" name="Google Shape;6355;p7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6" name="Google Shape;6356;p7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7" name="Google Shape;6357;p7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58" name="Google Shape;6358;p7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matchingName="title slide cream tech&amp;touch">
  <p:cSld name="title slide cream tech&amp;touch">
    <p:bg>
      <p:bgPr>
        <a:solidFill>
          <a:schemeClr val="lt2"/>
        </a:solidFill>
        <a:effectLst/>
      </p:bgPr>
    </p:bg>
    <p:spTree>
      <p:nvGrpSpPr>
        <p:cNvPr id="1" name="Shape 6359"/>
        <p:cNvGrpSpPr/>
        <p:nvPr/>
      </p:nvGrpSpPr>
      <p:grpSpPr>
        <a:xfrm>
          <a:off x="0" y="0"/>
          <a:ext cx="0" cy="0"/>
          <a:chOff x="0" y="0"/>
          <a:chExt cx="0" cy="0"/>
        </a:xfrm>
      </p:grpSpPr>
      <p:grpSp>
        <p:nvGrpSpPr>
          <p:cNvPr id="6360" name="Google Shape;6360;p74"/>
          <p:cNvGrpSpPr/>
          <p:nvPr/>
        </p:nvGrpSpPr>
        <p:grpSpPr>
          <a:xfrm>
            <a:off x="6804025" y="1587"/>
            <a:ext cx="5391155" cy="6196724"/>
            <a:chOff x="2448" y="567"/>
            <a:chExt cx="2784" cy="3200"/>
          </a:xfrm>
        </p:grpSpPr>
        <p:sp>
          <p:nvSpPr>
            <p:cNvPr id="6361" name="Google Shape;6361;p74"/>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2" name="Google Shape;6362;p74"/>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3" name="Google Shape;6363;p74"/>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4" name="Google Shape;6364;p74"/>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5" name="Google Shape;6365;p74"/>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6" name="Google Shape;6366;p74"/>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7" name="Google Shape;6367;p74"/>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8" name="Google Shape;6368;p74"/>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69" name="Google Shape;6369;p74"/>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70" name="Google Shape;6370;p74"/>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71" name="Google Shape;6371;p74"/>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72" name="Google Shape;6372;p74"/>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373" name="Google Shape;6373;p74"/>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6374" name="Google Shape;6374;p74"/>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375" name="Google Shape;6375;p74"/>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dk2"/>
              </a:buClr>
              <a:buSzPts val="4200"/>
              <a:buFont typeface="Tahoma"/>
              <a:buNone/>
              <a:defRPr sz="43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76" name="Google Shape;6376;p74"/>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377" name="Google Shape;6377;p74"/>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378" name="Google Shape;6378;p74"/>
          <p:cNvGrpSpPr/>
          <p:nvPr/>
        </p:nvGrpSpPr>
        <p:grpSpPr>
          <a:xfrm>
            <a:off x="-294300" y="-297472"/>
            <a:ext cx="12780600" cy="7449775"/>
            <a:chOff x="-294300" y="-297475"/>
            <a:chExt cx="12780600" cy="7449775"/>
          </a:xfrm>
        </p:grpSpPr>
        <p:grpSp>
          <p:nvGrpSpPr>
            <p:cNvPr id="6379" name="Google Shape;6379;p74"/>
            <p:cNvGrpSpPr/>
            <p:nvPr/>
          </p:nvGrpSpPr>
          <p:grpSpPr>
            <a:xfrm>
              <a:off x="-294300" y="0"/>
              <a:ext cx="180000" cy="6858000"/>
              <a:chOff x="-232" y="0"/>
              <a:chExt cx="232" cy="4320"/>
            </a:xfrm>
          </p:grpSpPr>
          <p:cxnSp>
            <p:nvCxnSpPr>
              <p:cNvPr id="6380" name="Google Shape;6380;p7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1" name="Google Shape;6381;p7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2" name="Google Shape;6382;p7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3" name="Google Shape;6383;p7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4" name="Google Shape;6384;p7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5" name="Google Shape;6385;p7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6" name="Google Shape;6386;p7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7" name="Google Shape;6387;p7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8" name="Google Shape;6388;p7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89" name="Google Shape;6389;p7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0" name="Google Shape;6390;p7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1" name="Google Shape;6391;p7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2" name="Google Shape;6392;p7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3" name="Google Shape;6393;p7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4" name="Google Shape;6394;p7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5" name="Google Shape;6395;p7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396" name="Google Shape;6396;p74"/>
            <p:cNvGrpSpPr/>
            <p:nvPr/>
          </p:nvGrpSpPr>
          <p:grpSpPr>
            <a:xfrm>
              <a:off x="12306300" y="0"/>
              <a:ext cx="180000" cy="6858000"/>
              <a:chOff x="-232" y="0"/>
              <a:chExt cx="232" cy="4320"/>
            </a:xfrm>
          </p:grpSpPr>
          <p:cxnSp>
            <p:nvCxnSpPr>
              <p:cNvPr id="6397" name="Google Shape;6397;p7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8" name="Google Shape;6398;p7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399" name="Google Shape;6399;p7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0" name="Google Shape;6400;p7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1" name="Google Shape;6401;p7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2" name="Google Shape;6402;p7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3" name="Google Shape;6403;p7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4" name="Google Shape;6404;p7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5" name="Google Shape;6405;p7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6" name="Google Shape;6406;p7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7" name="Google Shape;6407;p7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8" name="Google Shape;6408;p7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09" name="Google Shape;6409;p7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10" name="Google Shape;6410;p7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11" name="Google Shape;6411;p7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12" name="Google Shape;6412;p7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413" name="Google Shape;6413;p74"/>
            <p:cNvGrpSpPr/>
            <p:nvPr/>
          </p:nvGrpSpPr>
          <p:grpSpPr>
            <a:xfrm>
              <a:off x="1" y="-297475"/>
              <a:ext cx="12192000" cy="180000"/>
              <a:chOff x="0" y="-689"/>
              <a:chExt cx="7680" cy="232"/>
            </a:xfrm>
          </p:grpSpPr>
          <p:cxnSp>
            <p:nvCxnSpPr>
              <p:cNvPr id="6414" name="Google Shape;6414;p7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15" name="Google Shape;6415;p7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16" name="Google Shape;6416;p7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17" name="Google Shape;6417;p7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18" name="Google Shape;6418;p7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19" name="Google Shape;6419;p7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0" name="Google Shape;6420;p7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1" name="Google Shape;6421;p7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2" name="Google Shape;6422;p7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3" name="Google Shape;6423;p7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4" name="Google Shape;6424;p7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5" name="Google Shape;6425;p7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6" name="Google Shape;6426;p7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7" name="Google Shape;6427;p7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8" name="Google Shape;6428;p7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29" name="Google Shape;6429;p7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0" name="Google Shape;6430;p7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1" name="Google Shape;6431;p7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2" name="Google Shape;6432;p7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3" name="Google Shape;6433;p7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4" name="Google Shape;6434;p7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5" name="Google Shape;6435;p7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6" name="Google Shape;6436;p7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7" name="Google Shape;6437;p7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8" name="Google Shape;6438;p7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39" name="Google Shape;6439;p7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440" name="Google Shape;6440;p74"/>
            <p:cNvGrpSpPr/>
            <p:nvPr/>
          </p:nvGrpSpPr>
          <p:grpSpPr>
            <a:xfrm>
              <a:off x="6351" y="6972300"/>
              <a:ext cx="12195174" cy="180000"/>
              <a:chOff x="4" y="-689"/>
              <a:chExt cx="7682" cy="232"/>
            </a:xfrm>
          </p:grpSpPr>
          <p:cxnSp>
            <p:nvCxnSpPr>
              <p:cNvPr id="6441" name="Google Shape;6441;p7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2" name="Google Shape;6442;p7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3" name="Google Shape;6443;p7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4" name="Google Shape;6444;p7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5" name="Google Shape;6445;p7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6" name="Google Shape;6446;p7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7" name="Google Shape;6447;p7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8" name="Google Shape;6448;p7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49" name="Google Shape;6449;p7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0" name="Google Shape;6450;p7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1" name="Google Shape;6451;p7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2" name="Google Shape;6452;p7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3" name="Google Shape;6453;p7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4" name="Google Shape;6454;p7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5" name="Google Shape;6455;p7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6" name="Google Shape;6456;p7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7" name="Google Shape;6457;p7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8" name="Google Shape;6458;p7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59" name="Google Shape;6459;p7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0" name="Google Shape;6460;p7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1" name="Google Shape;6461;p7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2" name="Google Shape;6462;p7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3" name="Google Shape;6463;p7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4" name="Google Shape;6464;p7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5" name="Google Shape;6465;p7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66" name="Google Shape;6466;p7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matchingName="title slide red: arrows right">
  <p:cSld name="title slide red: arrows right">
    <p:bg>
      <p:bgPr>
        <a:solidFill>
          <a:srgbClr val="E74536"/>
        </a:solidFill>
        <a:effectLst/>
      </p:bgPr>
    </p:bg>
    <p:spTree>
      <p:nvGrpSpPr>
        <p:cNvPr id="1" name="Shape 6467"/>
        <p:cNvGrpSpPr/>
        <p:nvPr/>
      </p:nvGrpSpPr>
      <p:grpSpPr>
        <a:xfrm>
          <a:off x="0" y="0"/>
          <a:ext cx="0" cy="0"/>
          <a:chOff x="0" y="0"/>
          <a:chExt cx="0" cy="0"/>
        </a:xfrm>
      </p:grpSpPr>
      <p:sp>
        <p:nvSpPr>
          <p:cNvPr id="6468" name="Google Shape;6468;p75"/>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469" name="Google Shape;6469;p75"/>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470" name="Google Shape;6470;p75"/>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5"/>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6471" name="Google Shape;6471;p75"/>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472" name="Google Shape;6472;p75"/>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3" name="Google Shape;6473;p75"/>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474" name="Google Shape;6474;p75"/>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475" name="Google Shape;6475;p75"/>
          <p:cNvGrpSpPr/>
          <p:nvPr/>
        </p:nvGrpSpPr>
        <p:grpSpPr>
          <a:xfrm>
            <a:off x="-294300" y="-297472"/>
            <a:ext cx="12780600" cy="7449775"/>
            <a:chOff x="-294300" y="-297475"/>
            <a:chExt cx="12780600" cy="7449775"/>
          </a:xfrm>
        </p:grpSpPr>
        <p:grpSp>
          <p:nvGrpSpPr>
            <p:cNvPr id="6476" name="Google Shape;6476;p75"/>
            <p:cNvGrpSpPr/>
            <p:nvPr/>
          </p:nvGrpSpPr>
          <p:grpSpPr>
            <a:xfrm>
              <a:off x="-294300" y="0"/>
              <a:ext cx="180000" cy="6858000"/>
              <a:chOff x="-232" y="0"/>
              <a:chExt cx="232" cy="4320"/>
            </a:xfrm>
          </p:grpSpPr>
          <p:cxnSp>
            <p:nvCxnSpPr>
              <p:cNvPr id="6477" name="Google Shape;6477;p7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78" name="Google Shape;6478;p7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79" name="Google Shape;6479;p7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0" name="Google Shape;6480;p7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1" name="Google Shape;6481;p7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2" name="Google Shape;6482;p7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3" name="Google Shape;6483;p7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4" name="Google Shape;6484;p7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5" name="Google Shape;6485;p7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6" name="Google Shape;6486;p7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7" name="Google Shape;6487;p7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8" name="Google Shape;6488;p7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89" name="Google Shape;6489;p7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0" name="Google Shape;6490;p7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1" name="Google Shape;6491;p7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2" name="Google Shape;6492;p7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493" name="Google Shape;6493;p75"/>
            <p:cNvGrpSpPr/>
            <p:nvPr/>
          </p:nvGrpSpPr>
          <p:grpSpPr>
            <a:xfrm>
              <a:off x="12306300" y="0"/>
              <a:ext cx="180000" cy="6858000"/>
              <a:chOff x="-232" y="0"/>
              <a:chExt cx="232" cy="4320"/>
            </a:xfrm>
          </p:grpSpPr>
          <p:cxnSp>
            <p:nvCxnSpPr>
              <p:cNvPr id="6494" name="Google Shape;6494;p7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5" name="Google Shape;6495;p7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6" name="Google Shape;6496;p7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7" name="Google Shape;6497;p7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8" name="Google Shape;6498;p7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499" name="Google Shape;6499;p7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0" name="Google Shape;6500;p7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1" name="Google Shape;6501;p7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2" name="Google Shape;6502;p7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3" name="Google Shape;6503;p7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4" name="Google Shape;6504;p7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5" name="Google Shape;6505;p7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6" name="Google Shape;6506;p7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7" name="Google Shape;6507;p7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8" name="Google Shape;6508;p7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09" name="Google Shape;6509;p7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510" name="Google Shape;6510;p75"/>
            <p:cNvGrpSpPr/>
            <p:nvPr/>
          </p:nvGrpSpPr>
          <p:grpSpPr>
            <a:xfrm>
              <a:off x="1" y="-297475"/>
              <a:ext cx="12192000" cy="180000"/>
              <a:chOff x="0" y="-689"/>
              <a:chExt cx="7680" cy="232"/>
            </a:xfrm>
          </p:grpSpPr>
          <p:cxnSp>
            <p:nvCxnSpPr>
              <p:cNvPr id="6511" name="Google Shape;6511;p7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2" name="Google Shape;6512;p7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3" name="Google Shape;6513;p7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4" name="Google Shape;6514;p7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5" name="Google Shape;6515;p7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6" name="Google Shape;6516;p7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7" name="Google Shape;6517;p7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8" name="Google Shape;6518;p7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19" name="Google Shape;6519;p7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0" name="Google Shape;6520;p7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1" name="Google Shape;6521;p7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2" name="Google Shape;6522;p7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3" name="Google Shape;6523;p7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4" name="Google Shape;6524;p7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5" name="Google Shape;6525;p7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6" name="Google Shape;6526;p7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7" name="Google Shape;6527;p7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8" name="Google Shape;6528;p7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29" name="Google Shape;6529;p7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0" name="Google Shape;6530;p7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1" name="Google Shape;6531;p7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2" name="Google Shape;6532;p7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3" name="Google Shape;6533;p7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4" name="Google Shape;6534;p7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5" name="Google Shape;6535;p7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6" name="Google Shape;6536;p7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537" name="Google Shape;6537;p75"/>
            <p:cNvGrpSpPr/>
            <p:nvPr/>
          </p:nvGrpSpPr>
          <p:grpSpPr>
            <a:xfrm>
              <a:off x="6351" y="6972300"/>
              <a:ext cx="12195174" cy="180000"/>
              <a:chOff x="4" y="-689"/>
              <a:chExt cx="7682" cy="232"/>
            </a:xfrm>
          </p:grpSpPr>
          <p:cxnSp>
            <p:nvCxnSpPr>
              <p:cNvPr id="6538" name="Google Shape;6538;p7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39" name="Google Shape;6539;p7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0" name="Google Shape;6540;p7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1" name="Google Shape;6541;p7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2" name="Google Shape;6542;p7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3" name="Google Shape;6543;p7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4" name="Google Shape;6544;p7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5" name="Google Shape;6545;p7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6" name="Google Shape;6546;p7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7" name="Google Shape;6547;p7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8" name="Google Shape;6548;p7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49" name="Google Shape;6549;p7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0" name="Google Shape;6550;p7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1" name="Google Shape;6551;p7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2" name="Google Shape;6552;p7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3" name="Google Shape;6553;p7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4" name="Google Shape;6554;p7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5" name="Google Shape;6555;p7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6" name="Google Shape;6556;p7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7" name="Google Shape;6557;p7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8" name="Google Shape;6558;p7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59" name="Google Shape;6559;p7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60" name="Google Shape;6560;p7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61" name="Google Shape;6561;p7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62" name="Google Shape;6562;p7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63" name="Google Shape;6563;p7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matchingName="title slide red: arrows up">
  <p:cSld name="title slide red: arrows up">
    <p:bg>
      <p:bgPr>
        <a:solidFill>
          <a:srgbClr val="E74536"/>
        </a:solidFill>
        <a:effectLst/>
      </p:bgPr>
    </p:bg>
    <p:spTree>
      <p:nvGrpSpPr>
        <p:cNvPr id="1" name="Shape 6564"/>
        <p:cNvGrpSpPr/>
        <p:nvPr/>
      </p:nvGrpSpPr>
      <p:grpSpPr>
        <a:xfrm>
          <a:off x="0" y="0"/>
          <a:ext cx="0" cy="0"/>
          <a:chOff x="0" y="0"/>
          <a:chExt cx="0" cy="0"/>
        </a:xfrm>
      </p:grpSpPr>
      <p:sp>
        <p:nvSpPr>
          <p:cNvPr id="6565" name="Google Shape;6565;p76"/>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566" name="Google Shape;6566;p76"/>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567" name="Google Shape;6567;p76"/>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568" name="Google Shape;6568;p76"/>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569" name="Google Shape;6569;p76"/>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70" name="Google Shape;6570;p76"/>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571" name="Google Shape;6571;p76"/>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572" name="Google Shape;6572;p76"/>
          <p:cNvGrpSpPr/>
          <p:nvPr/>
        </p:nvGrpSpPr>
        <p:grpSpPr>
          <a:xfrm>
            <a:off x="-294300" y="-297472"/>
            <a:ext cx="12780600" cy="7449775"/>
            <a:chOff x="-294300" y="-297475"/>
            <a:chExt cx="12780600" cy="7449775"/>
          </a:xfrm>
        </p:grpSpPr>
        <p:grpSp>
          <p:nvGrpSpPr>
            <p:cNvPr id="6573" name="Google Shape;6573;p76"/>
            <p:cNvGrpSpPr/>
            <p:nvPr/>
          </p:nvGrpSpPr>
          <p:grpSpPr>
            <a:xfrm>
              <a:off x="-294300" y="0"/>
              <a:ext cx="180000" cy="6858000"/>
              <a:chOff x="-232" y="0"/>
              <a:chExt cx="232" cy="4320"/>
            </a:xfrm>
          </p:grpSpPr>
          <p:cxnSp>
            <p:nvCxnSpPr>
              <p:cNvPr id="6574" name="Google Shape;6574;p7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5" name="Google Shape;6575;p7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6" name="Google Shape;6576;p7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7" name="Google Shape;6577;p7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8" name="Google Shape;6578;p7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79" name="Google Shape;6579;p7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0" name="Google Shape;6580;p7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1" name="Google Shape;6581;p7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2" name="Google Shape;6582;p7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3" name="Google Shape;6583;p7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4" name="Google Shape;6584;p7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5" name="Google Shape;6585;p7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6" name="Google Shape;6586;p7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7" name="Google Shape;6587;p7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8" name="Google Shape;6588;p7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89" name="Google Shape;6589;p7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590" name="Google Shape;6590;p76"/>
            <p:cNvGrpSpPr/>
            <p:nvPr/>
          </p:nvGrpSpPr>
          <p:grpSpPr>
            <a:xfrm>
              <a:off x="12306300" y="0"/>
              <a:ext cx="180000" cy="6858000"/>
              <a:chOff x="-232" y="0"/>
              <a:chExt cx="232" cy="4320"/>
            </a:xfrm>
          </p:grpSpPr>
          <p:cxnSp>
            <p:nvCxnSpPr>
              <p:cNvPr id="6591" name="Google Shape;6591;p7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2" name="Google Shape;6592;p7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3" name="Google Shape;6593;p7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4" name="Google Shape;6594;p7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5" name="Google Shape;6595;p7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6" name="Google Shape;6596;p7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7" name="Google Shape;6597;p7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8" name="Google Shape;6598;p7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599" name="Google Shape;6599;p7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0" name="Google Shape;6600;p7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1" name="Google Shape;6601;p7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2" name="Google Shape;6602;p7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3" name="Google Shape;6603;p7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4" name="Google Shape;6604;p7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5" name="Google Shape;6605;p7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06" name="Google Shape;6606;p7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607" name="Google Shape;6607;p76"/>
            <p:cNvGrpSpPr/>
            <p:nvPr/>
          </p:nvGrpSpPr>
          <p:grpSpPr>
            <a:xfrm>
              <a:off x="1" y="-297475"/>
              <a:ext cx="12192000" cy="180000"/>
              <a:chOff x="0" y="-689"/>
              <a:chExt cx="7680" cy="232"/>
            </a:xfrm>
          </p:grpSpPr>
          <p:cxnSp>
            <p:nvCxnSpPr>
              <p:cNvPr id="6608" name="Google Shape;6608;p7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09" name="Google Shape;6609;p7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0" name="Google Shape;6610;p7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1" name="Google Shape;6611;p7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2" name="Google Shape;6612;p7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3" name="Google Shape;6613;p7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4" name="Google Shape;6614;p7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5" name="Google Shape;6615;p7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6" name="Google Shape;6616;p7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7" name="Google Shape;6617;p7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8" name="Google Shape;6618;p7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19" name="Google Shape;6619;p7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0" name="Google Shape;6620;p7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1" name="Google Shape;6621;p7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2" name="Google Shape;6622;p7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3" name="Google Shape;6623;p7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4" name="Google Shape;6624;p7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5" name="Google Shape;6625;p7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6" name="Google Shape;6626;p7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7" name="Google Shape;6627;p7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8" name="Google Shape;6628;p7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29" name="Google Shape;6629;p7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0" name="Google Shape;6630;p7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1" name="Google Shape;6631;p7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2" name="Google Shape;6632;p7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3" name="Google Shape;6633;p7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634" name="Google Shape;6634;p76"/>
            <p:cNvGrpSpPr/>
            <p:nvPr/>
          </p:nvGrpSpPr>
          <p:grpSpPr>
            <a:xfrm>
              <a:off x="6351" y="6972300"/>
              <a:ext cx="12195174" cy="180000"/>
              <a:chOff x="4" y="-689"/>
              <a:chExt cx="7682" cy="232"/>
            </a:xfrm>
          </p:grpSpPr>
          <p:cxnSp>
            <p:nvCxnSpPr>
              <p:cNvPr id="6635" name="Google Shape;6635;p7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6" name="Google Shape;6636;p7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7" name="Google Shape;6637;p7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8" name="Google Shape;6638;p7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39" name="Google Shape;6639;p7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0" name="Google Shape;6640;p7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1" name="Google Shape;6641;p7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2" name="Google Shape;6642;p7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3" name="Google Shape;6643;p7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4" name="Google Shape;6644;p7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5" name="Google Shape;6645;p7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6" name="Google Shape;6646;p7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7" name="Google Shape;6647;p7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8" name="Google Shape;6648;p7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49" name="Google Shape;6649;p7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0" name="Google Shape;6650;p7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1" name="Google Shape;6651;p7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2" name="Google Shape;6652;p7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3" name="Google Shape;6653;p7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4" name="Google Shape;6654;p7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5" name="Google Shape;6655;p7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6" name="Google Shape;6656;p7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7" name="Google Shape;6657;p7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8" name="Google Shape;6658;p7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59" name="Google Shape;6659;p7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60" name="Google Shape;6660;p7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matchingName="title slide red tech&amp;touch">
  <p:cSld name="title slide red tech&amp;touch">
    <p:bg>
      <p:bgPr>
        <a:solidFill>
          <a:srgbClr val="E74536"/>
        </a:solidFill>
        <a:effectLst/>
      </p:bgPr>
    </p:bg>
    <p:spTree>
      <p:nvGrpSpPr>
        <p:cNvPr id="1" name="Shape 6661"/>
        <p:cNvGrpSpPr/>
        <p:nvPr/>
      </p:nvGrpSpPr>
      <p:grpSpPr>
        <a:xfrm>
          <a:off x="0" y="0"/>
          <a:ext cx="0" cy="0"/>
          <a:chOff x="0" y="0"/>
          <a:chExt cx="0" cy="0"/>
        </a:xfrm>
      </p:grpSpPr>
      <p:grpSp>
        <p:nvGrpSpPr>
          <p:cNvPr id="6662" name="Google Shape;6662;p77"/>
          <p:cNvGrpSpPr/>
          <p:nvPr/>
        </p:nvGrpSpPr>
        <p:grpSpPr>
          <a:xfrm>
            <a:off x="6804025" y="1587"/>
            <a:ext cx="5391155" cy="6196724"/>
            <a:chOff x="2448" y="567"/>
            <a:chExt cx="2784" cy="3200"/>
          </a:xfrm>
        </p:grpSpPr>
        <p:sp>
          <p:nvSpPr>
            <p:cNvPr id="6663" name="Google Shape;6663;p77"/>
            <p:cNvSpPr/>
            <p:nvPr/>
          </p:nvSpPr>
          <p:spPr>
            <a:xfrm>
              <a:off x="3920" y="1050"/>
              <a:ext cx="249" cy="777"/>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4" name="Google Shape;6664;p77"/>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5" name="Google Shape;6665;p77"/>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6" name="Google Shape;6666;p77"/>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7" name="Google Shape;6667;p77"/>
            <p:cNvSpPr/>
            <p:nvPr/>
          </p:nvSpPr>
          <p:spPr>
            <a:xfrm>
              <a:off x="3303" y="2031"/>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8" name="Google Shape;6668;p77"/>
            <p:cNvSpPr/>
            <p:nvPr/>
          </p:nvSpPr>
          <p:spPr>
            <a:xfrm>
              <a:off x="2969"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69" name="Google Shape;6669;p77"/>
            <p:cNvSpPr/>
            <p:nvPr/>
          </p:nvSpPr>
          <p:spPr>
            <a:xfrm>
              <a:off x="4496" y="2031"/>
              <a:ext cx="250"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0" name="Google Shape;6670;p77"/>
            <p:cNvSpPr/>
            <p:nvPr/>
          </p:nvSpPr>
          <p:spPr>
            <a:xfrm>
              <a:off x="4351" y="2964"/>
              <a:ext cx="249" cy="779"/>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1" name="Google Shape;6671;p77"/>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2" name="Google Shape;6672;p77"/>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3" name="Google Shape;6673;p77"/>
            <p:cNvSpPr/>
            <p:nvPr/>
          </p:nvSpPr>
          <p:spPr>
            <a:xfrm>
              <a:off x="2536" y="567"/>
              <a:ext cx="249" cy="391"/>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4" name="Google Shape;6674;p77"/>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675" name="Google Shape;6675;p77"/>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6676" name="Google Shape;6676;p77"/>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677" name="Google Shape;6677;p77"/>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78" name="Google Shape;6678;p77"/>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679" name="Google Shape;6679;p77"/>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680" name="Google Shape;6680;p77"/>
          <p:cNvGrpSpPr/>
          <p:nvPr/>
        </p:nvGrpSpPr>
        <p:grpSpPr>
          <a:xfrm>
            <a:off x="-294300" y="-297472"/>
            <a:ext cx="12780600" cy="7449775"/>
            <a:chOff x="-294300" y="-297475"/>
            <a:chExt cx="12780600" cy="7449775"/>
          </a:xfrm>
        </p:grpSpPr>
        <p:grpSp>
          <p:nvGrpSpPr>
            <p:cNvPr id="6681" name="Google Shape;6681;p77"/>
            <p:cNvGrpSpPr/>
            <p:nvPr/>
          </p:nvGrpSpPr>
          <p:grpSpPr>
            <a:xfrm>
              <a:off x="-294300" y="0"/>
              <a:ext cx="180000" cy="6858000"/>
              <a:chOff x="-232" y="0"/>
              <a:chExt cx="232" cy="4320"/>
            </a:xfrm>
          </p:grpSpPr>
          <p:cxnSp>
            <p:nvCxnSpPr>
              <p:cNvPr id="6682" name="Google Shape;6682;p7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3" name="Google Shape;6683;p7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4" name="Google Shape;6684;p7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5" name="Google Shape;6685;p7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6" name="Google Shape;6686;p7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7" name="Google Shape;6687;p7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8" name="Google Shape;6688;p7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89" name="Google Shape;6689;p7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0" name="Google Shape;6690;p7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1" name="Google Shape;6691;p7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2" name="Google Shape;6692;p7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3" name="Google Shape;6693;p7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4" name="Google Shape;6694;p7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5" name="Google Shape;6695;p7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6" name="Google Shape;6696;p7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697" name="Google Shape;6697;p7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698" name="Google Shape;6698;p77"/>
            <p:cNvGrpSpPr/>
            <p:nvPr/>
          </p:nvGrpSpPr>
          <p:grpSpPr>
            <a:xfrm>
              <a:off x="12306300" y="0"/>
              <a:ext cx="180000" cy="6858000"/>
              <a:chOff x="-232" y="0"/>
              <a:chExt cx="232" cy="4320"/>
            </a:xfrm>
          </p:grpSpPr>
          <p:cxnSp>
            <p:nvCxnSpPr>
              <p:cNvPr id="6699" name="Google Shape;6699;p7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0" name="Google Shape;6700;p7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1" name="Google Shape;6701;p7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2" name="Google Shape;6702;p7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3" name="Google Shape;6703;p7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4" name="Google Shape;6704;p7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5" name="Google Shape;6705;p7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6" name="Google Shape;6706;p7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7" name="Google Shape;6707;p7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8" name="Google Shape;6708;p7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09" name="Google Shape;6709;p7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10" name="Google Shape;6710;p7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11" name="Google Shape;6711;p7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12" name="Google Shape;6712;p7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13" name="Google Shape;6713;p7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14" name="Google Shape;6714;p7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715" name="Google Shape;6715;p77"/>
            <p:cNvGrpSpPr/>
            <p:nvPr/>
          </p:nvGrpSpPr>
          <p:grpSpPr>
            <a:xfrm>
              <a:off x="1" y="-297475"/>
              <a:ext cx="12192000" cy="180000"/>
              <a:chOff x="0" y="-689"/>
              <a:chExt cx="7680" cy="232"/>
            </a:xfrm>
          </p:grpSpPr>
          <p:cxnSp>
            <p:nvCxnSpPr>
              <p:cNvPr id="6716" name="Google Shape;6716;p7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17" name="Google Shape;6717;p7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18" name="Google Shape;6718;p7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19" name="Google Shape;6719;p7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0" name="Google Shape;6720;p7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1" name="Google Shape;6721;p7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2" name="Google Shape;6722;p7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3" name="Google Shape;6723;p7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4" name="Google Shape;6724;p7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5" name="Google Shape;6725;p7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6" name="Google Shape;6726;p7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7" name="Google Shape;6727;p7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8" name="Google Shape;6728;p7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29" name="Google Shape;6729;p7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0" name="Google Shape;6730;p7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1" name="Google Shape;6731;p7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2" name="Google Shape;6732;p7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3" name="Google Shape;6733;p7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4" name="Google Shape;6734;p7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5" name="Google Shape;6735;p7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6" name="Google Shape;6736;p7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7" name="Google Shape;6737;p7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8" name="Google Shape;6738;p7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39" name="Google Shape;6739;p7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0" name="Google Shape;6740;p7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1" name="Google Shape;6741;p7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742" name="Google Shape;6742;p77"/>
            <p:cNvGrpSpPr/>
            <p:nvPr/>
          </p:nvGrpSpPr>
          <p:grpSpPr>
            <a:xfrm>
              <a:off x="6351" y="6972300"/>
              <a:ext cx="12195174" cy="180000"/>
              <a:chOff x="4" y="-689"/>
              <a:chExt cx="7682" cy="232"/>
            </a:xfrm>
          </p:grpSpPr>
          <p:cxnSp>
            <p:nvCxnSpPr>
              <p:cNvPr id="6743" name="Google Shape;6743;p7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4" name="Google Shape;6744;p7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5" name="Google Shape;6745;p7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6" name="Google Shape;6746;p7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7" name="Google Shape;6747;p7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8" name="Google Shape;6748;p7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49" name="Google Shape;6749;p7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0" name="Google Shape;6750;p7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1" name="Google Shape;6751;p7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2" name="Google Shape;6752;p7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3" name="Google Shape;6753;p7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4" name="Google Shape;6754;p7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5" name="Google Shape;6755;p7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6" name="Google Shape;6756;p7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7" name="Google Shape;6757;p7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8" name="Google Shape;6758;p7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59" name="Google Shape;6759;p7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0" name="Google Shape;6760;p7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1" name="Google Shape;6761;p7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2" name="Google Shape;6762;p7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3" name="Google Shape;6763;p7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4" name="Google Shape;6764;p7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5" name="Google Shape;6765;p7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6" name="Google Shape;6766;p7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7" name="Google Shape;6767;p7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68" name="Google Shape;6768;p7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matchingName="title slide yellow: arrows right">
  <p:cSld name="title slide yellow: arrows right">
    <p:bg>
      <p:bgPr>
        <a:solidFill>
          <a:srgbClr val="FFB511"/>
        </a:solidFill>
        <a:effectLst/>
      </p:bgPr>
    </p:bg>
    <p:spTree>
      <p:nvGrpSpPr>
        <p:cNvPr id="1" name="Shape 6769"/>
        <p:cNvGrpSpPr/>
        <p:nvPr/>
      </p:nvGrpSpPr>
      <p:grpSpPr>
        <a:xfrm>
          <a:off x="0" y="0"/>
          <a:ext cx="0" cy="0"/>
          <a:chOff x="0" y="0"/>
          <a:chExt cx="0" cy="0"/>
        </a:xfrm>
      </p:grpSpPr>
      <p:sp>
        <p:nvSpPr>
          <p:cNvPr id="6770" name="Google Shape;6770;p78"/>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771" name="Google Shape;6771;p78"/>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772" name="Google Shape;6772;p78"/>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6773" name="Google Shape;6773;p78"/>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774" name="Google Shape;6774;p78"/>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5" name="Google Shape;6775;p78"/>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776" name="Google Shape;6776;p78"/>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777" name="Google Shape;6777;p78"/>
          <p:cNvGrpSpPr/>
          <p:nvPr/>
        </p:nvGrpSpPr>
        <p:grpSpPr>
          <a:xfrm>
            <a:off x="-294300" y="-297472"/>
            <a:ext cx="12780600" cy="7449775"/>
            <a:chOff x="-294300" y="-297475"/>
            <a:chExt cx="12780600" cy="7449775"/>
          </a:xfrm>
        </p:grpSpPr>
        <p:grpSp>
          <p:nvGrpSpPr>
            <p:cNvPr id="6778" name="Google Shape;6778;p78"/>
            <p:cNvGrpSpPr/>
            <p:nvPr/>
          </p:nvGrpSpPr>
          <p:grpSpPr>
            <a:xfrm>
              <a:off x="-294300" y="0"/>
              <a:ext cx="180000" cy="6858000"/>
              <a:chOff x="-232" y="0"/>
              <a:chExt cx="232" cy="4320"/>
            </a:xfrm>
          </p:grpSpPr>
          <p:cxnSp>
            <p:nvCxnSpPr>
              <p:cNvPr id="6779" name="Google Shape;6779;p7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0" name="Google Shape;6780;p7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1" name="Google Shape;6781;p7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2" name="Google Shape;6782;p7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3" name="Google Shape;6783;p7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4" name="Google Shape;6784;p7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5" name="Google Shape;6785;p7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6" name="Google Shape;6786;p7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7" name="Google Shape;6787;p7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8" name="Google Shape;6788;p7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89" name="Google Shape;6789;p7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0" name="Google Shape;6790;p7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1" name="Google Shape;6791;p7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2" name="Google Shape;6792;p7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3" name="Google Shape;6793;p7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4" name="Google Shape;6794;p7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795" name="Google Shape;6795;p78"/>
            <p:cNvGrpSpPr/>
            <p:nvPr/>
          </p:nvGrpSpPr>
          <p:grpSpPr>
            <a:xfrm>
              <a:off x="12306300" y="0"/>
              <a:ext cx="180000" cy="6858000"/>
              <a:chOff x="-232" y="0"/>
              <a:chExt cx="232" cy="4320"/>
            </a:xfrm>
          </p:grpSpPr>
          <p:cxnSp>
            <p:nvCxnSpPr>
              <p:cNvPr id="6796" name="Google Shape;6796;p7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7" name="Google Shape;6797;p7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8" name="Google Shape;6798;p7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799" name="Google Shape;6799;p7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0" name="Google Shape;6800;p7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1" name="Google Shape;6801;p7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2" name="Google Shape;6802;p7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3" name="Google Shape;6803;p7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4" name="Google Shape;6804;p7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5" name="Google Shape;6805;p7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6" name="Google Shape;6806;p7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7" name="Google Shape;6807;p7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8" name="Google Shape;6808;p7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09" name="Google Shape;6809;p7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10" name="Google Shape;6810;p7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11" name="Google Shape;6811;p7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812" name="Google Shape;6812;p78"/>
            <p:cNvGrpSpPr/>
            <p:nvPr/>
          </p:nvGrpSpPr>
          <p:grpSpPr>
            <a:xfrm>
              <a:off x="1" y="-297475"/>
              <a:ext cx="12192000" cy="180000"/>
              <a:chOff x="0" y="-689"/>
              <a:chExt cx="7680" cy="232"/>
            </a:xfrm>
          </p:grpSpPr>
          <p:cxnSp>
            <p:nvCxnSpPr>
              <p:cNvPr id="6813" name="Google Shape;6813;p7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4" name="Google Shape;6814;p7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5" name="Google Shape;6815;p7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6" name="Google Shape;6816;p7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7" name="Google Shape;6817;p7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8" name="Google Shape;6818;p7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19" name="Google Shape;6819;p7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0" name="Google Shape;6820;p7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1" name="Google Shape;6821;p7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2" name="Google Shape;6822;p7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3" name="Google Shape;6823;p7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4" name="Google Shape;6824;p7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5" name="Google Shape;6825;p7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6" name="Google Shape;6826;p7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7" name="Google Shape;6827;p7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8" name="Google Shape;6828;p7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29" name="Google Shape;6829;p7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0" name="Google Shape;6830;p7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1" name="Google Shape;6831;p7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2" name="Google Shape;6832;p7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3" name="Google Shape;6833;p7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4" name="Google Shape;6834;p7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5" name="Google Shape;6835;p7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6" name="Google Shape;6836;p7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7" name="Google Shape;6837;p7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38" name="Google Shape;6838;p7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839" name="Google Shape;6839;p78"/>
            <p:cNvGrpSpPr/>
            <p:nvPr/>
          </p:nvGrpSpPr>
          <p:grpSpPr>
            <a:xfrm>
              <a:off x="6351" y="6972300"/>
              <a:ext cx="12195174" cy="180000"/>
              <a:chOff x="4" y="-689"/>
              <a:chExt cx="7682" cy="232"/>
            </a:xfrm>
          </p:grpSpPr>
          <p:cxnSp>
            <p:nvCxnSpPr>
              <p:cNvPr id="6840" name="Google Shape;6840;p7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1" name="Google Shape;6841;p7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2" name="Google Shape;6842;p7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3" name="Google Shape;6843;p7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4" name="Google Shape;6844;p7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5" name="Google Shape;6845;p7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6" name="Google Shape;6846;p7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7" name="Google Shape;6847;p7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8" name="Google Shape;6848;p7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49" name="Google Shape;6849;p7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0" name="Google Shape;6850;p7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1" name="Google Shape;6851;p7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2" name="Google Shape;6852;p7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3" name="Google Shape;6853;p7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4" name="Google Shape;6854;p7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5" name="Google Shape;6855;p7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6" name="Google Shape;6856;p7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7" name="Google Shape;6857;p7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8" name="Google Shape;6858;p7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59" name="Google Shape;6859;p7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0" name="Google Shape;6860;p7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1" name="Google Shape;6861;p7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2" name="Google Shape;6862;p7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3" name="Google Shape;6863;p7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4" name="Google Shape;6864;p7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65" name="Google Shape;6865;p7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matchingName="title slide yellow: arrows up">
  <p:cSld name="title slide yellow: arrows up">
    <p:bg>
      <p:bgPr>
        <a:solidFill>
          <a:srgbClr val="FFB511"/>
        </a:solidFill>
        <a:effectLst/>
      </p:bgPr>
    </p:bg>
    <p:spTree>
      <p:nvGrpSpPr>
        <p:cNvPr id="1" name="Shape 6866"/>
        <p:cNvGrpSpPr/>
        <p:nvPr/>
      </p:nvGrpSpPr>
      <p:grpSpPr>
        <a:xfrm>
          <a:off x="0" y="0"/>
          <a:ext cx="0" cy="0"/>
          <a:chOff x="0" y="0"/>
          <a:chExt cx="0" cy="0"/>
        </a:xfrm>
      </p:grpSpPr>
      <p:sp>
        <p:nvSpPr>
          <p:cNvPr id="6867" name="Google Shape;6867;p79"/>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868" name="Google Shape;6868;p79"/>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869" name="Google Shape;6869;p79"/>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4"/>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870" name="Google Shape;6870;p79"/>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871" name="Google Shape;6871;p79"/>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2" name="Google Shape;6872;p79"/>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873" name="Google Shape;6873;p79"/>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874" name="Google Shape;6874;p79"/>
          <p:cNvGrpSpPr/>
          <p:nvPr/>
        </p:nvGrpSpPr>
        <p:grpSpPr>
          <a:xfrm>
            <a:off x="-294300" y="-297472"/>
            <a:ext cx="12780600" cy="7449775"/>
            <a:chOff x="-294300" y="-297475"/>
            <a:chExt cx="12780600" cy="7449775"/>
          </a:xfrm>
        </p:grpSpPr>
        <p:grpSp>
          <p:nvGrpSpPr>
            <p:cNvPr id="6875" name="Google Shape;6875;p79"/>
            <p:cNvGrpSpPr/>
            <p:nvPr/>
          </p:nvGrpSpPr>
          <p:grpSpPr>
            <a:xfrm>
              <a:off x="-294300" y="0"/>
              <a:ext cx="180000" cy="6858000"/>
              <a:chOff x="-232" y="0"/>
              <a:chExt cx="232" cy="4320"/>
            </a:xfrm>
          </p:grpSpPr>
          <p:cxnSp>
            <p:nvCxnSpPr>
              <p:cNvPr id="6876" name="Google Shape;6876;p7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77" name="Google Shape;6877;p7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78" name="Google Shape;6878;p7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79" name="Google Shape;6879;p7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0" name="Google Shape;6880;p7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1" name="Google Shape;6881;p7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2" name="Google Shape;6882;p7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3" name="Google Shape;6883;p7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4" name="Google Shape;6884;p7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5" name="Google Shape;6885;p7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6" name="Google Shape;6886;p7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7" name="Google Shape;6887;p7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8" name="Google Shape;6888;p7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89" name="Google Shape;6889;p7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0" name="Google Shape;6890;p7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1" name="Google Shape;6891;p7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892" name="Google Shape;6892;p79"/>
            <p:cNvGrpSpPr/>
            <p:nvPr/>
          </p:nvGrpSpPr>
          <p:grpSpPr>
            <a:xfrm>
              <a:off x="12306300" y="0"/>
              <a:ext cx="180000" cy="6858000"/>
              <a:chOff x="-232" y="0"/>
              <a:chExt cx="232" cy="4320"/>
            </a:xfrm>
          </p:grpSpPr>
          <p:cxnSp>
            <p:nvCxnSpPr>
              <p:cNvPr id="6893" name="Google Shape;6893;p7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4" name="Google Shape;6894;p7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5" name="Google Shape;6895;p7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6" name="Google Shape;6896;p7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7" name="Google Shape;6897;p7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8" name="Google Shape;6898;p7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899" name="Google Shape;6899;p7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0" name="Google Shape;6900;p7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1" name="Google Shape;6901;p7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2" name="Google Shape;6902;p7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3" name="Google Shape;6903;p7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4" name="Google Shape;6904;p7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5" name="Google Shape;6905;p7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6" name="Google Shape;6906;p7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7" name="Google Shape;6907;p7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08" name="Google Shape;6908;p7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6909" name="Google Shape;6909;p79"/>
            <p:cNvGrpSpPr/>
            <p:nvPr/>
          </p:nvGrpSpPr>
          <p:grpSpPr>
            <a:xfrm>
              <a:off x="1" y="-297475"/>
              <a:ext cx="12192000" cy="180000"/>
              <a:chOff x="0" y="-689"/>
              <a:chExt cx="7680" cy="232"/>
            </a:xfrm>
          </p:grpSpPr>
          <p:cxnSp>
            <p:nvCxnSpPr>
              <p:cNvPr id="6910" name="Google Shape;6910;p7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1" name="Google Shape;6911;p7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2" name="Google Shape;6912;p7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3" name="Google Shape;6913;p7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4" name="Google Shape;6914;p7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5" name="Google Shape;6915;p7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6" name="Google Shape;6916;p7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7" name="Google Shape;6917;p7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8" name="Google Shape;6918;p7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19" name="Google Shape;6919;p7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0" name="Google Shape;6920;p7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1" name="Google Shape;6921;p7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2" name="Google Shape;6922;p7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3" name="Google Shape;6923;p7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4" name="Google Shape;6924;p7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5" name="Google Shape;6925;p7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6" name="Google Shape;6926;p7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7" name="Google Shape;6927;p7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8" name="Google Shape;6928;p7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29" name="Google Shape;6929;p7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0" name="Google Shape;6930;p7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1" name="Google Shape;6931;p7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2" name="Google Shape;6932;p7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3" name="Google Shape;6933;p7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4" name="Google Shape;6934;p7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5" name="Google Shape;6935;p7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6936" name="Google Shape;6936;p79"/>
            <p:cNvGrpSpPr/>
            <p:nvPr/>
          </p:nvGrpSpPr>
          <p:grpSpPr>
            <a:xfrm>
              <a:off x="6351" y="6972300"/>
              <a:ext cx="12195174" cy="180000"/>
              <a:chOff x="4" y="-689"/>
              <a:chExt cx="7682" cy="232"/>
            </a:xfrm>
          </p:grpSpPr>
          <p:cxnSp>
            <p:nvCxnSpPr>
              <p:cNvPr id="6937" name="Google Shape;6937;p7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8" name="Google Shape;6938;p7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39" name="Google Shape;6939;p7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0" name="Google Shape;6940;p7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1" name="Google Shape;6941;p7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2" name="Google Shape;6942;p7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3" name="Google Shape;6943;p7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4" name="Google Shape;6944;p7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5" name="Google Shape;6945;p7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6" name="Google Shape;6946;p7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7" name="Google Shape;6947;p7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8" name="Google Shape;6948;p7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49" name="Google Shape;6949;p7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0" name="Google Shape;6950;p7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1" name="Google Shape;6951;p7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2" name="Google Shape;6952;p7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3" name="Google Shape;6953;p7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4" name="Google Shape;6954;p7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5" name="Google Shape;6955;p7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6" name="Google Shape;6956;p7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7" name="Google Shape;6957;p7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8" name="Google Shape;6958;p7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59" name="Google Shape;6959;p7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60" name="Google Shape;6960;p7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61" name="Google Shape;6961;p7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62" name="Google Shape;6962;p7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matchingName="title slide yellow tech&amp;touch">
  <p:cSld name="title slide yellow tech&amp;touch">
    <p:bg>
      <p:bgPr>
        <a:solidFill>
          <a:srgbClr val="FFB511"/>
        </a:solidFill>
        <a:effectLst/>
      </p:bgPr>
    </p:bg>
    <p:spTree>
      <p:nvGrpSpPr>
        <p:cNvPr id="1" name="Shape 6963"/>
        <p:cNvGrpSpPr/>
        <p:nvPr/>
      </p:nvGrpSpPr>
      <p:grpSpPr>
        <a:xfrm>
          <a:off x="0" y="0"/>
          <a:ext cx="0" cy="0"/>
          <a:chOff x="0" y="0"/>
          <a:chExt cx="0" cy="0"/>
        </a:xfrm>
      </p:grpSpPr>
      <p:grpSp>
        <p:nvGrpSpPr>
          <p:cNvPr id="6964" name="Google Shape;6964;p80"/>
          <p:cNvGrpSpPr/>
          <p:nvPr/>
        </p:nvGrpSpPr>
        <p:grpSpPr>
          <a:xfrm>
            <a:off x="6804025" y="1587"/>
            <a:ext cx="5391155" cy="6196724"/>
            <a:chOff x="2448" y="567"/>
            <a:chExt cx="2784" cy="3200"/>
          </a:xfrm>
        </p:grpSpPr>
        <p:sp>
          <p:nvSpPr>
            <p:cNvPr id="6965" name="Google Shape;6965;p80"/>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66" name="Google Shape;6966;p80"/>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67" name="Google Shape;6967;p80"/>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68" name="Google Shape;6968;p80"/>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69" name="Google Shape;6969;p80"/>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0" name="Google Shape;6970;p80"/>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1" name="Google Shape;6971;p80"/>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2" name="Google Shape;6972;p80"/>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3" name="Google Shape;6973;p80"/>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4" name="Google Shape;6974;p80"/>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5" name="Google Shape;6975;p80"/>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6" name="Google Shape;6976;p80"/>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6977" name="Google Shape;6977;p80"/>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sp>
        <p:nvSpPr>
          <p:cNvPr id="6978" name="Google Shape;6978;p80"/>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6979" name="Google Shape;6979;p80"/>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80" name="Google Shape;6980;p80"/>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6981" name="Google Shape;6981;p80"/>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6982" name="Google Shape;6982;p80"/>
          <p:cNvGrpSpPr/>
          <p:nvPr/>
        </p:nvGrpSpPr>
        <p:grpSpPr>
          <a:xfrm>
            <a:off x="-294300" y="-297472"/>
            <a:ext cx="12780600" cy="7449775"/>
            <a:chOff x="-294300" y="-297475"/>
            <a:chExt cx="12780600" cy="7449775"/>
          </a:xfrm>
        </p:grpSpPr>
        <p:grpSp>
          <p:nvGrpSpPr>
            <p:cNvPr id="6983" name="Google Shape;6983;p80"/>
            <p:cNvGrpSpPr/>
            <p:nvPr/>
          </p:nvGrpSpPr>
          <p:grpSpPr>
            <a:xfrm>
              <a:off x="-294300" y="0"/>
              <a:ext cx="180000" cy="6858000"/>
              <a:chOff x="-232" y="0"/>
              <a:chExt cx="232" cy="4320"/>
            </a:xfrm>
          </p:grpSpPr>
          <p:cxnSp>
            <p:nvCxnSpPr>
              <p:cNvPr id="6984" name="Google Shape;6984;p8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85" name="Google Shape;6985;p8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86" name="Google Shape;6986;p8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87" name="Google Shape;6987;p8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88" name="Google Shape;6988;p8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89" name="Google Shape;6989;p8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0" name="Google Shape;6990;p8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1" name="Google Shape;6991;p8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2" name="Google Shape;6992;p8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3" name="Google Shape;6993;p8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4" name="Google Shape;6994;p8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5" name="Google Shape;6995;p8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6" name="Google Shape;6996;p8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7" name="Google Shape;6997;p8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8" name="Google Shape;6998;p8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6999" name="Google Shape;6999;p8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000" name="Google Shape;7000;p80"/>
            <p:cNvGrpSpPr/>
            <p:nvPr/>
          </p:nvGrpSpPr>
          <p:grpSpPr>
            <a:xfrm>
              <a:off x="12306300" y="0"/>
              <a:ext cx="180000" cy="6858000"/>
              <a:chOff x="-232" y="0"/>
              <a:chExt cx="232" cy="4320"/>
            </a:xfrm>
          </p:grpSpPr>
          <p:cxnSp>
            <p:nvCxnSpPr>
              <p:cNvPr id="7001" name="Google Shape;7001;p8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2" name="Google Shape;7002;p8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3" name="Google Shape;7003;p8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4" name="Google Shape;7004;p8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5" name="Google Shape;7005;p8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6" name="Google Shape;7006;p8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7" name="Google Shape;7007;p8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8" name="Google Shape;7008;p8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09" name="Google Shape;7009;p8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0" name="Google Shape;7010;p8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1" name="Google Shape;7011;p8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2" name="Google Shape;7012;p8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3" name="Google Shape;7013;p8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4" name="Google Shape;7014;p8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5" name="Google Shape;7015;p8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016" name="Google Shape;7016;p8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017" name="Google Shape;7017;p80"/>
            <p:cNvGrpSpPr/>
            <p:nvPr/>
          </p:nvGrpSpPr>
          <p:grpSpPr>
            <a:xfrm>
              <a:off x="1" y="-297475"/>
              <a:ext cx="12192000" cy="180000"/>
              <a:chOff x="0" y="-689"/>
              <a:chExt cx="7680" cy="232"/>
            </a:xfrm>
          </p:grpSpPr>
          <p:cxnSp>
            <p:nvCxnSpPr>
              <p:cNvPr id="7018" name="Google Shape;7018;p8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19" name="Google Shape;7019;p8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0" name="Google Shape;7020;p8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1" name="Google Shape;7021;p8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2" name="Google Shape;7022;p8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3" name="Google Shape;7023;p8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4" name="Google Shape;7024;p8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5" name="Google Shape;7025;p8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6" name="Google Shape;7026;p8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7" name="Google Shape;7027;p8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8" name="Google Shape;7028;p8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29" name="Google Shape;7029;p8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0" name="Google Shape;7030;p8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1" name="Google Shape;7031;p8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2" name="Google Shape;7032;p8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3" name="Google Shape;7033;p8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4" name="Google Shape;7034;p8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5" name="Google Shape;7035;p8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6" name="Google Shape;7036;p8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7" name="Google Shape;7037;p8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8" name="Google Shape;7038;p8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39" name="Google Shape;7039;p8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0" name="Google Shape;7040;p8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1" name="Google Shape;7041;p8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2" name="Google Shape;7042;p8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3" name="Google Shape;7043;p8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044" name="Google Shape;7044;p80"/>
            <p:cNvGrpSpPr/>
            <p:nvPr/>
          </p:nvGrpSpPr>
          <p:grpSpPr>
            <a:xfrm>
              <a:off x="6351" y="6972300"/>
              <a:ext cx="12195174" cy="180000"/>
              <a:chOff x="4" y="-689"/>
              <a:chExt cx="7682" cy="232"/>
            </a:xfrm>
          </p:grpSpPr>
          <p:cxnSp>
            <p:nvCxnSpPr>
              <p:cNvPr id="7045" name="Google Shape;7045;p8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6" name="Google Shape;7046;p8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7" name="Google Shape;7047;p8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8" name="Google Shape;7048;p8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49" name="Google Shape;7049;p8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0" name="Google Shape;7050;p8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1" name="Google Shape;7051;p8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2" name="Google Shape;7052;p8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3" name="Google Shape;7053;p8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4" name="Google Shape;7054;p8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5" name="Google Shape;7055;p8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6" name="Google Shape;7056;p8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7" name="Google Shape;7057;p8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8" name="Google Shape;7058;p8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59" name="Google Shape;7059;p8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0" name="Google Shape;7060;p8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1" name="Google Shape;7061;p8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2" name="Google Shape;7062;p8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3" name="Google Shape;7063;p8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4" name="Google Shape;7064;p8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5" name="Google Shape;7065;p8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6" name="Google Shape;7066;p8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7" name="Google Shape;7067;p8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8" name="Google Shape;7068;p8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69" name="Google Shape;7069;p8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70" name="Google Shape;7070;p8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matchingName="agenda blue">
  <p:cSld name="agenda blue">
    <p:bg>
      <p:bgPr>
        <a:solidFill>
          <a:srgbClr val="2175D9"/>
        </a:solidFill>
        <a:effectLst/>
      </p:bgPr>
    </p:bg>
    <p:spTree>
      <p:nvGrpSpPr>
        <p:cNvPr id="1" name="Shape 7071"/>
        <p:cNvGrpSpPr/>
        <p:nvPr/>
      </p:nvGrpSpPr>
      <p:grpSpPr>
        <a:xfrm>
          <a:off x="0" y="0"/>
          <a:ext cx="0" cy="0"/>
          <a:chOff x="0" y="0"/>
          <a:chExt cx="0" cy="0"/>
        </a:xfrm>
      </p:grpSpPr>
      <p:grpSp>
        <p:nvGrpSpPr>
          <p:cNvPr id="7072" name="Google Shape;7072;p81"/>
          <p:cNvGrpSpPr/>
          <p:nvPr/>
        </p:nvGrpSpPr>
        <p:grpSpPr>
          <a:xfrm>
            <a:off x="762638" y="1665289"/>
            <a:ext cx="6662575" cy="4108451"/>
            <a:chOff x="762600" y="1665288"/>
            <a:chExt cx="6662575" cy="4108450"/>
          </a:xfrm>
        </p:grpSpPr>
        <p:cxnSp>
          <p:nvCxnSpPr>
            <p:cNvPr id="7073" name="Google Shape;7073;p81"/>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4" name="Google Shape;7074;p81"/>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5" name="Google Shape;7075;p81"/>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6" name="Google Shape;7076;p81"/>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7" name="Google Shape;7077;p81"/>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8" name="Google Shape;7078;p81"/>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79" name="Google Shape;7079;p81"/>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80" name="Google Shape;7080;p81"/>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081" name="Google Shape;7081;p81"/>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7082" name="Google Shape;7082;p81"/>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3" name="Google Shape;7083;p81"/>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4" name="Google Shape;7084;p81"/>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5" name="Google Shape;7085;p81"/>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6" name="Google Shape;7086;p81"/>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7" name="Google Shape;7087;p81"/>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8" name="Google Shape;7088;p81"/>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89" name="Google Shape;7089;p81"/>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0" name="Google Shape;7090;p81"/>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1" name="Google Shape;7091;p81"/>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2" name="Google Shape;7092;p81"/>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3" name="Google Shape;7093;p81"/>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4" name="Google Shape;7094;p81"/>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5" name="Google Shape;7095;p81"/>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6" name="Google Shape;7096;p81"/>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7" name="Google Shape;7097;p81"/>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098" name="Google Shape;7098;p81"/>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099" name="Google Shape;7099;p81"/>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100" name="Google Shape;7100;p81"/>
          <p:cNvGrpSpPr/>
          <p:nvPr/>
        </p:nvGrpSpPr>
        <p:grpSpPr>
          <a:xfrm>
            <a:off x="-294300" y="-297472"/>
            <a:ext cx="12780600" cy="7449775"/>
            <a:chOff x="-294300" y="-297475"/>
            <a:chExt cx="12780600" cy="7449775"/>
          </a:xfrm>
        </p:grpSpPr>
        <p:grpSp>
          <p:nvGrpSpPr>
            <p:cNvPr id="7101" name="Google Shape;7101;p81"/>
            <p:cNvGrpSpPr/>
            <p:nvPr/>
          </p:nvGrpSpPr>
          <p:grpSpPr>
            <a:xfrm>
              <a:off x="-294300" y="0"/>
              <a:ext cx="180000" cy="6858000"/>
              <a:chOff x="-232" y="0"/>
              <a:chExt cx="232" cy="4320"/>
            </a:xfrm>
          </p:grpSpPr>
          <p:cxnSp>
            <p:nvCxnSpPr>
              <p:cNvPr id="7102" name="Google Shape;7102;p8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3" name="Google Shape;7103;p8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4" name="Google Shape;7104;p8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5" name="Google Shape;7105;p8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6" name="Google Shape;7106;p8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7" name="Google Shape;7107;p8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8" name="Google Shape;7108;p8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09" name="Google Shape;7109;p8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0" name="Google Shape;7110;p8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1" name="Google Shape;7111;p8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2" name="Google Shape;7112;p8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3" name="Google Shape;7113;p8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4" name="Google Shape;7114;p8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5" name="Google Shape;7115;p8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6" name="Google Shape;7116;p8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17" name="Google Shape;7117;p8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118" name="Google Shape;7118;p81"/>
            <p:cNvGrpSpPr/>
            <p:nvPr/>
          </p:nvGrpSpPr>
          <p:grpSpPr>
            <a:xfrm>
              <a:off x="12306300" y="0"/>
              <a:ext cx="180000" cy="6858000"/>
              <a:chOff x="-232" y="0"/>
              <a:chExt cx="232" cy="4320"/>
            </a:xfrm>
          </p:grpSpPr>
          <p:cxnSp>
            <p:nvCxnSpPr>
              <p:cNvPr id="7119" name="Google Shape;7119;p8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0" name="Google Shape;7120;p8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1" name="Google Shape;7121;p8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2" name="Google Shape;7122;p8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3" name="Google Shape;7123;p8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4" name="Google Shape;7124;p8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5" name="Google Shape;7125;p8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6" name="Google Shape;7126;p8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7" name="Google Shape;7127;p8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8" name="Google Shape;7128;p8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29" name="Google Shape;7129;p8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30" name="Google Shape;7130;p8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31" name="Google Shape;7131;p8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32" name="Google Shape;7132;p8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33" name="Google Shape;7133;p8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134" name="Google Shape;7134;p8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135" name="Google Shape;7135;p81"/>
            <p:cNvGrpSpPr/>
            <p:nvPr/>
          </p:nvGrpSpPr>
          <p:grpSpPr>
            <a:xfrm>
              <a:off x="1" y="-297475"/>
              <a:ext cx="12192000" cy="180000"/>
              <a:chOff x="0" y="-689"/>
              <a:chExt cx="7680" cy="232"/>
            </a:xfrm>
          </p:grpSpPr>
          <p:cxnSp>
            <p:nvCxnSpPr>
              <p:cNvPr id="7136" name="Google Shape;7136;p8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37" name="Google Shape;7137;p8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38" name="Google Shape;7138;p8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39" name="Google Shape;7139;p8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0" name="Google Shape;7140;p8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1" name="Google Shape;7141;p8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2" name="Google Shape;7142;p8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3" name="Google Shape;7143;p8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4" name="Google Shape;7144;p8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5" name="Google Shape;7145;p8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6" name="Google Shape;7146;p8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7" name="Google Shape;7147;p8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8" name="Google Shape;7148;p8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49" name="Google Shape;7149;p8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0" name="Google Shape;7150;p8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1" name="Google Shape;7151;p8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2" name="Google Shape;7152;p8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3" name="Google Shape;7153;p8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4" name="Google Shape;7154;p8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5" name="Google Shape;7155;p8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6" name="Google Shape;7156;p8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7" name="Google Shape;7157;p8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8" name="Google Shape;7158;p8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59" name="Google Shape;7159;p8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0" name="Google Shape;7160;p8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1" name="Google Shape;7161;p8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162" name="Google Shape;7162;p81"/>
            <p:cNvGrpSpPr/>
            <p:nvPr/>
          </p:nvGrpSpPr>
          <p:grpSpPr>
            <a:xfrm>
              <a:off x="6351" y="6972300"/>
              <a:ext cx="12195174" cy="180000"/>
              <a:chOff x="4" y="-689"/>
              <a:chExt cx="7682" cy="232"/>
            </a:xfrm>
          </p:grpSpPr>
          <p:cxnSp>
            <p:nvCxnSpPr>
              <p:cNvPr id="7163" name="Google Shape;7163;p8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4" name="Google Shape;7164;p8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5" name="Google Shape;7165;p8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6" name="Google Shape;7166;p8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7" name="Google Shape;7167;p8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8" name="Google Shape;7168;p8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69" name="Google Shape;7169;p8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0" name="Google Shape;7170;p8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1" name="Google Shape;7171;p8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2" name="Google Shape;7172;p8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3" name="Google Shape;7173;p8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4" name="Google Shape;7174;p8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5" name="Google Shape;7175;p8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6" name="Google Shape;7176;p8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7" name="Google Shape;7177;p8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8" name="Google Shape;7178;p8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79" name="Google Shape;7179;p8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0" name="Google Shape;7180;p8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1" name="Google Shape;7181;p8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2" name="Google Shape;7182;p8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3" name="Google Shape;7183;p8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4" name="Google Shape;7184;p8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5" name="Google Shape;7185;p8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6" name="Google Shape;7186;p8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7" name="Google Shape;7187;p8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88" name="Google Shape;7188;p8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7189" name="Google Shape;7189;p8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90" name="Google Shape;7190;p8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191" name="Google Shape;7191;p8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matchingName="title slide turquoise: arrow right">
  <p:cSld name="title slide turquoise: arrow right">
    <p:bg>
      <p:bgPr>
        <a:solidFill>
          <a:srgbClr val="6BA5B4"/>
        </a:solidFill>
        <a:effectLst/>
      </p:bgPr>
    </p:bg>
    <p:spTree>
      <p:nvGrpSpPr>
        <p:cNvPr id="1" name="Shape 817"/>
        <p:cNvGrpSpPr/>
        <p:nvPr/>
      </p:nvGrpSpPr>
      <p:grpSpPr>
        <a:xfrm>
          <a:off x="0" y="0"/>
          <a:ext cx="0" cy="0"/>
          <a:chOff x="0" y="0"/>
          <a:chExt cx="0" cy="0"/>
        </a:xfrm>
      </p:grpSpPr>
      <p:sp>
        <p:nvSpPr>
          <p:cNvPr id="818" name="Google Shape;818;p9"/>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819" name="Google Shape;819;p9"/>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 name="Google Shape;820;p9"/>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821" name="Google Shape;821;p9"/>
          <p:cNvPicPr preferRelativeResize="0"/>
          <p:nvPr/>
        </p:nvPicPr>
        <p:blipFill rotWithShape="1">
          <a:blip r:embed="rId2">
            <a:alphaModFix/>
          </a:blip>
          <a:srcRect/>
          <a:stretch/>
        </p:blipFill>
        <p:spPr>
          <a:xfrm>
            <a:off x="765177" y="6293935"/>
            <a:ext cx="1666875" cy="257580"/>
          </a:xfrm>
          <a:prstGeom prst="rect">
            <a:avLst/>
          </a:prstGeom>
          <a:noFill/>
          <a:ln>
            <a:noFill/>
          </a:ln>
        </p:spPr>
      </p:pic>
      <p:sp>
        <p:nvSpPr>
          <p:cNvPr id="822" name="Google Shape;822;p9"/>
          <p:cNvSpPr/>
          <p:nvPr/>
        </p:nvSpPr>
        <p:spPr>
          <a:xfrm>
            <a:off x="6189665" y="0"/>
            <a:ext cx="2725739" cy="1934619"/>
          </a:xfrm>
          <a:custGeom>
            <a:avLst/>
            <a:gdLst/>
            <a:ahLst/>
            <a:cxnLst/>
            <a:rect l="l" t="t" r="r" b="b"/>
            <a:pathLst>
              <a:path w="2725738" h="1934619" extrusionOk="0">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823" name="Google Shape;823;p9"/>
          <p:cNvSpPr/>
          <p:nvPr/>
        </p:nvSpPr>
        <p:spPr>
          <a:xfrm>
            <a:off x="8070889" y="1330325"/>
            <a:ext cx="2714625" cy="2667000"/>
          </a:xfrm>
          <a:custGeom>
            <a:avLst/>
            <a:gdLst/>
            <a:ahLst/>
            <a:cxnLst/>
            <a:rect l="l" t="t" r="r" b="b"/>
            <a:pathLst>
              <a:path w="951" h="933" extrusionOk="0">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824" name="Google Shape;824;p9"/>
          <p:cNvSpPr/>
          <p:nvPr/>
        </p:nvSpPr>
        <p:spPr>
          <a:xfrm>
            <a:off x="10094953" y="3205163"/>
            <a:ext cx="2090735" cy="2627164"/>
          </a:xfrm>
          <a:custGeom>
            <a:avLst/>
            <a:gdLst/>
            <a:ahLst/>
            <a:cxnLst/>
            <a:rect l="l" t="t" r="r" b="b"/>
            <a:pathLst>
              <a:path w="2090735" h="2627164" extrusionOk="0">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rgbClr val="FFFFFF"/>
              </a:solidFill>
              <a:latin typeface="Arial"/>
              <a:ea typeface="Arial"/>
              <a:cs typeface="Arial"/>
              <a:sym typeface="Arial"/>
            </a:endParaRPr>
          </a:p>
        </p:txBody>
      </p:sp>
      <p:grpSp>
        <p:nvGrpSpPr>
          <p:cNvPr id="825" name="Google Shape;825;p9"/>
          <p:cNvGrpSpPr/>
          <p:nvPr/>
        </p:nvGrpSpPr>
        <p:grpSpPr>
          <a:xfrm>
            <a:off x="-294300" y="-297472"/>
            <a:ext cx="12780600" cy="7449775"/>
            <a:chOff x="-294300" y="-297475"/>
            <a:chExt cx="12780600" cy="7449775"/>
          </a:xfrm>
        </p:grpSpPr>
        <p:grpSp>
          <p:nvGrpSpPr>
            <p:cNvPr id="826" name="Google Shape;826;p9"/>
            <p:cNvGrpSpPr/>
            <p:nvPr/>
          </p:nvGrpSpPr>
          <p:grpSpPr>
            <a:xfrm>
              <a:off x="-294300" y="0"/>
              <a:ext cx="180000" cy="6858000"/>
              <a:chOff x="-232" y="0"/>
              <a:chExt cx="232" cy="4320"/>
            </a:xfrm>
          </p:grpSpPr>
          <p:cxnSp>
            <p:nvCxnSpPr>
              <p:cNvPr id="827" name="Google Shape;827;p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 name="Google Shape;828;p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 name="Google Shape;829;p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0" name="Google Shape;830;p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1" name="Google Shape;831;p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2" name="Google Shape;832;p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3" name="Google Shape;833;p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4" name="Google Shape;834;p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5" name="Google Shape;835;p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6" name="Google Shape;836;p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7" name="Google Shape;837;p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 name="Google Shape;838;p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 name="Google Shape;839;p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 name="Google Shape;840;p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1" name="Google Shape;841;p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2" name="Google Shape;842;p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43" name="Google Shape;843;p9"/>
            <p:cNvGrpSpPr/>
            <p:nvPr/>
          </p:nvGrpSpPr>
          <p:grpSpPr>
            <a:xfrm>
              <a:off x="12306300" y="0"/>
              <a:ext cx="180000" cy="6858000"/>
              <a:chOff x="-232" y="0"/>
              <a:chExt cx="232" cy="4320"/>
            </a:xfrm>
          </p:grpSpPr>
          <p:cxnSp>
            <p:nvCxnSpPr>
              <p:cNvPr id="844" name="Google Shape;844;p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5" name="Google Shape;845;p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6" name="Google Shape;846;p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7" name="Google Shape;847;p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8" name="Google Shape;848;p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 name="Google Shape;849;p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 name="Google Shape;850;p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 name="Google Shape;851;p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 name="Google Shape;852;p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3" name="Google Shape;853;p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4" name="Google Shape;854;p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5" name="Google Shape;855;p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6" name="Google Shape;856;p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7" name="Google Shape;857;p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8" name="Google Shape;858;p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9" name="Google Shape;859;p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60" name="Google Shape;860;p9"/>
            <p:cNvGrpSpPr/>
            <p:nvPr/>
          </p:nvGrpSpPr>
          <p:grpSpPr>
            <a:xfrm>
              <a:off x="1" y="-297475"/>
              <a:ext cx="12192000" cy="180000"/>
              <a:chOff x="0" y="-689"/>
              <a:chExt cx="7680" cy="232"/>
            </a:xfrm>
          </p:grpSpPr>
          <p:cxnSp>
            <p:nvCxnSpPr>
              <p:cNvPr id="861" name="Google Shape;861;p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2" name="Google Shape;862;p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3" name="Google Shape;863;p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 name="Google Shape;864;p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 name="Google Shape;865;p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 name="Google Shape;866;p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 name="Google Shape;867;p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 name="Google Shape;868;p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9" name="Google Shape;869;p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0" name="Google Shape;870;p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1" name="Google Shape;871;p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2" name="Google Shape;872;p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3" name="Google Shape;873;p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4" name="Google Shape;874;p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 name="Google Shape;875;p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 name="Google Shape;876;p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 name="Google Shape;877;p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 name="Google Shape;878;p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 name="Google Shape;879;p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 name="Google Shape;880;p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1" name="Google Shape;881;p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2" name="Google Shape;882;p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3" name="Google Shape;883;p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4" name="Google Shape;884;p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5" name="Google Shape;885;p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6" name="Google Shape;886;p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87" name="Google Shape;887;p9"/>
            <p:cNvGrpSpPr/>
            <p:nvPr/>
          </p:nvGrpSpPr>
          <p:grpSpPr>
            <a:xfrm>
              <a:off x="6351" y="6972300"/>
              <a:ext cx="12195174" cy="180000"/>
              <a:chOff x="4" y="-689"/>
              <a:chExt cx="7682" cy="232"/>
            </a:xfrm>
          </p:grpSpPr>
          <p:cxnSp>
            <p:nvCxnSpPr>
              <p:cNvPr id="888" name="Google Shape;888;p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9" name="Google Shape;889;p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0" name="Google Shape;890;p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1" name="Google Shape;891;p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2" name="Google Shape;892;p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3" name="Google Shape;893;p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4" name="Google Shape;894;p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5" name="Google Shape;895;p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6" name="Google Shape;896;p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7" name="Google Shape;897;p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8" name="Google Shape;898;p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9" name="Google Shape;899;p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0" name="Google Shape;900;p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1" name="Google Shape;901;p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2" name="Google Shape;902;p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3" name="Google Shape;903;p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4" name="Google Shape;904;p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5" name="Google Shape;905;p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6" name="Google Shape;906;p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7" name="Google Shape;907;p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8" name="Google Shape;908;p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9" name="Google Shape;909;p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10" name="Google Shape;910;p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11" name="Google Shape;911;p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12" name="Google Shape;912;p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13" name="Google Shape;913;p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matchingName="agenda dark blue">
  <p:cSld name="agenda dark blue">
    <p:bg>
      <p:bgPr>
        <a:solidFill>
          <a:srgbClr val="0F1941"/>
        </a:solidFill>
        <a:effectLst/>
      </p:bgPr>
    </p:bg>
    <p:spTree>
      <p:nvGrpSpPr>
        <p:cNvPr id="1" name="Shape 7192"/>
        <p:cNvGrpSpPr/>
        <p:nvPr/>
      </p:nvGrpSpPr>
      <p:grpSpPr>
        <a:xfrm>
          <a:off x="0" y="0"/>
          <a:ext cx="0" cy="0"/>
          <a:chOff x="0" y="0"/>
          <a:chExt cx="0" cy="0"/>
        </a:xfrm>
      </p:grpSpPr>
      <p:grpSp>
        <p:nvGrpSpPr>
          <p:cNvPr id="7193" name="Google Shape;7193;p82"/>
          <p:cNvGrpSpPr/>
          <p:nvPr/>
        </p:nvGrpSpPr>
        <p:grpSpPr>
          <a:xfrm>
            <a:off x="762638" y="1665289"/>
            <a:ext cx="6662575" cy="4108451"/>
            <a:chOff x="762600" y="1665288"/>
            <a:chExt cx="6662575" cy="4108450"/>
          </a:xfrm>
        </p:grpSpPr>
        <p:cxnSp>
          <p:nvCxnSpPr>
            <p:cNvPr id="7194" name="Google Shape;7194;p82"/>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195" name="Google Shape;7195;p82"/>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196" name="Google Shape;7196;p82"/>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197" name="Google Shape;7197;p82"/>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198" name="Google Shape;7198;p82"/>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199" name="Google Shape;7199;p82"/>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200" name="Google Shape;7200;p82"/>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201" name="Google Shape;7201;p82"/>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202" name="Google Shape;7202;p82"/>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7203" name="Google Shape;7203;p82"/>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4" name="Google Shape;7204;p82"/>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05" name="Google Shape;7205;p82"/>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06" name="Google Shape;7206;p82"/>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07" name="Google Shape;7207;p82"/>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08" name="Google Shape;7208;p82"/>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09" name="Google Shape;7209;p82"/>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0" name="Google Shape;7210;p82"/>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1" name="Google Shape;7211;p82"/>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2" name="Google Shape;7212;p82"/>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3" name="Google Shape;7213;p82"/>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4" name="Google Shape;7214;p82"/>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5" name="Google Shape;7215;p82"/>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6" name="Google Shape;7216;p82"/>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7" name="Google Shape;7217;p82"/>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8" name="Google Shape;7218;p82"/>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219" name="Google Shape;7219;p82"/>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220" name="Google Shape;7220;p82"/>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221" name="Google Shape;7221;p82"/>
          <p:cNvGrpSpPr/>
          <p:nvPr/>
        </p:nvGrpSpPr>
        <p:grpSpPr>
          <a:xfrm>
            <a:off x="-294300" y="-297472"/>
            <a:ext cx="12780600" cy="7449775"/>
            <a:chOff x="-294300" y="-297475"/>
            <a:chExt cx="12780600" cy="7449775"/>
          </a:xfrm>
        </p:grpSpPr>
        <p:grpSp>
          <p:nvGrpSpPr>
            <p:cNvPr id="7222" name="Google Shape;7222;p82"/>
            <p:cNvGrpSpPr/>
            <p:nvPr/>
          </p:nvGrpSpPr>
          <p:grpSpPr>
            <a:xfrm>
              <a:off x="-294300" y="0"/>
              <a:ext cx="180000" cy="6858000"/>
              <a:chOff x="-232" y="0"/>
              <a:chExt cx="232" cy="4320"/>
            </a:xfrm>
          </p:grpSpPr>
          <p:cxnSp>
            <p:nvCxnSpPr>
              <p:cNvPr id="7223" name="Google Shape;7223;p8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4" name="Google Shape;7224;p8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5" name="Google Shape;7225;p8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6" name="Google Shape;7226;p8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7" name="Google Shape;7227;p8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8" name="Google Shape;7228;p8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29" name="Google Shape;7229;p8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0" name="Google Shape;7230;p8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1" name="Google Shape;7231;p8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2" name="Google Shape;7232;p8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3" name="Google Shape;7233;p8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4" name="Google Shape;7234;p8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5" name="Google Shape;7235;p8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6" name="Google Shape;7236;p8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7" name="Google Shape;7237;p8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38" name="Google Shape;7238;p8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239" name="Google Shape;7239;p82"/>
            <p:cNvGrpSpPr/>
            <p:nvPr/>
          </p:nvGrpSpPr>
          <p:grpSpPr>
            <a:xfrm>
              <a:off x="12306300" y="0"/>
              <a:ext cx="180000" cy="6858000"/>
              <a:chOff x="-232" y="0"/>
              <a:chExt cx="232" cy="4320"/>
            </a:xfrm>
          </p:grpSpPr>
          <p:cxnSp>
            <p:nvCxnSpPr>
              <p:cNvPr id="7240" name="Google Shape;7240;p8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1" name="Google Shape;7241;p8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2" name="Google Shape;7242;p8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3" name="Google Shape;7243;p8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4" name="Google Shape;7244;p8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5" name="Google Shape;7245;p8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6" name="Google Shape;7246;p8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7" name="Google Shape;7247;p8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8" name="Google Shape;7248;p8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49" name="Google Shape;7249;p8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0" name="Google Shape;7250;p8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1" name="Google Shape;7251;p8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2" name="Google Shape;7252;p8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3" name="Google Shape;7253;p8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4" name="Google Shape;7254;p8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255" name="Google Shape;7255;p8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256" name="Google Shape;7256;p82"/>
            <p:cNvGrpSpPr/>
            <p:nvPr/>
          </p:nvGrpSpPr>
          <p:grpSpPr>
            <a:xfrm>
              <a:off x="1" y="-297475"/>
              <a:ext cx="12192000" cy="180000"/>
              <a:chOff x="0" y="-689"/>
              <a:chExt cx="7680" cy="232"/>
            </a:xfrm>
          </p:grpSpPr>
          <p:cxnSp>
            <p:nvCxnSpPr>
              <p:cNvPr id="7257" name="Google Shape;7257;p8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58" name="Google Shape;7258;p8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59" name="Google Shape;7259;p8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0" name="Google Shape;7260;p8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1" name="Google Shape;7261;p8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2" name="Google Shape;7262;p8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3" name="Google Shape;7263;p8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4" name="Google Shape;7264;p8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5" name="Google Shape;7265;p8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6" name="Google Shape;7266;p8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7" name="Google Shape;7267;p8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8" name="Google Shape;7268;p8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69" name="Google Shape;7269;p8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0" name="Google Shape;7270;p8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1" name="Google Shape;7271;p8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2" name="Google Shape;7272;p8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3" name="Google Shape;7273;p8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4" name="Google Shape;7274;p8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5" name="Google Shape;7275;p8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6" name="Google Shape;7276;p8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7" name="Google Shape;7277;p8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8" name="Google Shape;7278;p8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79" name="Google Shape;7279;p8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0" name="Google Shape;7280;p8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1" name="Google Shape;7281;p8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2" name="Google Shape;7282;p8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283" name="Google Shape;7283;p82"/>
            <p:cNvGrpSpPr/>
            <p:nvPr/>
          </p:nvGrpSpPr>
          <p:grpSpPr>
            <a:xfrm>
              <a:off x="6351" y="6972300"/>
              <a:ext cx="12195174" cy="180000"/>
              <a:chOff x="4" y="-689"/>
              <a:chExt cx="7682" cy="232"/>
            </a:xfrm>
          </p:grpSpPr>
          <p:cxnSp>
            <p:nvCxnSpPr>
              <p:cNvPr id="7284" name="Google Shape;7284;p8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5" name="Google Shape;7285;p8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6" name="Google Shape;7286;p8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7" name="Google Shape;7287;p8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8" name="Google Shape;7288;p8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89" name="Google Shape;7289;p8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0" name="Google Shape;7290;p8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1" name="Google Shape;7291;p8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2" name="Google Shape;7292;p8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3" name="Google Shape;7293;p8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4" name="Google Shape;7294;p8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5" name="Google Shape;7295;p8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6" name="Google Shape;7296;p8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7" name="Google Shape;7297;p8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8" name="Google Shape;7298;p8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299" name="Google Shape;7299;p8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0" name="Google Shape;7300;p8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1" name="Google Shape;7301;p8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2" name="Google Shape;7302;p8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3" name="Google Shape;7303;p8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4" name="Google Shape;7304;p8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5" name="Google Shape;7305;p8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6" name="Google Shape;7306;p8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7" name="Google Shape;7307;p8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8" name="Google Shape;7308;p8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09" name="Google Shape;7309;p8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7310" name="Google Shape;7310;p82"/>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1" name="Google Shape;7311;p82"/>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312" name="Google Shape;7312;p8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matchingName="agenda turquoise">
  <p:cSld name="agenda turquoise">
    <p:bg>
      <p:bgPr>
        <a:solidFill>
          <a:srgbClr val="6BA5B4"/>
        </a:solidFill>
        <a:effectLst/>
      </p:bgPr>
    </p:bg>
    <p:spTree>
      <p:nvGrpSpPr>
        <p:cNvPr id="1" name="Shape 7313"/>
        <p:cNvGrpSpPr/>
        <p:nvPr/>
      </p:nvGrpSpPr>
      <p:grpSpPr>
        <a:xfrm>
          <a:off x="0" y="0"/>
          <a:ext cx="0" cy="0"/>
          <a:chOff x="0" y="0"/>
          <a:chExt cx="0" cy="0"/>
        </a:xfrm>
      </p:grpSpPr>
      <p:grpSp>
        <p:nvGrpSpPr>
          <p:cNvPr id="7314" name="Google Shape;7314;p83"/>
          <p:cNvGrpSpPr/>
          <p:nvPr/>
        </p:nvGrpSpPr>
        <p:grpSpPr>
          <a:xfrm>
            <a:off x="762638" y="1665289"/>
            <a:ext cx="6662575" cy="4108451"/>
            <a:chOff x="762600" y="1665288"/>
            <a:chExt cx="6662575" cy="4108450"/>
          </a:xfrm>
        </p:grpSpPr>
        <p:cxnSp>
          <p:nvCxnSpPr>
            <p:cNvPr id="7315" name="Google Shape;7315;p83"/>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16" name="Google Shape;7316;p83"/>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17" name="Google Shape;7317;p83"/>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18" name="Google Shape;7318;p83"/>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19" name="Google Shape;7319;p83"/>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20" name="Google Shape;7320;p83"/>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21" name="Google Shape;7321;p83"/>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22" name="Google Shape;7322;p83"/>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323" name="Google Shape;7323;p83"/>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7324" name="Google Shape;7324;p83"/>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5" name="Google Shape;7325;p83"/>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26" name="Google Shape;7326;p83"/>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27" name="Google Shape;7327;p83"/>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28" name="Google Shape;7328;p83"/>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29" name="Google Shape;7329;p83"/>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0" name="Google Shape;7330;p83"/>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1" name="Google Shape;7331;p83"/>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2" name="Google Shape;7332;p83"/>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3" name="Google Shape;7333;p83"/>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4" name="Google Shape;7334;p83"/>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5" name="Google Shape;7335;p83"/>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6" name="Google Shape;7336;p83"/>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7" name="Google Shape;7337;p83"/>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8" name="Google Shape;7338;p83"/>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39" name="Google Shape;7339;p83"/>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340" name="Google Shape;7340;p83"/>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341" name="Google Shape;7341;p83"/>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342" name="Google Shape;7342;p83"/>
          <p:cNvGrpSpPr/>
          <p:nvPr/>
        </p:nvGrpSpPr>
        <p:grpSpPr>
          <a:xfrm>
            <a:off x="-294300" y="-297472"/>
            <a:ext cx="12780600" cy="7449775"/>
            <a:chOff x="-294300" y="-297475"/>
            <a:chExt cx="12780600" cy="7449775"/>
          </a:xfrm>
        </p:grpSpPr>
        <p:grpSp>
          <p:nvGrpSpPr>
            <p:cNvPr id="7343" name="Google Shape;7343;p83"/>
            <p:cNvGrpSpPr/>
            <p:nvPr/>
          </p:nvGrpSpPr>
          <p:grpSpPr>
            <a:xfrm>
              <a:off x="-294300" y="0"/>
              <a:ext cx="180000" cy="6858000"/>
              <a:chOff x="-232" y="0"/>
              <a:chExt cx="232" cy="4320"/>
            </a:xfrm>
          </p:grpSpPr>
          <p:cxnSp>
            <p:nvCxnSpPr>
              <p:cNvPr id="7344" name="Google Shape;7344;p8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5" name="Google Shape;7345;p8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6" name="Google Shape;7346;p8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7" name="Google Shape;7347;p8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8" name="Google Shape;7348;p8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49" name="Google Shape;7349;p8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0" name="Google Shape;7350;p8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1" name="Google Shape;7351;p8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2" name="Google Shape;7352;p8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3" name="Google Shape;7353;p8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4" name="Google Shape;7354;p8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5" name="Google Shape;7355;p8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6" name="Google Shape;7356;p8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7" name="Google Shape;7357;p8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8" name="Google Shape;7358;p8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59" name="Google Shape;7359;p8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360" name="Google Shape;7360;p83"/>
            <p:cNvGrpSpPr/>
            <p:nvPr/>
          </p:nvGrpSpPr>
          <p:grpSpPr>
            <a:xfrm>
              <a:off x="12306300" y="0"/>
              <a:ext cx="180000" cy="6858000"/>
              <a:chOff x="-232" y="0"/>
              <a:chExt cx="232" cy="4320"/>
            </a:xfrm>
          </p:grpSpPr>
          <p:cxnSp>
            <p:nvCxnSpPr>
              <p:cNvPr id="7361" name="Google Shape;7361;p83"/>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2" name="Google Shape;7362;p83"/>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3" name="Google Shape;7363;p83"/>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4" name="Google Shape;7364;p83"/>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5" name="Google Shape;7365;p83"/>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6" name="Google Shape;7366;p83"/>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7" name="Google Shape;7367;p83"/>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8" name="Google Shape;7368;p83"/>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69" name="Google Shape;7369;p83"/>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0" name="Google Shape;7370;p83"/>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1" name="Google Shape;7371;p83"/>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2" name="Google Shape;7372;p83"/>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3" name="Google Shape;7373;p83"/>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4" name="Google Shape;7374;p83"/>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5" name="Google Shape;7375;p83"/>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376" name="Google Shape;7376;p83"/>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377" name="Google Shape;7377;p83"/>
            <p:cNvGrpSpPr/>
            <p:nvPr/>
          </p:nvGrpSpPr>
          <p:grpSpPr>
            <a:xfrm>
              <a:off x="1" y="-297475"/>
              <a:ext cx="12192000" cy="180000"/>
              <a:chOff x="0" y="-689"/>
              <a:chExt cx="7680" cy="232"/>
            </a:xfrm>
          </p:grpSpPr>
          <p:cxnSp>
            <p:nvCxnSpPr>
              <p:cNvPr id="7378" name="Google Shape;7378;p8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79" name="Google Shape;7379;p8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0" name="Google Shape;7380;p8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1" name="Google Shape;7381;p8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2" name="Google Shape;7382;p8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3" name="Google Shape;7383;p8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4" name="Google Shape;7384;p8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5" name="Google Shape;7385;p8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6" name="Google Shape;7386;p8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7" name="Google Shape;7387;p8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8" name="Google Shape;7388;p8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89" name="Google Shape;7389;p8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0" name="Google Shape;7390;p8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1" name="Google Shape;7391;p8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2" name="Google Shape;7392;p8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3" name="Google Shape;7393;p8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4" name="Google Shape;7394;p8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5" name="Google Shape;7395;p8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6" name="Google Shape;7396;p8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7" name="Google Shape;7397;p8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8" name="Google Shape;7398;p8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399" name="Google Shape;7399;p8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0" name="Google Shape;7400;p8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1" name="Google Shape;7401;p8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2" name="Google Shape;7402;p83"/>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3" name="Google Shape;7403;p83"/>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404" name="Google Shape;7404;p83"/>
            <p:cNvGrpSpPr/>
            <p:nvPr/>
          </p:nvGrpSpPr>
          <p:grpSpPr>
            <a:xfrm>
              <a:off x="6351" y="6972300"/>
              <a:ext cx="12195174" cy="180000"/>
              <a:chOff x="4" y="-689"/>
              <a:chExt cx="7682" cy="232"/>
            </a:xfrm>
          </p:grpSpPr>
          <p:cxnSp>
            <p:nvCxnSpPr>
              <p:cNvPr id="7405" name="Google Shape;7405;p83"/>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6" name="Google Shape;7406;p83"/>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7" name="Google Shape;7407;p83"/>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8" name="Google Shape;7408;p83"/>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09" name="Google Shape;7409;p83"/>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0" name="Google Shape;7410;p83"/>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1" name="Google Shape;7411;p83"/>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2" name="Google Shape;7412;p83"/>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3" name="Google Shape;7413;p83"/>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4" name="Google Shape;7414;p83"/>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5" name="Google Shape;7415;p83"/>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6" name="Google Shape;7416;p83"/>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7" name="Google Shape;7417;p83"/>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8" name="Google Shape;7418;p83"/>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19" name="Google Shape;7419;p83"/>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0" name="Google Shape;7420;p83"/>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1" name="Google Shape;7421;p83"/>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2" name="Google Shape;7422;p83"/>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3" name="Google Shape;7423;p83"/>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4" name="Google Shape;7424;p83"/>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5" name="Google Shape;7425;p83"/>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6" name="Google Shape;7426;p83"/>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7" name="Google Shape;7427;p83"/>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8" name="Google Shape;7428;p83"/>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29" name="Google Shape;7429;p83"/>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30" name="Google Shape;7430;p83"/>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7431" name="Google Shape;7431;p8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32" name="Google Shape;7432;p8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433" name="Google Shape;7433;p8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matchingName="agenda cream">
  <p:cSld name="agenda cream">
    <p:bg>
      <p:bgPr>
        <a:solidFill>
          <a:srgbClr val="F7F5F0"/>
        </a:solidFill>
        <a:effectLst/>
      </p:bgPr>
    </p:bg>
    <p:spTree>
      <p:nvGrpSpPr>
        <p:cNvPr id="1" name="Shape 7434"/>
        <p:cNvGrpSpPr/>
        <p:nvPr/>
      </p:nvGrpSpPr>
      <p:grpSpPr>
        <a:xfrm>
          <a:off x="0" y="0"/>
          <a:ext cx="0" cy="0"/>
          <a:chOff x="0" y="0"/>
          <a:chExt cx="0" cy="0"/>
        </a:xfrm>
      </p:grpSpPr>
      <p:sp>
        <p:nvSpPr>
          <p:cNvPr id="7435" name="Google Shape;7435;p84"/>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3000"/>
              <a:buFont typeface="Tahoma"/>
              <a:buNone/>
              <a:defRPr>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36" name="Google Shape;7436;p84"/>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37" name="Google Shape;7437;p84"/>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38" name="Google Shape;7438;p84"/>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39" name="Google Shape;7439;p84"/>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0" name="Google Shape;7440;p84"/>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1" name="Google Shape;7441;p84"/>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2" name="Google Shape;7442;p84"/>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3" name="Google Shape;7443;p84"/>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4" name="Google Shape;7444;p84"/>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5" name="Google Shape;7445;p84"/>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6" name="Google Shape;7446;p84"/>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7" name="Google Shape;7447;p84"/>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8" name="Google Shape;7448;p84"/>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49" name="Google Shape;7449;p84"/>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50" name="Google Shape;7450;p84"/>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451" name="Google Shape;7451;p84"/>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dk2"/>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452" name="Google Shape;7452;p84"/>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453" name="Google Shape;7453;p84"/>
          <p:cNvGrpSpPr/>
          <p:nvPr/>
        </p:nvGrpSpPr>
        <p:grpSpPr>
          <a:xfrm>
            <a:off x="-294300" y="-297472"/>
            <a:ext cx="12780600" cy="7449775"/>
            <a:chOff x="-294300" y="-297475"/>
            <a:chExt cx="12780600" cy="7449775"/>
          </a:xfrm>
        </p:grpSpPr>
        <p:grpSp>
          <p:nvGrpSpPr>
            <p:cNvPr id="7454" name="Google Shape;7454;p84"/>
            <p:cNvGrpSpPr/>
            <p:nvPr/>
          </p:nvGrpSpPr>
          <p:grpSpPr>
            <a:xfrm>
              <a:off x="-294300" y="0"/>
              <a:ext cx="180000" cy="6858000"/>
              <a:chOff x="-232" y="0"/>
              <a:chExt cx="232" cy="4320"/>
            </a:xfrm>
          </p:grpSpPr>
          <p:cxnSp>
            <p:nvCxnSpPr>
              <p:cNvPr id="7455" name="Google Shape;7455;p8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56" name="Google Shape;7456;p8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57" name="Google Shape;7457;p8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58" name="Google Shape;7458;p8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59" name="Google Shape;7459;p8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0" name="Google Shape;7460;p8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1" name="Google Shape;7461;p8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2" name="Google Shape;7462;p8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3" name="Google Shape;7463;p8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4" name="Google Shape;7464;p8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5" name="Google Shape;7465;p8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6" name="Google Shape;7466;p8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7" name="Google Shape;7467;p8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8" name="Google Shape;7468;p8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69" name="Google Shape;7469;p8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0" name="Google Shape;7470;p8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471" name="Google Shape;7471;p84"/>
            <p:cNvGrpSpPr/>
            <p:nvPr/>
          </p:nvGrpSpPr>
          <p:grpSpPr>
            <a:xfrm>
              <a:off x="12306300" y="0"/>
              <a:ext cx="180000" cy="6858000"/>
              <a:chOff x="-232" y="0"/>
              <a:chExt cx="232" cy="4320"/>
            </a:xfrm>
          </p:grpSpPr>
          <p:cxnSp>
            <p:nvCxnSpPr>
              <p:cNvPr id="7472" name="Google Shape;7472;p84"/>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3" name="Google Shape;7473;p84"/>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4" name="Google Shape;7474;p84"/>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5" name="Google Shape;7475;p84"/>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6" name="Google Shape;7476;p84"/>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7" name="Google Shape;7477;p84"/>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8" name="Google Shape;7478;p84"/>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79" name="Google Shape;7479;p84"/>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0" name="Google Shape;7480;p84"/>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1" name="Google Shape;7481;p84"/>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2" name="Google Shape;7482;p84"/>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3" name="Google Shape;7483;p84"/>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4" name="Google Shape;7484;p84"/>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5" name="Google Shape;7485;p84"/>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6" name="Google Shape;7486;p84"/>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487" name="Google Shape;7487;p84"/>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488" name="Google Shape;7488;p84"/>
            <p:cNvGrpSpPr/>
            <p:nvPr/>
          </p:nvGrpSpPr>
          <p:grpSpPr>
            <a:xfrm>
              <a:off x="1" y="-297475"/>
              <a:ext cx="12192000" cy="180000"/>
              <a:chOff x="0" y="-689"/>
              <a:chExt cx="7680" cy="232"/>
            </a:xfrm>
          </p:grpSpPr>
          <p:cxnSp>
            <p:nvCxnSpPr>
              <p:cNvPr id="7489" name="Google Shape;7489;p8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0" name="Google Shape;7490;p8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1" name="Google Shape;7491;p8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2" name="Google Shape;7492;p8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3" name="Google Shape;7493;p8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4" name="Google Shape;7494;p8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5" name="Google Shape;7495;p8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6" name="Google Shape;7496;p8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7" name="Google Shape;7497;p8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8" name="Google Shape;7498;p8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99" name="Google Shape;7499;p8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0" name="Google Shape;7500;p8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1" name="Google Shape;7501;p8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2" name="Google Shape;7502;p8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3" name="Google Shape;7503;p8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4" name="Google Shape;7504;p8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5" name="Google Shape;7505;p8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6" name="Google Shape;7506;p8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7" name="Google Shape;7507;p8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8" name="Google Shape;7508;p8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09" name="Google Shape;7509;p8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0" name="Google Shape;7510;p8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1" name="Google Shape;7511;p8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2" name="Google Shape;7512;p8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3" name="Google Shape;7513;p84"/>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4" name="Google Shape;7514;p84"/>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515" name="Google Shape;7515;p84"/>
            <p:cNvGrpSpPr/>
            <p:nvPr/>
          </p:nvGrpSpPr>
          <p:grpSpPr>
            <a:xfrm>
              <a:off x="6351" y="6972300"/>
              <a:ext cx="12195174" cy="180000"/>
              <a:chOff x="4" y="-689"/>
              <a:chExt cx="7682" cy="232"/>
            </a:xfrm>
          </p:grpSpPr>
          <p:cxnSp>
            <p:nvCxnSpPr>
              <p:cNvPr id="7516" name="Google Shape;7516;p84"/>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7" name="Google Shape;7517;p84"/>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8" name="Google Shape;7518;p84"/>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19" name="Google Shape;7519;p84"/>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0" name="Google Shape;7520;p84"/>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1" name="Google Shape;7521;p84"/>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2" name="Google Shape;7522;p84"/>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3" name="Google Shape;7523;p84"/>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4" name="Google Shape;7524;p84"/>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5" name="Google Shape;7525;p84"/>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6" name="Google Shape;7526;p84"/>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7" name="Google Shape;7527;p84"/>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8" name="Google Shape;7528;p84"/>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29" name="Google Shape;7529;p84"/>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0" name="Google Shape;7530;p84"/>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1" name="Google Shape;7531;p84"/>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2" name="Google Shape;7532;p84"/>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3" name="Google Shape;7533;p84"/>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4" name="Google Shape;7534;p84"/>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5" name="Google Shape;7535;p84"/>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6" name="Google Shape;7536;p84"/>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7" name="Google Shape;7537;p84"/>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8" name="Google Shape;7538;p84"/>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39" name="Google Shape;7539;p84"/>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40" name="Google Shape;7540;p84"/>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41" name="Google Shape;7541;p84"/>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7542" name="Google Shape;7542;p84"/>
          <p:cNvGrpSpPr/>
          <p:nvPr/>
        </p:nvGrpSpPr>
        <p:grpSpPr>
          <a:xfrm>
            <a:off x="762638" y="1665289"/>
            <a:ext cx="6662575" cy="4108451"/>
            <a:chOff x="762600" y="1665288"/>
            <a:chExt cx="6662575" cy="4108450"/>
          </a:xfrm>
        </p:grpSpPr>
        <p:cxnSp>
          <p:nvCxnSpPr>
            <p:cNvPr id="7543" name="Google Shape;7543;p84"/>
            <p:cNvCxnSpPr/>
            <p:nvPr/>
          </p:nvCxnSpPr>
          <p:spPr>
            <a:xfrm>
              <a:off x="762600" y="1665288"/>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4" name="Google Shape;7544;p84"/>
            <p:cNvCxnSpPr/>
            <p:nvPr/>
          </p:nvCxnSpPr>
          <p:spPr>
            <a:xfrm>
              <a:off x="762600" y="2178844"/>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5" name="Google Shape;7545;p84"/>
            <p:cNvCxnSpPr/>
            <p:nvPr/>
          </p:nvCxnSpPr>
          <p:spPr>
            <a:xfrm>
              <a:off x="762600" y="2692400"/>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6" name="Google Shape;7546;p84"/>
            <p:cNvCxnSpPr/>
            <p:nvPr/>
          </p:nvCxnSpPr>
          <p:spPr>
            <a:xfrm>
              <a:off x="762600" y="3205956"/>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7" name="Google Shape;7547;p84"/>
            <p:cNvCxnSpPr/>
            <p:nvPr/>
          </p:nvCxnSpPr>
          <p:spPr>
            <a:xfrm>
              <a:off x="762600" y="3719512"/>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8" name="Google Shape;7548;p84"/>
            <p:cNvCxnSpPr/>
            <p:nvPr/>
          </p:nvCxnSpPr>
          <p:spPr>
            <a:xfrm>
              <a:off x="762600" y="4233068"/>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49" name="Google Shape;7549;p84"/>
            <p:cNvCxnSpPr/>
            <p:nvPr/>
          </p:nvCxnSpPr>
          <p:spPr>
            <a:xfrm>
              <a:off x="762600" y="4746624"/>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50" name="Google Shape;7550;p84"/>
            <p:cNvCxnSpPr/>
            <p:nvPr/>
          </p:nvCxnSpPr>
          <p:spPr>
            <a:xfrm>
              <a:off x="762600" y="5260180"/>
              <a:ext cx="6662575" cy="0"/>
            </a:xfrm>
            <a:prstGeom prst="straightConnector1">
              <a:avLst/>
            </a:prstGeom>
            <a:noFill/>
            <a:ln w="9525" cap="flat" cmpd="sng">
              <a:solidFill>
                <a:schemeClr val="dk2"/>
              </a:solidFill>
              <a:prstDash val="solid"/>
              <a:miter lim="800000"/>
              <a:headEnd type="none" w="sm" len="sm"/>
              <a:tailEnd type="none" w="sm" len="sm"/>
            </a:ln>
          </p:spPr>
        </p:cxnSp>
        <p:cxnSp>
          <p:nvCxnSpPr>
            <p:cNvPr id="7551" name="Google Shape;7551;p84"/>
            <p:cNvCxnSpPr/>
            <p:nvPr/>
          </p:nvCxnSpPr>
          <p:spPr>
            <a:xfrm>
              <a:off x="762600" y="5773738"/>
              <a:ext cx="6662575" cy="0"/>
            </a:xfrm>
            <a:prstGeom prst="straightConnector1">
              <a:avLst/>
            </a:prstGeom>
            <a:noFill/>
            <a:ln w="9525" cap="flat" cmpd="sng">
              <a:solidFill>
                <a:schemeClr val="dk2"/>
              </a:solidFill>
              <a:prstDash val="solid"/>
              <a:miter lim="800000"/>
              <a:headEnd type="none" w="sm" len="sm"/>
              <a:tailEnd type="none" w="sm" len="sm"/>
            </a:ln>
          </p:spPr>
        </p:cxnSp>
      </p:grpSp>
      <p:sp>
        <p:nvSpPr>
          <p:cNvPr id="7552" name="Google Shape;7552;p84"/>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3" name="Google Shape;7553;p84"/>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554" name="Google Shape;7554;p84"/>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matchingName="agenda red">
  <p:cSld name="agenda red">
    <p:bg>
      <p:bgPr>
        <a:solidFill>
          <a:srgbClr val="E74536"/>
        </a:solidFill>
        <a:effectLst/>
      </p:bgPr>
    </p:bg>
    <p:spTree>
      <p:nvGrpSpPr>
        <p:cNvPr id="1" name="Shape 7555"/>
        <p:cNvGrpSpPr/>
        <p:nvPr/>
      </p:nvGrpSpPr>
      <p:grpSpPr>
        <a:xfrm>
          <a:off x="0" y="0"/>
          <a:ext cx="0" cy="0"/>
          <a:chOff x="0" y="0"/>
          <a:chExt cx="0" cy="0"/>
        </a:xfrm>
      </p:grpSpPr>
      <p:sp>
        <p:nvSpPr>
          <p:cNvPr id="7556" name="Google Shape;7556;p85"/>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7" name="Google Shape;7557;p85"/>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58" name="Google Shape;7558;p85"/>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59" name="Google Shape;7559;p85"/>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0" name="Google Shape;7560;p85"/>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1" name="Google Shape;7561;p85"/>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2" name="Google Shape;7562;p85"/>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3" name="Google Shape;7563;p85"/>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4" name="Google Shape;7564;p85"/>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5" name="Google Shape;7565;p85"/>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6" name="Google Shape;7566;p85"/>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7" name="Google Shape;7567;p85"/>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8" name="Google Shape;7568;p85"/>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69" name="Google Shape;7569;p85"/>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70" name="Google Shape;7570;p85"/>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71" name="Google Shape;7571;p85"/>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572" name="Google Shape;7572;p85"/>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573" name="Google Shape;7573;p85"/>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574" name="Google Shape;7574;p85"/>
          <p:cNvGrpSpPr/>
          <p:nvPr/>
        </p:nvGrpSpPr>
        <p:grpSpPr>
          <a:xfrm>
            <a:off x="-294300" y="-297472"/>
            <a:ext cx="12780600" cy="7449775"/>
            <a:chOff x="-294300" y="-297475"/>
            <a:chExt cx="12780600" cy="7449775"/>
          </a:xfrm>
        </p:grpSpPr>
        <p:grpSp>
          <p:nvGrpSpPr>
            <p:cNvPr id="7575" name="Google Shape;7575;p85"/>
            <p:cNvGrpSpPr/>
            <p:nvPr/>
          </p:nvGrpSpPr>
          <p:grpSpPr>
            <a:xfrm>
              <a:off x="-294300" y="0"/>
              <a:ext cx="180000" cy="6858000"/>
              <a:chOff x="-232" y="0"/>
              <a:chExt cx="232" cy="4320"/>
            </a:xfrm>
          </p:grpSpPr>
          <p:cxnSp>
            <p:nvCxnSpPr>
              <p:cNvPr id="7576" name="Google Shape;7576;p8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77" name="Google Shape;7577;p8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78" name="Google Shape;7578;p8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79" name="Google Shape;7579;p8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0" name="Google Shape;7580;p8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1" name="Google Shape;7581;p8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2" name="Google Shape;7582;p8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3" name="Google Shape;7583;p8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4" name="Google Shape;7584;p8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5" name="Google Shape;7585;p8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6" name="Google Shape;7586;p8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7" name="Google Shape;7587;p8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8" name="Google Shape;7588;p8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89" name="Google Shape;7589;p8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0" name="Google Shape;7590;p8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1" name="Google Shape;7591;p8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592" name="Google Shape;7592;p85"/>
            <p:cNvGrpSpPr/>
            <p:nvPr/>
          </p:nvGrpSpPr>
          <p:grpSpPr>
            <a:xfrm>
              <a:off x="12306300" y="0"/>
              <a:ext cx="180000" cy="6858000"/>
              <a:chOff x="-232" y="0"/>
              <a:chExt cx="232" cy="4320"/>
            </a:xfrm>
          </p:grpSpPr>
          <p:cxnSp>
            <p:nvCxnSpPr>
              <p:cNvPr id="7593" name="Google Shape;7593;p8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4" name="Google Shape;7594;p8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5" name="Google Shape;7595;p8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6" name="Google Shape;7596;p8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7" name="Google Shape;7597;p8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8" name="Google Shape;7598;p8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599" name="Google Shape;7599;p8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0" name="Google Shape;7600;p8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1" name="Google Shape;7601;p8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2" name="Google Shape;7602;p8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3" name="Google Shape;7603;p8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4" name="Google Shape;7604;p8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5" name="Google Shape;7605;p8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6" name="Google Shape;7606;p8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7" name="Google Shape;7607;p8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08" name="Google Shape;7608;p8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609" name="Google Shape;7609;p85"/>
            <p:cNvGrpSpPr/>
            <p:nvPr/>
          </p:nvGrpSpPr>
          <p:grpSpPr>
            <a:xfrm>
              <a:off x="1" y="-297475"/>
              <a:ext cx="12192000" cy="180000"/>
              <a:chOff x="0" y="-689"/>
              <a:chExt cx="7680" cy="232"/>
            </a:xfrm>
          </p:grpSpPr>
          <p:cxnSp>
            <p:nvCxnSpPr>
              <p:cNvPr id="7610" name="Google Shape;7610;p8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1" name="Google Shape;7611;p8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2" name="Google Shape;7612;p8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3" name="Google Shape;7613;p8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4" name="Google Shape;7614;p8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5" name="Google Shape;7615;p8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6" name="Google Shape;7616;p8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7" name="Google Shape;7617;p8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8" name="Google Shape;7618;p8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19" name="Google Shape;7619;p8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0" name="Google Shape;7620;p8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1" name="Google Shape;7621;p8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2" name="Google Shape;7622;p8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3" name="Google Shape;7623;p8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4" name="Google Shape;7624;p8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5" name="Google Shape;7625;p8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6" name="Google Shape;7626;p8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7" name="Google Shape;7627;p8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8" name="Google Shape;7628;p8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29" name="Google Shape;7629;p8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0" name="Google Shape;7630;p8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1" name="Google Shape;7631;p8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2" name="Google Shape;7632;p8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3" name="Google Shape;7633;p8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4" name="Google Shape;7634;p8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5" name="Google Shape;7635;p8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636" name="Google Shape;7636;p85"/>
            <p:cNvGrpSpPr/>
            <p:nvPr/>
          </p:nvGrpSpPr>
          <p:grpSpPr>
            <a:xfrm>
              <a:off x="6351" y="6972300"/>
              <a:ext cx="12195174" cy="180000"/>
              <a:chOff x="4" y="-689"/>
              <a:chExt cx="7682" cy="232"/>
            </a:xfrm>
          </p:grpSpPr>
          <p:cxnSp>
            <p:nvCxnSpPr>
              <p:cNvPr id="7637" name="Google Shape;7637;p8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8" name="Google Shape;7638;p8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39" name="Google Shape;7639;p8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0" name="Google Shape;7640;p8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1" name="Google Shape;7641;p8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2" name="Google Shape;7642;p8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3" name="Google Shape;7643;p8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4" name="Google Shape;7644;p8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5" name="Google Shape;7645;p8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6" name="Google Shape;7646;p8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7" name="Google Shape;7647;p8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8" name="Google Shape;7648;p8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49" name="Google Shape;7649;p8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0" name="Google Shape;7650;p8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1" name="Google Shape;7651;p8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2" name="Google Shape;7652;p8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3" name="Google Shape;7653;p8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4" name="Google Shape;7654;p8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5" name="Google Shape;7655;p8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6" name="Google Shape;7656;p8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7" name="Google Shape;7657;p8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8" name="Google Shape;7658;p8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59" name="Google Shape;7659;p8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60" name="Google Shape;7660;p8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61" name="Google Shape;7661;p8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62" name="Google Shape;7662;p8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7663" name="Google Shape;7663;p85"/>
          <p:cNvGrpSpPr/>
          <p:nvPr/>
        </p:nvGrpSpPr>
        <p:grpSpPr>
          <a:xfrm>
            <a:off x="762638" y="1665289"/>
            <a:ext cx="6662575" cy="4108451"/>
            <a:chOff x="762600" y="1665288"/>
            <a:chExt cx="6662575" cy="4108450"/>
          </a:xfrm>
        </p:grpSpPr>
        <p:cxnSp>
          <p:nvCxnSpPr>
            <p:cNvPr id="7664" name="Google Shape;7664;p85"/>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65" name="Google Shape;7665;p85"/>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66" name="Google Shape;7666;p85"/>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67" name="Google Shape;7667;p85"/>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68" name="Google Shape;7668;p85"/>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69" name="Google Shape;7669;p85"/>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70" name="Google Shape;7670;p85"/>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71" name="Google Shape;7671;p85"/>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672" name="Google Shape;7672;p85"/>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7673" name="Google Shape;7673;p85"/>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4" name="Google Shape;7674;p85"/>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675" name="Google Shape;7675;p85"/>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matchingName="agenda yellow">
  <p:cSld name="agenda yellow">
    <p:bg>
      <p:bgPr>
        <a:solidFill>
          <a:srgbClr val="FFB511"/>
        </a:solidFill>
        <a:effectLst/>
      </p:bgPr>
    </p:bg>
    <p:spTree>
      <p:nvGrpSpPr>
        <p:cNvPr id="1" name="Shape 7676"/>
        <p:cNvGrpSpPr/>
        <p:nvPr/>
      </p:nvGrpSpPr>
      <p:grpSpPr>
        <a:xfrm>
          <a:off x="0" y="0"/>
          <a:ext cx="0" cy="0"/>
          <a:chOff x="0" y="0"/>
          <a:chExt cx="0" cy="0"/>
        </a:xfrm>
      </p:grpSpPr>
      <p:sp>
        <p:nvSpPr>
          <p:cNvPr id="7677" name="Google Shape;7677;p86"/>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3000"/>
              <a:buFont typeface="Tahom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8" name="Google Shape;7678;p86"/>
          <p:cNvSpPr txBox="1">
            <a:spLocks noGrp="1"/>
          </p:cNvSpPr>
          <p:nvPr>
            <p:ph type="body" idx="1"/>
          </p:nvPr>
        </p:nvSpPr>
        <p:spPr>
          <a:xfrm>
            <a:off x="762603" y="166455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79" name="Google Shape;7679;p86"/>
          <p:cNvSpPr txBox="1">
            <a:spLocks noGrp="1"/>
          </p:cNvSpPr>
          <p:nvPr>
            <p:ph type="body" idx="2"/>
          </p:nvPr>
        </p:nvSpPr>
        <p:spPr>
          <a:xfrm>
            <a:off x="7043421" y="166455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0" name="Google Shape;7680;p86"/>
          <p:cNvSpPr txBox="1">
            <a:spLocks noGrp="1"/>
          </p:cNvSpPr>
          <p:nvPr>
            <p:ph type="body" idx="3"/>
          </p:nvPr>
        </p:nvSpPr>
        <p:spPr>
          <a:xfrm>
            <a:off x="762603" y="217818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1" name="Google Shape;7681;p86"/>
          <p:cNvSpPr txBox="1">
            <a:spLocks noGrp="1"/>
          </p:cNvSpPr>
          <p:nvPr>
            <p:ph type="body" idx="4"/>
          </p:nvPr>
        </p:nvSpPr>
        <p:spPr>
          <a:xfrm>
            <a:off x="7043421" y="217785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2" name="Google Shape;7682;p86"/>
          <p:cNvSpPr txBox="1">
            <a:spLocks noGrp="1"/>
          </p:cNvSpPr>
          <p:nvPr>
            <p:ph type="body" idx="5"/>
          </p:nvPr>
        </p:nvSpPr>
        <p:spPr>
          <a:xfrm>
            <a:off x="762603" y="269182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3" name="Google Shape;7683;p86"/>
          <p:cNvSpPr txBox="1">
            <a:spLocks noGrp="1"/>
          </p:cNvSpPr>
          <p:nvPr>
            <p:ph type="body" idx="6"/>
          </p:nvPr>
        </p:nvSpPr>
        <p:spPr>
          <a:xfrm>
            <a:off x="7043421" y="2692671"/>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4" name="Google Shape;7684;p86"/>
          <p:cNvSpPr txBox="1">
            <a:spLocks noGrp="1"/>
          </p:cNvSpPr>
          <p:nvPr>
            <p:ph type="body" idx="7"/>
          </p:nvPr>
        </p:nvSpPr>
        <p:spPr>
          <a:xfrm>
            <a:off x="762603" y="3205459"/>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5" name="Google Shape;7685;p86"/>
          <p:cNvSpPr txBox="1">
            <a:spLocks noGrp="1"/>
          </p:cNvSpPr>
          <p:nvPr>
            <p:ph type="body" idx="8"/>
          </p:nvPr>
        </p:nvSpPr>
        <p:spPr>
          <a:xfrm>
            <a:off x="7043421" y="320597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6" name="Google Shape;7686;p86"/>
          <p:cNvSpPr txBox="1">
            <a:spLocks noGrp="1"/>
          </p:cNvSpPr>
          <p:nvPr>
            <p:ph type="body" idx="9"/>
          </p:nvPr>
        </p:nvSpPr>
        <p:spPr>
          <a:xfrm>
            <a:off x="762603" y="3719095"/>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7" name="Google Shape;7687;p86"/>
          <p:cNvSpPr txBox="1">
            <a:spLocks noGrp="1"/>
          </p:cNvSpPr>
          <p:nvPr>
            <p:ph type="body" idx="13"/>
          </p:nvPr>
        </p:nvSpPr>
        <p:spPr>
          <a:xfrm>
            <a:off x="7043421" y="3718579"/>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8" name="Google Shape;7688;p86"/>
          <p:cNvSpPr txBox="1">
            <a:spLocks noGrp="1"/>
          </p:cNvSpPr>
          <p:nvPr>
            <p:ph type="body" idx="14"/>
          </p:nvPr>
        </p:nvSpPr>
        <p:spPr>
          <a:xfrm>
            <a:off x="762603" y="4232731"/>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89" name="Google Shape;7689;p86"/>
          <p:cNvSpPr txBox="1">
            <a:spLocks noGrp="1"/>
          </p:cNvSpPr>
          <p:nvPr>
            <p:ph type="body" idx="15"/>
          </p:nvPr>
        </p:nvSpPr>
        <p:spPr>
          <a:xfrm>
            <a:off x="7043421" y="4231887"/>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90" name="Google Shape;7690;p86"/>
          <p:cNvSpPr txBox="1">
            <a:spLocks noGrp="1"/>
          </p:cNvSpPr>
          <p:nvPr>
            <p:ph type="body" idx="16"/>
          </p:nvPr>
        </p:nvSpPr>
        <p:spPr>
          <a:xfrm>
            <a:off x="762603" y="4746367"/>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91" name="Google Shape;7691;p86"/>
          <p:cNvSpPr txBox="1">
            <a:spLocks noGrp="1"/>
          </p:cNvSpPr>
          <p:nvPr>
            <p:ph type="body" idx="17"/>
          </p:nvPr>
        </p:nvSpPr>
        <p:spPr>
          <a:xfrm>
            <a:off x="7043421" y="4746695"/>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92" name="Google Shape;7692;p86"/>
          <p:cNvSpPr txBox="1">
            <a:spLocks noGrp="1"/>
          </p:cNvSpPr>
          <p:nvPr>
            <p:ph type="body" idx="18"/>
          </p:nvPr>
        </p:nvSpPr>
        <p:spPr>
          <a:xfrm>
            <a:off x="762603" y="5260003"/>
            <a:ext cx="6280820" cy="504180"/>
          </a:xfrm>
          <a:prstGeom prst="rect">
            <a:avLst/>
          </a:prstGeom>
          <a:noFill/>
          <a:ln>
            <a:noFill/>
          </a:ln>
        </p:spPr>
        <p:txBody>
          <a:bodyPr spcFirstLastPara="1" wrap="square" lIns="0" tIns="0" rIns="0" bIns="0" anchor="ctr" anchorCtr="0"/>
          <a:lstStyle>
            <a:lvl1pPr marL="456867" lvl="0" indent="-228450" algn="l">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693" name="Google Shape;7693;p86"/>
          <p:cNvSpPr txBox="1">
            <a:spLocks noGrp="1"/>
          </p:cNvSpPr>
          <p:nvPr>
            <p:ph type="body" idx="19"/>
          </p:nvPr>
        </p:nvSpPr>
        <p:spPr>
          <a:xfrm>
            <a:off x="7043421" y="5260003"/>
            <a:ext cx="381755" cy="504180"/>
          </a:xfrm>
          <a:prstGeom prst="rect">
            <a:avLst/>
          </a:prstGeom>
          <a:noFill/>
          <a:ln>
            <a:noFill/>
          </a:ln>
        </p:spPr>
        <p:txBody>
          <a:bodyPr spcFirstLastPara="1" wrap="square" lIns="0" tIns="0" rIns="0" bIns="0" anchor="ctr" anchorCtr="0"/>
          <a:lstStyle>
            <a:lvl1pPr marL="456867" lvl="0" indent="-228450" algn="r">
              <a:lnSpc>
                <a:spcPct val="114000"/>
              </a:lnSpc>
              <a:spcBef>
                <a:spcPts val="0"/>
              </a:spcBef>
              <a:spcAft>
                <a:spcPts val="0"/>
              </a:spcAft>
              <a:buSzPts val="1600"/>
              <a:buNone/>
              <a:defRPr sz="1600">
                <a:solidFill>
                  <a:schemeClr val="lt1"/>
                </a:solidFill>
              </a:defRPr>
            </a:lvl1pPr>
            <a:lvl2pPr marL="913765" lvl="1" indent="-329976" algn="l">
              <a:lnSpc>
                <a:spcPct val="114000"/>
              </a:lnSpc>
              <a:spcBef>
                <a:spcPts val="0"/>
              </a:spcBef>
              <a:spcAft>
                <a:spcPts val="0"/>
              </a:spcAft>
              <a:buSzPts val="1600"/>
              <a:buChar char="•"/>
              <a:defRPr sz="1600">
                <a:solidFill>
                  <a:schemeClr val="lt1"/>
                </a:solidFill>
              </a:defRPr>
            </a:lvl2pPr>
            <a:lvl3pPr marL="1370648" lvl="2" indent="-329976" algn="l">
              <a:lnSpc>
                <a:spcPct val="120000"/>
              </a:lnSpc>
              <a:spcBef>
                <a:spcPts val="0"/>
              </a:spcBef>
              <a:spcAft>
                <a:spcPts val="0"/>
              </a:spcAft>
              <a:buSzPts val="1600"/>
              <a:buChar char="•"/>
              <a:defRPr sz="1600">
                <a:solidFill>
                  <a:schemeClr val="lt1"/>
                </a:solidFill>
              </a:defRPr>
            </a:lvl3pPr>
            <a:lvl4pPr marL="1827530" lvl="3" indent="-329976" algn="l">
              <a:lnSpc>
                <a:spcPct val="120000"/>
              </a:lnSpc>
              <a:spcBef>
                <a:spcPts val="0"/>
              </a:spcBef>
              <a:spcAft>
                <a:spcPts val="0"/>
              </a:spcAft>
              <a:buSzPts val="1600"/>
              <a:buChar char="•"/>
              <a:defRPr sz="1600">
                <a:solidFill>
                  <a:schemeClr val="lt1"/>
                </a:solidFill>
              </a:defRPr>
            </a:lvl4pPr>
            <a:lvl5pPr marL="2284430" lvl="4" indent="-329976" algn="l">
              <a:lnSpc>
                <a:spcPct val="120000"/>
              </a:lnSpc>
              <a:spcBef>
                <a:spcPts val="0"/>
              </a:spcBef>
              <a:spcAft>
                <a:spcPts val="0"/>
              </a:spcAft>
              <a:buClr>
                <a:schemeClr val="lt1"/>
              </a:buClr>
              <a:buSzPts val="1600"/>
              <a:buChar char="–"/>
              <a:defRPr sz="1600">
                <a:solidFill>
                  <a:schemeClr val="lt1"/>
                </a:solidFill>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7694" name="Google Shape;7694;p86"/>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695" name="Google Shape;7695;p86"/>
          <p:cNvGrpSpPr/>
          <p:nvPr/>
        </p:nvGrpSpPr>
        <p:grpSpPr>
          <a:xfrm>
            <a:off x="-294300" y="-297472"/>
            <a:ext cx="12780600" cy="7449775"/>
            <a:chOff x="-294300" y="-297475"/>
            <a:chExt cx="12780600" cy="7449775"/>
          </a:xfrm>
        </p:grpSpPr>
        <p:grpSp>
          <p:nvGrpSpPr>
            <p:cNvPr id="7696" name="Google Shape;7696;p86"/>
            <p:cNvGrpSpPr/>
            <p:nvPr/>
          </p:nvGrpSpPr>
          <p:grpSpPr>
            <a:xfrm>
              <a:off x="-294300" y="0"/>
              <a:ext cx="180000" cy="6858000"/>
              <a:chOff x="-232" y="0"/>
              <a:chExt cx="232" cy="4320"/>
            </a:xfrm>
          </p:grpSpPr>
          <p:cxnSp>
            <p:nvCxnSpPr>
              <p:cNvPr id="7697" name="Google Shape;7697;p8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98" name="Google Shape;7698;p8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699" name="Google Shape;7699;p8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0" name="Google Shape;7700;p8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1" name="Google Shape;7701;p8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2" name="Google Shape;7702;p8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3" name="Google Shape;7703;p8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4" name="Google Shape;7704;p8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5" name="Google Shape;7705;p8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6" name="Google Shape;7706;p8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7" name="Google Shape;7707;p8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8" name="Google Shape;7708;p8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09" name="Google Shape;7709;p8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0" name="Google Shape;7710;p8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1" name="Google Shape;7711;p8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2" name="Google Shape;7712;p8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713" name="Google Shape;7713;p86"/>
            <p:cNvGrpSpPr/>
            <p:nvPr/>
          </p:nvGrpSpPr>
          <p:grpSpPr>
            <a:xfrm>
              <a:off x="12306300" y="0"/>
              <a:ext cx="180000" cy="6858000"/>
              <a:chOff x="-232" y="0"/>
              <a:chExt cx="232" cy="4320"/>
            </a:xfrm>
          </p:grpSpPr>
          <p:cxnSp>
            <p:nvCxnSpPr>
              <p:cNvPr id="7714" name="Google Shape;7714;p8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5" name="Google Shape;7715;p8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6" name="Google Shape;7716;p8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7" name="Google Shape;7717;p8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8" name="Google Shape;7718;p8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19" name="Google Shape;7719;p8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0" name="Google Shape;7720;p8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1" name="Google Shape;7721;p8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2" name="Google Shape;7722;p8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3" name="Google Shape;7723;p8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4" name="Google Shape;7724;p8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5" name="Google Shape;7725;p8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6" name="Google Shape;7726;p8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7" name="Google Shape;7727;p8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8" name="Google Shape;7728;p8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729" name="Google Shape;7729;p8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730" name="Google Shape;7730;p86"/>
            <p:cNvGrpSpPr/>
            <p:nvPr/>
          </p:nvGrpSpPr>
          <p:grpSpPr>
            <a:xfrm>
              <a:off x="1" y="-297475"/>
              <a:ext cx="12192000" cy="180000"/>
              <a:chOff x="0" y="-689"/>
              <a:chExt cx="7680" cy="232"/>
            </a:xfrm>
          </p:grpSpPr>
          <p:cxnSp>
            <p:nvCxnSpPr>
              <p:cNvPr id="7731" name="Google Shape;7731;p8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2" name="Google Shape;7732;p8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3" name="Google Shape;7733;p8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4" name="Google Shape;7734;p8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5" name="Google Shape;7735;p8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6" name="Google Shape;7736;p8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7" name="Google Shape;7737;p8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8" name="Google Shape;7738;p8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39" name="Google Shape;7739;p8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0" name="Google Shape;7740;p8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1" name="Google Shape;7741;p8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2" name="Google Shape;7742;p8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3" name="Google Shape;7743;p8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4" name="Google Shape;7744;p8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5" name="Google Shape;7745;p8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6" name="Google Shape;7746;p8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7" name="Google Shape;7747;p8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8" name="Google Shape;7748;p8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49" name="Google Shape;7749;p8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0" name="Google Shape;7750;p8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1" name="Google Shape;7751;p8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2" name="Google Shape;7752;p8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3" name="Google Shape;7753;p8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4" name="Google Shape;7754;p8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5" name="Google Shape;7755;p8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6" name="Google Shape;7756;p8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757" name="Google Shape;7757;p86"/>
            <p:cNvGrpSpPr/>
            <p:nvPr/>
          </p:nvGrpSpPr>
          <p:grpSpPr>
            <a:xfrm>
              <a:off x="6351" y="6972300"/>
              <a:ext cx="12195174" cy="180000"/>
              <a:chOff x="4" y="-689"/>
              <a:chExt cx="7682" cy="232"/>
            </a:xfrm>
          </p:grpSpPr>
          <p:cxnSp>
            <p:nvCxnSpPr>
              <p:cNvPr id="7758" name="Google Shape;7758;p8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59" name="Google Shape;7759;p8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0" name="Google Shape;7760;p8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1" name="Google Shape;7761;p8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2" name="Google Shape;7762;p8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3" name="Google Shape;7763;p8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4" name="Google Shape;7764;p8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5" name="Google Shape;7765;p8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6" name="Google Shape;7766;p8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7" name="Google Shape;7767;p8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8" name="Google Shape;7768;p8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69" name="Google Shape;7769;p8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0" name="Google Shape;7770;p8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1" name="Google Shape;7771;p8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2" name="Google Shape;7772;p8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3" name="Google Shape;7773;p8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4" name="Google Shape;7774;p8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5" name="Google Shape;7775;p8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6" name="Google Shape;7776;p8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7" name="Google Shape;7777;p8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8" name="Google Shape;7778;p8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79" name="Google Shape;7779;p8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80" name="Google Shape;7780;p8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81" name="Google Shape;7781;p8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82" name="Google Shape;7782;p8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83" name="Google Shape;7783;p8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grpSp>
        <p:nvGrpSpPr>
          <p:cNvPr id="7784" name="Google Shape;7784;p86"/>
          <p:cNvGrpSpPr/>
          <p:nvPr/>
        </p:nvGrpSpPr>
        <p:grpSpPr>
          <a:xfrm>
            <a:off x="762638" y="1665289"/>
            <a:ext cx="6662575" cy="4108451"/>
            <a:chOff x="762600" y="1665288"/>
            <a:chExt cx="6662575" cy="4108450"/>
          </a:xfrm>
        </p:grpSpPr>
        <p:cxnSp>
          <p:nvCxnSpPr>
            <p:cNvPr id="7785" name="Google Shape;7785;p86"/>
            <p:cNvCxnSpPr/>
            <p:nvPr/>
          </p:nvCxnSpPr>
          <p:spPr>
            <a:xfrm>
              <a:off x="762600" y="166528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86" name="Google Shape;7786;p86"/>
            <p:cNvCxnSpPr/>
            <p:nvPr/>
          </p:nvCxnSpPr>
          <p:spPr>
            <a:xfrm>
              <a:off x="762600" y="217884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87" name="Google Shape;7787;p86"/>
            <p:cNvCxnSpPr/>
            <p:nvPr/>
          </p:nvCxnSpPr>
          <p:spPr>
            <a:xfrm>
              <a:off x="762600" y="269240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88" name="Google Shape;7788;p86"/>
            <p:cNvCxnSpPr/>
            <p:nvPr/>
          </p:nvCxnSpPr>
          <p:spPr>
            <a:xfrm>
              <a:off x="762600" y="3205956"/>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89" name="Google Shape;7789;p86"/>
            <p:cNvCxnSpPr/>
            <p:nvPr/>
          </p:nvCxnSpPr>
          <p:spPr>
            <a:xfrm>
              <a:off x="762600" y="3719512"/>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90" name="Google Shape;7790;p86"/>
            <p:cNvCxnSpPr/>
            <p:nvPr/>
          </p:nvCxnSpPr>
          <p:spPr>
            <a:xfrm>
              <a:off x="762600" y="4233068"/>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91" name="Google Shape;7791;p86"/>
            <p:cNvCxnSpPr/>
            <p:nvPr/>
          </p:nvCxnSpPr>
          <p:spPr>
            <a:xfrm>
              <a:off x="762600" y="4746624"/>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92" name="Google Shape;7792;p86"/>
            <p:cNvCxnSpPr/>
            <p:nvPr/>
          </p:nvCxnSpPr>
          <p:spPr>
            <a:xfrm>
              <a:off x="762600" y="5260180"/>
              <a:ext cx="6662575" cy="0"/>
            </a:xfrm>
            <a:prstGeom prst="straightConnector1">
              <a:avLst/>
            </a:prstGeom>
            <a:noFill/>
            <a:ln w="9525" cap="flat" cmpd="sng">
              <a:solidFill>
                <a:schemeClr val="lt1"/>
              </a:solidFill>
              <a:prstDash val="solid"/>
              <a:miter lim="800000"/>
              <a:headEnd type="none" w="sm" len="sm"/>
              <a:tailEnd type="none" w="sm" len="sm"/>
            </a:ln>
          </p:spPr>
        </p:cxnSp>
        <p:cxnSp>
          <p:nvCxnSpPr>
            <p:cNvPr id="7793" name="Google Shape;7793;p86"/>
            <p:cNvCxnSpPr/>
            <p:nvPr/>
          </p:nvCxnSpPr>
          <p:spPr>
            <a:xfrm>
              <a:off x="762600" y="5773738"/>
              <a:ext cx="6662575" cy="0"/>
            </a:xfrm>
            <a:prstGeom prst="straightConnector1">
              <a:avLst/>
            </a:prstGeom>
            <a:noFill/>
            <a:ln w="9525" cap="flat" cmpd="sng">
              <a:solidFill>
                <a:schemeClr val="lt1"/>
              </a:solidFill>
              <a:prstDash val="solid"/>
              <a:miter lim="800000"/>
              <a:headEnd type="none" w="sm" len="sm"/>
              <a:tailEnd type="none" w="sm" len="sm"/>
            </a:ln>
          </p:spPr>
        </p:cxnSp>
      </p:grpSp>
      <p:sp>
        <p:nvSpPr>
          <p:cNvPr id="7794" name="Google Shape;7794;p86"/>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5" name="Google Shape;7795;p86"/>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796" name="Google Shape;7796;p86"/>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matchingName="divider blue">
  <p:cSld name="divider blue">
    <p:bg>
      <p:bgPr>
        <a:solidFill>
          <a:srgbClr val="2175D9"/>
        </a:solidFill>
        <a:effectLst/>
      </p:bgPr>
    </p:bg>
    <p:spTree>
      <p:nvGrpSpPr>
        <p:cNvPr id="1" name="Shape 7797"/>
        <p:cNvGrpSpPr/>
        <p:nvPr/>
      </p:nvGrpSpPr>
      <p:grpSpPr>
        <a:xfrm>
          <a:off x="0" y="0"/>
          <a:ext cx="0" cy="0"/>
          <a:chOff x="0" y="0"/>
          <a:chExt cx="0" cy="0"/>
        </a:xfrm>
      </p:grpSpPr>
      <p:sp>
        <p:nvSpPr>
          <p:cNvPr id="7798" name="Google Shape;7798;p87"/>
          <p:cNvSpPr txBox="1">
            <a:spLocks noGrp="1"/>
          </p:cNvSpPr>
          <p:nvPr>
            <p:ph type="title"/>
          </p:nvPr>
        </p:nvSpPr>
        <p:spPr>
          <a:xfrm>
            <a:off x="762037" y="824945"/>
            <a:ext cx="7061201" cy="285273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6000"/>
              <a:buFont typeface="Tahoma"/>
              <a:buNone/>
              <a:defRPr sz="6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9" name="Google Shape;7799;p87"/>
          <p:cNvSpPr txBox="1">
            <a:spLocks noGrp="1"/>
          </p:cNvSpPr>
          <p:nvPr>
            <p:ph type="body" idx="1"/>
          </p:nvPr>
        </p:nvSpPr>
        <p:spPr>
          <a:xfrm>
            <a:off x="4368800" y="3459882"/>
            <a:ext cx="7128000"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6000"/>
              <a:buNone/>
              <a:defRPr sz="6000">
                <a:solidFill>
                  <a:schemeClr val="dk1"/>
                </a:solidFill>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pic>
        <p:nvPicPr>
          <p:cNvPr id="7800" name="Google Shape;7800;p87"/>
          <p:cNvPicPr preferRelativeResize="0"/>
          <p:nvPr/>
        </p:nvPicPr>
        <p:blipFill rotWithShape="1">
          <a:blip r:embed="rId2">
            <a:alphaModFix/>
          </a:blip>
          <a:srcRect r="76333"/>
          <a:stretch/>
        </p:blipFill>
        <p:spPr>
          <a:xfrm>
            <a:off x="765204" y="6293935"/>
            <a:ext cx="394495" cy="257580"/>
          </a:xfrm>
          <a:prstGeom prst="rect">
            <a:avLst/>
          </a:prstGeom>
          <a:noFill/>
          <a:ln>
            <a:noFill/>
          </a:ln>
        </p:spPr>
      </p:pic>
      <p:grpSp>
        <p:nvGrpSpPr>
          <p:cNvPr id="7801" name="Google Shape;7801;p87"/>
          <p:cNvGrpSpPr/>
          <p:nvPr/>
        </p:nvGrpSpPr>
        <p:grpSpPr>
          <a:xfrm>
            <a:off x="-294300" y="-297472"/>
            <a:ext cx="12780600" cy="7449775"/>
            <a:chOff x="-294300" y="-297475"/>
            <a:chExt cx="12780600" cy="7449775"/>
          </a:xfrm>
        </p:grpSpPr>
        <p:grpSp>
          <p:nvGrpSpPr>
            <p:cNvPr id="7802" name="Google Shape;7802;p87"/>
            <p:cNvGrpSpPr/>
            <p:nvPr/>
          </p:nvGrpSpPr>
          <p:grpSpPr>
            <a:xfrm>
              <a:off x="-294300" y="0"/>
              <a:ext cx="180000" cy="6858000"/>
              <a:chOff x="-232" y="0"/>
              <a:chExt cx="232" cy="4320"/>
            </a:xfrm>
          </p:grpSpPr>
          <p:cxnSp>
            <p:nvCxnSpPr>
              <p:cNvPr id="7803" name="Google Shape;7803;p8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4" name="Google Shape;7804;p8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5" name="Google Shape;7805;p8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6" name="Google Shape;7806;p8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7" name="Google Shape;7807;p8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8" name="Google Shape;7808;p8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09" name="Google Shape;7809;p8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0" name="Google Shape;7810;p8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1" name="Google Shape;7811;p8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2" name="Google Shape;7812;p8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3" name="Google Shape;7813;p8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4" name="Google Shape;7814;p8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5" name="Google Shape;7815;p8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6" name="Google Shape;7816;p8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7" name="Google Shape;7817;p8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18" name="Google Shape;7818;p8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819" name="Google Shape;7819;p87"/>
            <p:cNvGrpSpPr/>
            <p:nvPr/>
          </p:nvGrpSpPr>
          <p:grpSpPr>
            <a:xfrm>
              <a:off x="12306300" y="0"/>
              <a:ext cx="180000" cy="6858000"/>
              <a:chOff x="-232" y="0"/>
              <a:chExt cx="232" cy="4320"/>
            </a:xfrm>
          </p:grpSpPr>
          <p:cxnSp>
            <p:nvCxnSpPr>
              <p:cNvPr id="7820" name="Google Shape;7820;p8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1" name="Google Shape;7821;p8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2" name="Google Shape;7822;p8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3" name="Google Shape;7823;p8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4" name="Google Shape;7824;p8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5" name="Google Shape;7825;p8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6" name="Google Shape;7826;p8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7" name="Google Shape;7827;p8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8" name="Google Shape;7828;p8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29" name="Google Shape;7829;p8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0" name="Google Shape;7830;p8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1" name="Google Shape;7831;p8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2" name="Google Shape;7832;p8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3" name="Google Shape;7833;p8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4" name="Google Shape;7834;p8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835" name="Google Shape;7835;p8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836" name="Google Shape;7836;p87"/>
            <p:cNvGrpSpPr/>
            <p:nvPr/>
          </p:nvGrpSpPr>
          <p:grpSpPr>
            <a:xfrm>
              <a:off x="1" y="-297475"/>
              <a:ext cx="12192000" cy="180000"/>
              <a:chOff x="0" y="-689"/>
              <a:chExt cx="7680" cy="232"/>
            </a:xfrm>
          </p:grpSpPr>
          <p:cxnSp>
            <p:nvCxnSpPr>
              <p:cNvPr id="7837" name="Google Shape;7837;p8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38" name="Google Shape;7838;p8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39" name="Google Shape;7839;p8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0" name="Google Shape;7840;p8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1" name="Google Shape;7841;p8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2" name="Google Shape;7842;p8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3" name="Google Shape;7843;p8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4" name="Google Shape;7844;p8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5" name="Google Shape;7845;p8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6" name="Google Shape;7846;p8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7" name="Google Shape;7847;p8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8" name="Google Shape;7848;p8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49" name="Google Shape;7849;p8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0" name="Google Shape;7850;p8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1" name="Google Shape;7851;p8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2" name="Google Shape;7852;p8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3" name="Google Shape;7853;p8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4" name="Google Shape;7854;p8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5" name="Google Shape;7855;p8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6" name="Google Shape;7856;p8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7" name="Google Shape;7857;p8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8" name="Google Shape;7858;p8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59" name="Google Shape;7859;p8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0" name="Google Shape;7860;p8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1" name="Google Shape;7861;p8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2" name="Google Shape;7862;p8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863" name="Google Shape;7863;p87"/>
            <p:cNvGrpSpPr/>
            <p:nvPr/>
          </p:nvGrpSpPr>
          <p:grpSpPr>
            <a:xfrm>
              <a:off x="6351" y="6972300"/>
              <a:ext cx="12195174" cy="180000"/>
              <a:chOff x="4" y="-689"/>
              <a:chExt cx="7682" cy="232"/>
            </a:xfrm>
          </p:grpSpPr>
          <p:cxnSp>
            <p:nvCxnSpPr>
              <p:cNvPr id="7864" name="Google Shape;7864;p8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5" name="Google Shape;7865;p8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6" name="Google Shape;7866;p8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7" name="Google Shape;7867;p8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8" name="Google Shape;7868;p8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69" name="Google Shape;7869;p8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0" name="Google Shape;7870;p8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1" name="Google Shape;7871;p8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2" name="Google Shape;7872;p8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3" name="Google Shape;7873;p8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4" name="Google Shape;7874;p8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5" name="Google Shape;7875;p8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6" name="Google Shape;7876;p8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7" name="Google Shape;7877;p8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8" name="Google Shape;7878;p8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79" name="Google Shape;7879;p8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0" name="Google Shape;7880;p8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1" name="Google Shape;7881;p8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2" name="Google Shape;7882;p8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3" name="Google Shape;7883;p8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4" name="Google Shape;7884;p8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5" name="Google Shape;7885;p8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6" name="Google Shape;7886;p8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7" name="Google Shape;7887;p8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8" name="Google Shape;7888;p8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89" name="Google Shape;7889;p8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7890" name="Google Shape;7890;p87"/>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1" name="Google Shape;7891;p87"/>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7892" name="Google Shape;7892;p8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wo content" type="twoObj">
  <p:cSld name="TWO_OBJECTS">
    <p:bg>
      <p:bgPr>
        <a:solidFill>
          <a:schemeClr val="lt1"/>
        </a:solidFill>
        <a:effectLst/>
      </p:bgPr>
    </p:bg>
    <p:spTree>
      <p:nvGrpSpPr>
        <p:cNvPr id="1" name="Shape 7893"/>
        <p:cNvGrpSpPr/>
        <p:nvPr/>
      </p:nvGrpSpPr>
      <p:grpSpPr>
        <a:xfrm>
          <a:off x="0" y="0"/>
          <a:ext cx="0" cy="0"/>
          <a:chOff x="0" y="0"/>
          <a:chExt cx="0" cy="0"/>
        </a:xfrm>
      </p:grpSpPr>
      <p:sp>
        <p:nvSpPr>
          <p:cNvPr id="7894" name="Google Shape;7894;p88"/>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5" name="Google Shape;7895;p88"/>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896" name="Google Shape;7896;p88"/>
          <p:cNvSpPr txBox="1">
            <a:spLocks noGrp="1"/>
          </p:cNvSpPr>
          <p:nvPr>
            <p:ph type="body" idx="2"/>
          </p:nvPr>
        </p:nvSpPr>
        <p:spPr>
          <a:xfrm>
            <a:off x="63174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897" name="Google Shape;7897;p88"/>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898" name="Google Shape;7898;p88"/>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9" name="Google Shape;7899;p88"/>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00" name="Google Shape;7900;p88"/>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full chart">
  <p:cSld name="full chart">
    <p:spTree>
      <p:nvGrpSpPr>
        <p:cNvPr id="1" name="Shape 7901"/>
        <p:cNvGrpSpPr/>
        <p:nvPr/>
      </p:nvGrpSpPr>
      <p:grpSpPr>
        <a:xfrm>
          <a:off x="0" y="0"/>
          <a:ext cx="0" cy="0"/>
          <a:chOff x="0" y="0"/>
          <a:chExt cx="0" cy="0"/>
        </a:xfrm>
      </p:grpSpPr>
      <p:sp>
        <p:nvSpPr>
          <p:cNvPr id="7902" name="Google Shape;7902;p89"/>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3" name="Google Shape;7903;p89"/>
          <p:cNvSpPr txBox="1">
            <a:spLocks noGrp="1"/>
          </p:cNvSpPr>
          <p:nvPr>
            <p:ph type="body" idx="1"/>
          </p:nvPr>
        </p:nvSpPr>
        <p:spPr>
          <a:xfrm>
            <a:off x="762600" y="1660524"/>
            <a:ext cx="106668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04" name="Google Shape;7904;p89"/>
          <p:cNvSpPr>
            <a:spLocks noGrp="1"/>
          </p:cNvSpPr>
          <p:nvPr>
            <p:ph type="chart" idx="2"/>
          </p:nvPr>
        </p:nvSpPr>
        <p:spPr>
          <a:xfrm>
            <a:off x="762600" y="2200524"/>
            <a:ext cx="106668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05" name="Google Shape;7905;p89"/>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06" name="Google Shape;7906;p89"/>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7" name="Google Shape;7907;p89"/>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08" name="Google Shape;7908;p89"/>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ontent &amp; picture light">
  <p:cSld name="content &amp; picture light">
    <p:spTree>
      <p:nvGrpSpPr>
        <p:cNvPr id="1" name="Shape 7909"/>
        <p:cNvGrpSpPr/>
        <p:nvPr/>
      </p:nvGrpSpPr>
      <p:grpSpPr>
        <a:xfrm>
          <a:off x="0" y="0"/>
          <a:ext cx="0" cy="0"/>
          <a:chOff x="0" y="0"/>
          <a:chExt cx="0" cy="0"/>
        </a:xfrm>
      </p:grpSpPr>
      <p:sp>
        <p:nvSpPr>
          <p:cNvPr id="7910" name="Google Shape;7910;p90"/>
          <p:cNvSpPr/>
          <p:nvPr/>
        </p:nvSpPr>
        <p:spPr>
          <a:xfrm>
            <a:off x="10837717" y="6165886"/>
            <a:ext cx="1354283" cy="692151"/>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11" name="Google Shape;7911;p90"/>
          <p:cNvSpPr txBox="1">
            <a:spLocks noGrp="1"/>
          </p:cNvSpPr>
          <p:nvPr>
            <p:ph type="title"/>
          </p:nvPr>
        </p:nvSpPr>
        <p:spPr>
          <a:xfrm>
            <a:off x="762600" y="552451"/>
            <a:ext cx="51120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2" name="Google Shape;7912;p90"/>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13" name="Google Shape;7913;p90"/>
          <p:cNvSpPr>
            <a:spLocks noGrp="1"/>
          </p:cNvSpPr>
          <p:nvPr>
            <p:ph type="pic" idx="2"/>
          </p:nvPr>
        </p:nvSpPr>
        <p:spPr>
          <a:xfrm>
            <a:off x="6180000" y="0"/>
            <a:ext cx="6012000" cy="6858000"/>
          </a:xfrm>
          <a:prstGeom prst="rect">
            <a:avLst/>
          </a:prstGeom>
          <a:solidFill>
            <a:schemeClr val="lt1"/>
          </a:solidFill>
          <a:ln>
            <a:noFill/>
          </a:ln>
        </p:spPr>
        <p:txBody>
          <a:bodyPr spcFirstLastPara="1" wrap="square" lIns="3237758" tIns="71962" rIns="899384"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14" name="Google Shape;7914;p90"/>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5" name="Google Shape;7915;p90"/>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9pPr>
          </a:lstStyle>
          <a:p>
            <a:fld id="{00000000-1234-1234-1234-123412341234}" type="slidenum">
              <a:rPr lang="it-IT" smtClean="0"/>
              <a:pPr/>
              <a:t>‹N›</a:t>
            </a:fld>
            <a:endParaRPr lang="it-IT"/>
          </a:p>
        </p:txBody>
      </p:sp>
      <p:sp>
        <p:nvSpPr>
          <p:cNvPr id="7916" name="Google Shape;7916;p90"/>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accent2"/>
                </a:solidFill>
                <a:latin typeface="Tahoma"/>
                <a:ea typeface="Tahoma"/>
                <a:cs typeface="Tahoma"/>
                <a:sym typeface="Tahoma"/>
              </a:rPr>
              <a:t>|</a:t>
            </a:r>
            <a:endParaRPr sz="1100" b="0" i="0" u="none" strike="noStrike" cap="none">
              <a:solidFill>
                <a:schemeClr val="accent2"/>
              </a:solidFill>
              <a:latin typeface="Tahoma"/>
              <a:ea typeface="Tahoma"/>
              <a:cs typeface="Tahoma"/>
              <a:sym typeface="Tahoma"/>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ontent &amp; chart">
  <p:cSld name="content &amp; chart">
    <p:spTree>
      <p:nvGrpSpPr>
        <p:cNvPr id="1" name="Shape 7917"/>
        <p:cNvGrpSpPr/>
        <p:nvPr/>
      </p:nvGrpSpPr>
      <p:grpSpPr>
        <a:xfrm>
          <a:off x="0" y="0"/>
          <a:ext cx="0" cy="0"/>
          <a:chOff x="0" y="0"/>
          <a:chExt cx="0" cy="0"/>
        </a:xfrm>
      </p:grpSpPr>
      <p:sp>
        <p:nvSpPr>
          <p:cNvPr id="7918" name="Google Shape;7918;p91"/>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9" name="Google Shape;7919;p91"/>
          <p:cNvSpPr txBox="1">
            <a:spLocks noGrp="1"/>
          </p:cNvSpPr>
          <p:nvPr>
            <p:ph type="body" idx="1"/>
          </p:nvPr>
        </p:nvSpPr>
        <p:spPr>
          <a:xfrm>
            <a:off x="762600" y="1660524"/>
            <a:ext cx="5112000" cy="4500000"/>
          </a:xfrm>
          <a:prstGeom prst="rect">
            <a:avLst/>
          </a:prstGeom>
          <a:noFill/>
          <a:ln>
            <a:noFill/>
          </a:ln>
        </p:spPr>
        <p:txBody>
          <a:bodyPr spcFirstLastPara="1" wrap="square" lIns="0" tIns="71962" rIns="0" bIns="0" anchor="t" anchorCtr="0"/>
          <a:lstStyle>
            <a:lvl1pPr marL="456867" lvl="0" indent="-342674" algn="l">
              <a:lnSpc>
                <a:spcPct val="114000"/>
              </a:lnSpc>
              <a:spcBef>
                <a:spcPts val="0"/>
              </a:spcBef>
              <a:spcAft>
                <a:spcPts val="0"/>
              </a:spcAft>
              <a:buSzPts val="1800"/>
              <a:buChar char="•"/>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20" name="Google Shape;7920;p91"/>
          <p:cNvSpPr txBox="1">
            <a:spLocks noGrp="1"/>
          </p:cNvSpPr>
          <p:nvPr>
            <p:ph type="body" idx="2"/>
          </p:nvPr>
        </p:nvSpPr>
        <p:spPr>
          <a:xfrm>
            <a:off x="6317400"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21" name="Google Shape;7921;p91"/>
          <p:cNvSpPr>
            <a:spLocks noGrp="1"/>
          </p:cNvSpPr>
          <p:nvPr>
            <p:ph type="chart" idx="3"/>
          </p:nvPr>
        </p:nvSpPr>
        <p:spPr>
          <a:xfrm>
            <a:off x="63174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22" name="Google Shape;7922;p91"/>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23" name="Google Shape;7923;p9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24" name="Google Shape;7924;p9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25" name="Google Shape;7925;p9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matchingName="title slide turqouise: arrows up">
  <p:cSld name="title slide turqouise: arrows up">
    <p:bg>
      <p:bgPr>
        <a:solidFill>
          <a:srgbClr val="6BA5B4"/>
        </a:solidFill>
        <a:effectLst/>
      </p:bgPr>
    </p:bg>
    <p:spTree>
      <p:nvGrpSpPr>
        <p:cNvPr id="1" name="Shape 914"/>
        <p:cNvGrpSpPr/>
        <p:nvPr/>
      </p:nvGrpSpPr>
      <p:grpSpPr>
        <a:xfrm>
          <a:off x="0" y="0"/>
          <a:ext cx="0" cy="0"/>
          <a:chOff x="0" y="0"/>
          <a:chExt cx="0" cy="0"/>
        </a:xfrm>
      </p:grpSpPr>
      <p:sp>
        <p:nvSpPr>
          <p:cNvPr id="915" name="Google Shape;915;p10"/>
          <p:cNvSpPr/>
          <p:nvPr/>
        </p:nvSpPr>
        <p:spPr>
          <a:xfrm>
            <a:off x="6261100" y="3133725"/>
            <a:ext cx="2641600" cy="2708275"/>
          </a:xfrm>
          <a:custGeom>
            <a:avLst/>
            <a:gdLst/>
            <a:ahLst/>
            <a:cxnLst/>
            <a:rect l="l" t="t" r="r" b="b"/>
            <a:pathLst>
              <a:path w="932" h="955" extrusionOk="0">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lt2"/>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916" name="Google Shape;916;p10"/>
          <p:cNvSpPr/>
          <p:nvPr/>
        </p:nvSpPr>
        <p:spPr>
          <a:xfrm>
            <a:off x="10126701" y="1"/>
            <a:ext cx="2065337" cy="1960563"/>
          </a:xfrm>
          <a:custGeom>
            <a:avLst/>
            <a:gdLst/>
            <a:ahLst/>
            <a:cxnLst/>
            <a:rect l="l" t="t" r="r" b="b"/>
            <a:pathLst>
              <a:path w="2065337" h="1960562" extrusionOk="0">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917" name="Google Shape;917;p10"/>
          <p:cNvSpPr/>
          <p:nvPr/>
        </p:nvSpPr>
        <p:spPr>
          <a:xfrm>
            <a:off x="8267700" y="1273177"/>
            <a:ext cx="2640013" cy="2697163"/>
          </a:xfrm>
          <a:custGeom>
            <a:avLst/>
            <a:gdLst/>
            <a:ahLst/>
            <a:cxnLst/>
            <a:rect l="l" t="t" r="r" b="b"/>
            <a:pathLst>
              <a:path w="932" h="951" extrusionOk="0">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accent5"/>
          </a:solidFill>
          <a:ln>
            <a:noFill/>
          </a:ln>
        </p:spPr>
        <p:txBody>
          <a:bodyPr spcFirstLastPara="1" wrap="square" lIns="91368" tIns="45698" rIns="91368" bIns="45698"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918" name="Google Shape;918;p10"/>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919" name="Google Shape;919;p10"/>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0" name="Google Shape;920;p10"/>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921" name="Google Shape;921;p10"/>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922" name="Google Shape;922;p10"/>
          <p:cNvGrpSpPr/>
          <p:nvPr/>
        </p:nvGrpSpPr>
        <p:grpSpPr>
          <a:xfrm>
            <a:off x="-294300" y="-297472"/>
            <a:ext cx="12780600" cy="7449775"/>
            <a:chOff x="-294300" y="-297475"/>
            <a:chExt cx="12780600" cy="7449775"/>
          </a:xfrm>
        </p:grpSpPr>
        <p:grpSp>
          <p:nvGrpSpPr>
            <p:cNvPr id="923" name="Google Shape;923;p10"/>
            <p:cNvGrpSpPr/>
            <p:nvPr/>
          </p:nvGrpSpPr>
          <p:grpSpPr>
            <a:xfrm>
              <a:off x="-294300" y="0"/>
              <a:ext cx="180000" cy="6858000"/>
              <a:chOff x="-232" y="0"/>
              <a:chExt cx="232" cy="4320"/>
            </a:xfrm>
          </p:grpSpPr>
          <p:cxnSp>
            <p:nvCxnSpPr>
              <p:cNvPr id="924" name="Google Shape;924;p1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25" name="Google Shape;925;p1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26" name="Google Shape;926;p1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27" name="Google Shape;927;p1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28" name="Google Shape;928;p1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29" name="Google Shape;929;p1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0" name="Google Shape;930;p1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1" name="Google Shape;931;p1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2" name="Google Shape;932;p1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3" name="Google Shape;933;p1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4" name="Google Shape;934;p1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5" name="Google Shape;935;p1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6" name="Google Shape;936;p1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7" name="Google Shape;937;p1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8" name="Google Shape;938;p1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39" name="Google Shape;939;p1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940" name="Google Shape;940;p10"/>
            <p:cNvGrpSpPr/>
            <p:nvPr/>
          </p:nvGrpSpPr>
          <p:grpSpPr>
            <a:xfrm>
              <a:off x="12306300" y="0"/>
              <a:ext cx="180000" cy="6858000"/>
              <a:chOff x="-232" y="0"/>
              <a:chExt cx="232" cy="4320"/>
            </a:xfrm>
          </p:grpSpPr>
          <p:cxnSp>
            <p:nvCxnSpPr>
              <p:cNvPr id="941" name="Google Shape;941;p1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2" name="Google Shape;942;p1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3" name="Google Shape;943;p1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4" name="Google Shape;944;p1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5" name="Google Shape;945;p1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6" name="Google Shape;946;p1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7" name="Google Shape;947;p1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8" name="Google Shape;948;p1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49" name="Google Shape;949;p1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0" name="Google Shape;950;p1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1" name="Google Shape;951;p1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2" name="Google Shape;952;p1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3" name="Google Shape;953;p1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4" name="Google Shape;954;p1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5" name="Google Shape;955;p1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956" name="Google Shape;956;p1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957" name="Google Shape;957;p10"/>
            <p:cNvGrpSpPr/>
            <p:nvPr/>
          </p:nvGrpSpPr>
          <p:grpSpPr>
            <a:xfrm>
              <a:off x="1" y="-297475"/>
              <a:ext cx="12192000" cy="180000"/>
              <a:chOff x="0" y="-689"/>
              <a:chExt cx="7680" cy="232"/>
            </a:xfrm>
          </p:grpSpPr>
          <p:cxnSp>
            <p:nvCxnSpPr>
              <p:cNvPr id="958" name="Google Shape;958;p1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59" name="Google Shape;959;p1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0" name="Google Shape;960;p1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1" name="Google Shape;961;p1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2" name="Google Shape;962;p1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3" name="Google Shape;963;p1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4" name="Google Shape;964;p1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5" name="Google Shape;965;p1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6" name="Google Shape;966;p1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7" name="Google Shape;967;p1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8" name="Google Shape;968;p1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9" name="Google Shape;969;p1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0" name="Google Shape;970;p1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1" name="Google Shape;971;p1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2" name="Google Shape;972;p1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3" name="Google Shape;973;p1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4" name="Google Shape;974;p1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5" name="Google Shape;975;p1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6" name="Google Shape;976;p1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7" name="Google Shape;977;p1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8" name="Google Shape;978;p1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9" name="Google Shape;979;p1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0" name="Google Shape;980;p1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1" name="Google Shape;981;p1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2" name="Google Shape;982;p1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3" name="Google Shape;983;p1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984" name="Google Shape;984;p10"/>
            <p:cNvGrpSpPr/>
            <p:nvPr/>
          </p:nvGrpSpPr>
          <p:grpSpPr>
            <a:xfrm>
              <a:off x="6351" y="6972300"/>
              <a:ext cx="12195174" cy="180000"/>
              <a:chOff x="4" y="-689"/>
              <a:chExt cx="7682" cy="232"/>
            </a:xfrm>
          </p:grpSpPr>
          <p:cxnSp>
            <p:nvCxnSpPr>
              <p:cNvPr id="985" name="Google Shape;985;p1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6" name="Google Shape;986;p1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7" name="Google Shape;987;p1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8" name="Google Shape;988;p1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9" name="Google Shape;989;p1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0" name="Google Shape;990;p1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1" name="Google Shape;991;p1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2" name="Google Shape;992;p1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3" name="Google Shape;993;p1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4" name="Google Shape;994;p1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5" name="Google Shape;995;p1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6" name="Google Shape;996;p1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7" name="Google Shape;997;p1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8" name="Google Shape;998;p1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99" name="Google Shape;999;p1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0" name="Google Shape;1000;p1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1" name="Google Shape;1001;p1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2" name="Google Shape;1002;p1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3" name="Google Shape;1003;p1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4" name="Google Shape;1004;p1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5" name="Google Shape;1005;p1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6" name="Google Shape;1006;p1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7" name="Google Shape;1007;p1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8" name="Google Shape;1008;p1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09" name="Google Shape;1009;p1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10" name="Google Shape;1010;p1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wo charts">
  <p:cSld name="two charts">
    <p:spTree>
      <p:nvGrpSpPr>
        <p:cNvPr id="1" name="Shape 7926"/>
        <p:cNvGrpSpPr/>
        <p:nvPr/>
      </p:nvGrpSpPr>
      <p:grpSpPr>
        <a:xfrm>
          <a:off x="0" y="0"/>
          <a:ext cx="0" cy="0"/>
          <a:chOff x="0" y="0"/>
          <a:chExt cx="0" cy="0"/>
        </a:xfrm>
      </p:grpSpPr>
      <p:sp>
        <p:nvSpPr>
          <p:cNvPr id="7927" name="Google Shape;7927;p92"/>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28" name="Google Shape;7928;p92"/>
          <p:cNvSpPr txBox="1">
            <a:spLocks noGrp="1"/>
          </p:cNvSpPr>
          <p:nvPr>
            <p:ph type="body" idx="1"/>
          </p:nvPr>
        </p:nvSpPr>
        <p:spPr>
          <a:xfrm>
            <a:off x="762599"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29" name="Google Shape;7929;p92"/>
          <p:cNvSpPr>
            <a:spLocks noGrp="1"/>
          </p:cNvSpPr>
          <p:nvPr>
            <p:ph type="chart" idx="2"/>
          </p:nvPr>
        </p:nvSpPr>
        <p:spPr>
          <a:xfrm>
            <a:off x="7626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30" name="Google Shape;7930;p92"/>
          <p:cNvSpPr txBox="1">
            <a:spLocks noGrp="1"/>
          </p:cNvSpPr>
          <p:nvPr>
            <p:ph type="body" idx="3"/>
          </p:nvPr>
        </p:nvSpPr>
        <p:spPr>
          <a:xfrm>
            <a:off x="6317400" y="1660524"/>
            <a:ext cx="5112000" cy="496272"/>
          </a:xfrm>
          <a:prstGeom prst="rect">
            <a:avLst/>
          </a:prstGeom>
          <a:noFill/>
          <a:ln>
            <a:noFill/>
          </a:ln>
        </p:spPr>
        <p:txBody>
          <a:bodyPr spcFirstLastPara="1" wrap="square" lIns="0" tIns="71962" rIns="0" bIns="0" anchor="t" anchorCtr="0"/>
          <a:lstStyle>
            <a:lvl1pPr marL="456867" lvl="0" indent="-228450" algn="l">
              <a:lnSpc>
                <a:spcPct val="114000"/>
              </a:lnSpc>
              <a:spcBef>
                <a:spcPts val="0"/>
              </a:spcBef>
              <a:spcAft>
                <a:spcPts val="0"/>
              </a:spcAft>
              <a:buSzPts val="2000"/>
              <a:buNone/>
              <a:defRPr>
                <a:solidFill>
                  <a:schemeClr val="dk2"/>
                </a:solidFill>
              </a:defRPr>
            </a:lvl1pPr>
            <a:lvl2pPr marL="913765" lvl="1" indent="-342674" algn="l">
              <a:lnSpc>
                <a:spcPct val="114000"/>
              </a:lnSpc>
              <a:spcBef>
                <a:spcPts val="0"/>
              </a:spcBef>
              <a:spcAft>
                <a:spcPts val="0"/>
              </a:spcAft>
              <a:buSzPts val="1800"/>
              <a:buChar char="•"/>
              <a:defRPr/>
            </a:lvl2pPr>
            <a:lvl3pPr marL="1370648" lvl="2" indent="-342674" algn="l">
              <a:lnSpc>
                <a:spcPct val="120000"/>
              </a:lnSpc>
              <a:spcBef>
                <a:spcPts val="0"/>
              </a:spcBef>
              <a:spcAft>
                <a:spcPts val="0"/>
              </a:spcAft>
              <a:buSzPts val="1800"/>
              <a:buChar char="•"/>
              <a:defRPr/>
            </a:lvl3pPr>
            <a:lvl4pPr marL="1827530" lvl="3" indent="-342674" algn="l">
              <a:lnSpc>
                <a:spcPct val="120000"/>
              </a:lnSpc>
              <a:spcBef>
                <a:spcPts val="0"/>
              </a:spcBef>
              <a:spcAft>
                <a:spcPts val="0"/>
              </a:spcAft>
              <a:buSzPts val="1800"/>
              <a:buChar char="•"/>
              <a:defRPr/>
            </a:lvl4pPr>
            <a:lvl5pPr marL="2284430" lvl="4" indent="-342674" algn="l">
              <a:lnSpc>
                <a:spcPct val="120000"/>
              </a:lnSpc>
              <a:spcBef>
                <a:spcPts val="0"/>
              </a:spcBef>
              <a:spcAft>
                <a:spcPts val="0"/>
              </a:spcAft>
              <a:buClr>
                <a:schemeClr val="dk1"/>
              </a:buClr>
              <a:buSzPts val="1800"/>
              <a:buChar char="–"/>
              <a:defRPr/>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sp>
        <p:nvSpPr>
          <p:cNvPr id="7931" name="Google Shape;7931;p92"/>
          <p:cNvSpPr>
            <a:spLocks noGrp="1"/>
          </p:cNvSpPr>
          <p:nvPr>
            <p:ph type="chart" idx="4"/>
          </p:nvPr>
        </p:nvSpPr>
        <p:spPr>
          <a:xfrm>
            <a:off x="6317400" y="2200524"/>
            <a:ext cx="5112000" cy="3960000"/>
          </a:xfrm>
          <a:prstGeom prst="rect">
            <a:avLst/>
          </a:prstGeom>
          <a:noFill/>
          <a:ln>
            <a:noFill/>
          </a:ln>
        </p:spPr>
        <p:txBody>
          <a:bodyPr spcFirstLastPara="1" wrap="square" lIns="0" tIns="71962" rIns="0" bIns="0" anchor="t"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dk1"/>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32" name="Google Shape;7932;p92"/>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33" name="Google Shape;7933;p92"/>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4" name="Google Shape;7934;p92"/>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35" name="Google Shape;7935;p92"/>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936"/>
        <p:cNvGrpSpPr/>
        <p:nvPr/>
      </p:nvGrpSpPr>
      <p:grpSpPr>
        <a:xfrm>
          <a:off x="0" y="0"/>
          <a:ext cx="0" cy="0"/>
          <a:chOff x="0" y="0"/>
          <a:chExt cx="0" cy="0"/>
        </a:xfrm>
      </p:grpSpPr>
      <p:sp>
        <p:nvSpPr>
          <p:cNvPr id="7937" name="Google Shape;7937;p93"/>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8" name="Google Shape;7938;p93"/>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39" name="Google Shape;7939;p9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0" name="Google Shape;7940;p9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41" name="Google Shape;7941;p93"/>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942"/>
        <p:cNvGrpSpPr/>
        <p:nvPr/>
      </p:nvGrpSpPr>
      <p:grpSpPr>
        <a:xfrm>
          <a:off x="0" y="0"/>
          <a:ext cx="0" cy="0"/>
          <a:chOff x="0" y="0"/>
          <a:chExt cx="0" cy="0"/>
        </a:xfrm>
      </p:grpSpPr>
      <p:sp>
        <p:nvSpPr>
          <p:cNvPr id="7943" name="Google Shape;7943;p94"/>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lt1"/>
              </a:solidFill>
              <a:latin typeface="Tahoma"/>
              <a:ea typeface="Tahoma"/>
              <a:cs typeface="Tahoma"/>
              <a:sym typeface="Tahoma"/>
            </a:endParaRPr>
          </a:p>
        </p:txBody>
      </p:sp>
      <p:sp>
        <p:nvSpPr>
          <p:cNvPr id="7944" name="Google Shape;7944;p94"/>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rgbClr val="CDCDCD"/>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5" name="Google Shape;7945;p94"/>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rgbClr val="CDCDCD"/>
                </a:solidFill>
                <a:latin typeface="Tahoma"/>
                <a:ea typeface="Tahoma"/>
                <a:cs typeface="Tahoma"/>
                <a:sym typeface="Tahoma"/>
              </a:defRPr>
            </a:lvl9pPr>
          </a:lstStyle>
          <a:p>
            <a:fld id="{00000000-1234-1234-1234-123412341234}" type="slidenum">
              <a:rPr lang="it-IT" smtClean="0"/>
              <a:pPr/>
              <a:t>‹N›</a:t>
            </a:fld>
            <a:endParaRPr lang="it-IT"/>
          </a:p>
        </p:txBody>
      </p:sp>
      <p:sp>
        <p:nvSpPr>
          <p:cNvPr id="7946" name="Google Shape;7946;p94"/>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CDCDCD"/>
                </a:solidFill>
                <a:latin typeface="Tahoma"/>
                <a:ea typeface="Tahoma"/>
                <a:cs typeface="Tahoma"/>
                <a:sym typeface="Tahoma"/>
              </a:rPr>
              <a:t>|</a:t>
            </a:r>
            <a:endParaRPr sz="1100" b="0" i="0" u="none" strike="noStrike" cap="none">
              <a:solidFill>
                <a:srgbClr val="CDCDCD"/>
              </a:solidFill>
              <a:latin typeface="Tahoma"/>
              <a:ea typeface="Tahoma"/>
              <a:cs typeface="Tahoma"/>
              <a:sym typeface="Tahoma"/>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matchingName="statement picture light">
  <p:cSld name="statement picture light">
    <p:spTree>
      <p:nvGrpSpPr>
        <p:cNvPr id="1" name="Shape 7947"/>
        <p:cNvGrpSpPr/>
        <p:nvPr/>
      </p:nvGrpSpPr>
      <p:grpSpPr>
        <a:xfrm>
          <a:off x="0" y="0"/>
          <a:ext cx="0" cy="0"/>
          <a:chOff x="0" y="0"/>
          <a:chExt cx="0" cy="0"/>
        </a:xfrm>
      </p:grpSpPr>
      <p:sp>
        <p:nvSpPr>
          <p:cNvPr id="7948" name="Google Shape;7948;p95"/>
          <p:cNvSpPr>
            <a:spLocks noGrp="1"/>
          </p:cNvSpPr>
          <p:nvPr>
            <p:ph type="pic" idx="2"/>
          </p:nvPr>
        </p:nvSpPr>
        <p:spPr>
          <a:xfrm>
            <a:off x="0" y="0"/>
            <a:ext cx="12192000" cy="6858000"/>
          </a:xfrm>
          <a:prstGeom prst="rect">
            <a:avLst/>
          </a:prstGeom>
          <a:solidFill>
            <a:schemeClr val="lt1"/>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7949" name="Google Shape;7949;p95"/>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4000"/>
              <a:buFont typeface="Tahoma"/>
              <a:buNone/>
              <a:defRPr sz="4000">
                <a:solidFill>
                  <a:schemeClr val="dk2"/>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0" name="Google Shape;7950;p95"/>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accent2"/>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grpSp>
        <p:nvGrpSpPr>
          <p:cNvPr id="7951" name="Google Shape;7951;p95"/>
          <p:cNvGrpSpPr/>
          <p:nvPr/>
        </p:nvGrpSpPr>
        <p:grpSpPr>
          <a:xfrm>
            <a:off x="-294300" y="-297472"/>
            <a:ext cx="12780600" cy="7449775"/>
            <a:chOff x="-294300" y="-297475"/>
            <a:chExt cx="12780600" cy="7449775"/>
          </a:xfrm>
        </p:grpSpPr>
        <p:grpSp>
          <p:nvGrpSpPr>
            <p:cNvPr id="7952" name="Google Shape;7952;p95"/>
            <p:cNvGrpSpPr/>
            <p:nvPr/>
          </p:nvGrpSpPr>
          <p:grpSpPr>
            <a:xfrm>
              <a:off x="-294300" y="0"/>
              <a:ext cx="180000" cy="6858000"/>
              <a:chOff x="-232" y="0"/>
              <a:chExt cx="232" cy="4320"/>
            </a:xfrm>
          </p:grpSpPr>
          <p:cxnSp>
            <p:nvCxnSpPr>
              <p:cNvPr id="7953" name="Google Shape;7953;p9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4" name="Google Shape;7954;p9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5" name="Google Shape;7955;p9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6" name="Google Shape;7956;p9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7" name="Google Shape;7957;p9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8" name="Google Shape;7958;p9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59" name="Google Shape;7959;p9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0" name="Google Shape;7960;p9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1" name="Google Shape;7961;p9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2" name="Google Shape;7962;p9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3" name="Google Shape;7963;p9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4" name="Google Shape;7964;p9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5" name="Google Shape;7965;p9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6" name="Google Shape;7966;p9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7" name="Google Shape;7967;p9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68" name="Google Shape;7968;p9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969" name="Google Shape;7969;p95"/>
            <p:cNvGrpSpPr/>
            <p:nvPr/>
          </p:nvGrpSpPr>
          <p:grpSpPr>
            <a:xfrm>
              <a:off x="12306300" y="0"/>
              <a:ext cx="180000" cy="6858000"/>
              <a:chOff x="-232" y="0"/>
              <a:chExt cx="232" cy="4320"/>
            </a:xfrm>
          </p:grpSpPr>
          <p:cxnSp>
            <p:nvCxnSpPr>
              <p:cNvPr id="7970" name="Google Shape;7970;p95"/>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1" name="Google Shape;7971;p95"/>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2" name="Google Shape;7972;p95"/>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3" name="Google Shape;7973;p95"/>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4" name="Google Shape;7974;p95"/>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5" name="Google Shape;7975;p95"/>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6" name="Google Shape;7976;p95"/>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7" name="Google Shape;7977;p95"/>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8" name="Google Shape;7978;p95"/>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79" name="Google Shape;7979;p95"/>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0" name="Google Shape;7980;p95"/>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1" name="Google Shape;7981;p95"/>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2" name="Google Shape;7982;p95"/>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3" name="Google Shape;7983;p95"/>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4" name="Google Shape;7984;p95"/>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7985" name="Google Shape;7985;p95"/>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7986" name="Google Shape;7986;p95"/>
            <p:cNvGrpSpPr/>
            <p:nvPr/>
          </p:nvGrpSpPr>
          <p:grpSpPr>
            <a:xfrm>
              <a:off x="1" y="-297475"/>
              <a:ext cx="12192000" cy="180000"/>
              <a:chOff x="0" y="-689"/>
              <a:chExt cx="7680" cy="232"/>
            </a:xfrm>
          </p:grpSpPr>
          <p:cxnSp>
            <p:nvCxnSpPr>
              <p:cNvPr id="7987" name="Google Shape;7987;p9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88" name="Google Shape;7988;p9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89" name="Google Shape;7989;p9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0" name="Google Shape;7990;p9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1" name="Google Shape;7991;p9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2" name="Google Shape;7992;p9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3" name="Google Shape;7993;p9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4" name="Google Shape;7994;p9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5" name="Google Shape;7995;p9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6" name="Google Shape;7996;p9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7" name="Google Shape;7997;p9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8" name="Google Shape;7998;p9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99" name="Google Shape;7999;p9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0" name="Google Shape;8000;p9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1" name="Google Shape;8001;p9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2" name="Google Shape;8002;p9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3" name="Google Shape;8003;p9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4" name="Google Shape;8004;p9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5" name="Google Shape;8005;p9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6" name="Google Shape;8006;p9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7" name="Google Shape;8007;p9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8" name="Google Shape;8008;p9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09" name="Google Shape;8009;p9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0" name="Google Shape;8010;p9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1" name="Google Shape;8011;p95"/>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2" name="Google Shape;8012;p95"/>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013" name="Google Shape;8013;p95"/>
            <p:cNvGrpSpPr/>
            <p:nvPr/>
          </p:nvGrpSpPr>
          <p:grpSpPr>
            <a:xfrm>
              <a:off x="6351" y="6972300"/>
              <a:ext cx="12195174" cy="180000"/>
              <a:chOff x="4" y="-689"/>
              <a:chExt cx="7682" cy="232"/>
            </a:xfrm>
          </p:grpSpPr>
          <p:cxnSp>
            <p:nvCxnSpPr>
              <p:cNvPr id="8014" name="Google Shape;8014;p95"/>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5" name="Google Shape;8015;p95"/>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6" name="Google Shape;8016;p95"/>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7" name="Google Shape;8017;p95"/>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8" name="Google Shape;8018;p95"/>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19" name="Google Shape;8019;p95"/>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0" name="Google Shape;8020;p95"/>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1" name="Google Shape;8021;p95"/>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2" name="Google Shape;8022;p95"/>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3" name="Google Shape;8023;p95"/>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4" name="Google Shape;8024;p95"/>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5" name="Google Shape;8025;p95"/>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6" name="Google Shape;8026;p95"/>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7" name="Google Shape;8027;p95"/>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8" name="Google Shape;8028;p95"/>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29" name="Google Shape;8029;p95"/>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0" name="Google Shape;8030;p95"/>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1" name="Google Shape;8031;p95"/>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2" name="Google Shape;8032;p95"/>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3" name="Google Shape;8033;p95"/>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4" name="Google Shape;8034;p95"/>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5" name="Google Shape;8035;p95"/>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6" name="Google Shape;8036;p95"/>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7" name="Google Shape;8037;p95"/>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8" name="Google Shape;8038;p95"/>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39" name="Google Shape;8039;p95"/>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8040" name="Google Shape;8040;p95"/>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accent2"/>
              </a:solidFill>
              <a:latin typeface="Tahoma"/>
              <a:ea typeface="Tahoma"/>
              <a:cs typeface="Tahoma"/>
              <a:sym typeface="Tahoma"/>
            </a:endParaRPr>
          </a:p>
        </p:txBody>
      </p:sp>
      <p:sp>
        <p:nvSpPr>
          <p:cNvPr id="8041" name="Google Shape;8041;p95"/>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42" name="Google Shape;8042;p95"/>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9pPr>
          </a:lstStyle>
          <a:p>
            <a:fld id="{00000000-1234-1234-1234-123412341234}" type="slidenum">
              <a:rPr lang="it-IT" smtClean="0"/>
              <a:pPr/>
              <a:t>‹N›</a:t>
            </a:fld>
            <a:endParaRPr lang="it-IT"/>
          </a:p>
        </p:txBody>
      </p:sp>
      <p:sp>
        <p:nvSpPr>
          <p:cNvPr id="8043" name="Google Shape;8043;p95"/>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accent2"/>
                </a:solidFill>
                <a:latin typeface="Tahoma"/>
                <a:ea typeface="Tahoma"/>
                <a:cs typeface="Tahoma"/>
                <a:sym typeface="Tahoma"/>
              </a:rPr>
              <a:t>|</a:t>
            </a:r>
            <a:endParaRPr sz="1100" b="0" i="0" u="none" strike="noStrike" cap="none">
              <a:solidFill>
                <a:schemeClr val="accent2"/>
              </a:solidFill>
              <a:latin typeface="Tahoma"/>
              <a:ea typeface="Tahoma"/>
              <a:cs typeface="Tahoma"/>
              <a:sym typeface="Tahoma"/>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matchingName="statement illustration dark">
  <p:cSld name="statement illustration dark">
    <p:spTree>
      <p:nvGrpSpPr>
        <p:cNvPr id="1" name="Shape 8044"/>
        <p:cNvGrpSpPr/>
        <p:nvPr/>
      </p:nvGrpSpPr>
      <p:grpSpPr>
        <a:xfrm>
          <a:off x="0" y="0"/>
          <a:ext cx="0" cy="0"/>
          <a:chOff x="0" y="0"/>
          <a:chExt cx="0" cy="0"/>
        </a:xfrm>
      </p:grpSpPr>
      <p:grpSp>
        <p:nvGrpSpPr>
          <p:cNvPr id="8045" name="Google Shape;8045;p96"/>
          <p:cNvGrpSpPr/>
          <p:nvPr/>
        </p:nvGrpSpPr>
        <p:grpSpPr>
          <a:xfrm>
            <a:off x="-294300" y="-297472"/>
            <a:ext cx="12780600" cy="7449775"/>
            <a:chOff x="-294300" y="-297475"/>
            <a:chExt cx="12780600" cy="7449775"/>
          </a:xfrm>
        </p:grpSpPr>
        <p:grpSp>
          <p:nvGrpSpPr>
            <p:cNvPr id="8046" name="Google Shape;8046;p96"/>
            <p:cNvGrpSpPr/>
            <p:nvPr/>
          </p:nvGrpSpPr>
          <p:grpSpPr>
            <a:xfrm>
              <a:off x="-294300" y="0"/>
              <a:ext cx="180000" cy="6858000"/>
              <a:chOff x="-232" y="0"/>
              <a:chExt cx="232" cy="4320"/>
            </a:xfrm>
          </p:grpSpPr>
          <p:cxnSp>
            <p:nvCxnSpPr>
              <p:cNvPr id="8047" name="Google Shape;8047;p9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48" name="Google Shape;8048;p9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49" name="Google Shape;8049;p9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0" name="Google Shape;8050;p9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1" name="Google Shape;8051;p9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2" name="Google Shape;8052;p9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3" name="Google Shape;8053;p9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4" name="Google Shape;8054;p9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5" name="Google Shape;8055;p9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6" name="Google Shape;8056;p9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7" name="Google Shape;8057;p9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8" name="Google Shape;8058;p9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59" name="Google Shape;8059;p9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0" name="Google Shape;8060;p9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1" name="Google Shape;8061;p9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2" name="Google Shape;8062;p9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063" name="Google Shape;8063;p96"/>
            <p:cNvGrpSpPr/>
            <p:nvPr/>
          </p:nvGrpSpPr>
          <p:grpSpPr>
            <a:xfrm>
              <a:off x="12306300" y="0"/>
              <a:ext cx="180000" cy="6858000"/>
              <a:chOff x="-232" y="0"/>
              <a:chExt cx="232" cy="4320"/>
            </a:xfrm>
          </p:grpSpPr>
          <p:cxnSp>
            <p:nvCxnSpPr>
              <p:cNvPr id="8064" name="Google Shape;8064;p96"/>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5" name="Google Shape;8065;p96"/>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6" name="Google Shape;8066;p96"/>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7" name="Google Shape;8067;p96"/>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8" name="Google Shape;8068;p96"/>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69" name="Google Shape;8069;p96"/>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0" name="Google Shape;8070;p96"/>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1" name="Google Shape;8071;p96"/>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2" name="Google Shape;8072;p96"/>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3" name="Google Shape;8073;p96"/>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4" name="Google Shape;8074;p96"/>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5" name="Google Shape;8075;p96"/>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6" name="Google Shape;8076;p96"/>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7" name="Google Shape;8077;p96"/>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8" name="Google Shape;8078;p96"/>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079" name="Google Shape;8079;p96"/>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080" name="Google Shape;8080;p96"/>
            <p:cNvGrpSpPr/>
            <p:nvPr/>
          </p:nvGrpSpPr>
          <p:grpSpPr>
            <a:xfrm>
              <a:off x="1" y="-297475"/>
              <a:ext cx="12192000" cy="180000"/>
              <a:chOff x="0" y="-689"/>
              <a:chExt cx="7680" cy="232"/>
            </a:xfrm>
          </p:grpSpPr>
          <p:cxnSp>
            <p:nvCxnSpPr>
              <p:cNvPr id="8081" name="Google Shape;8081;p9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2" name="Google Shape;8082;p9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3" name="Google Shape;8083;p9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4" name="Google Shape;8084;p9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5" name="Google Shape;8085;p9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6" name="Google Shape;8086;p9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7" name="Google Shape;8087;p9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8" name="Google Shape;8088;p9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89" name="Google Shape;8089;p9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0" name="Google Shape;8090;p9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1" name="Google Shape;8091;p9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2" name="Google Shape;8092;p9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3" name="Google Shape;8093;p9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4" name="Google Shape;8094;p9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5" name="Google Shape;8095;p9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6" name="Google Shape;8096;p9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7" name="Google Shape;8097;p9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8" name="Google Shape;8098;p9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99" name="Google Shape;8099;p9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0" name="Google Shape;8100;p9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1" name="Google Shape;8101;p9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2" name="Google Shape;8102;p9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3" name="Google Shape;8103;p9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4" name="Google Shape;8104;p9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5" name="Google Shape;8105;p96"/>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6" name="Google Shape;8106;p96"/>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107" name="Google Shape;8107;p96"/>
            <p:cNvGrpSpPr/>
            <p:nvPr/>
          </p:nvGrpSpPr>
          <p:grpSpPr>
            <a:xfrm>
              <a:off x="6351" y="6972300"/>
              <a:ext cx="12195174" cy="180000"/>
              <a:chOff x="4" y="-689"/>
              <a:chExt cx="7682" cy="232"/>
            </a:xfrm>
          </p:grpSpPr>
          <p:cxnSp>
            <p:nvCxnSpPr>
              <p:cNvPr id="8108" name="Google Shape;8108;p96"/>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09" name="Google Shape;8109;p96"/>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0" name="Google Shape;8110;p96"/>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1" name="Google Shape;8111;p96"/>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2" name="Google Shape;8112;p96"/>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3" name="Google Shape;8113;p96"/>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4" name="Google Shape;8114;p96"/>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5" name="Google Shape;8115;p96"/>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6" name="Google Shape;8116;p96"/>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7" name="Google Shape;8117;p96"/>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8" name="Google Shape;8118;p96"/>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19" name="Google Shape;8119;p96"/>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0" name="Google Shape;8120;p96"/>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1" name="Google Shape;8121;p96"/>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2" name="Google Shape;8122;p96"/>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3" name="Google Shape;8123;p96"/>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4" name="Google Shape;8124;p96"/>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5" name="Google Shape;8125;p96"/>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6" name="Google Shape;8126;p96"/>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7" name="Google Shape;8127;p96"/>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8" name="Google Shape;8128;p96"/>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29" name="Google Shape;8129;p96"/>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30" name="Google Shape;8130;p96"/>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31" name="Google Shape;8131;p96"/>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32" name="Google Shape;8132;p96"/>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33" name="Google Shape;8133;p96"/>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8134" name="Google Shape;8134;p96"/>
          <p:cNvSpPr>
            <a:spLocks noGrp="1"/>
          </p:cNvSpPr>
          <p:nvPr>
            <p:ph type="pic" idx="2"/>
          </p:nvPr>
        </p:nvSpPr>
        <p:spPr>
          <a:xfrm>
            <a:off x="0" y="0"/>
            <a:ext cx="12192000" cy="6858000"/>
          </a:xfrm>
          <a:prstGeom prst="rect">
            <a:avLst/>
          </a:prstGeom>
          <a:solidFill>
            <a:schemeClr val="lt2"/>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8135" name="Google Shape;8135;p96"/>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lt1"/>
              </a:buClr>
              <a:buSzPts val="4000"/>
              <a:buFont typeface="Tahoma"/>
              <a:buNone/>
              <a:defRPr sz="4000">
                <a:solidFill>
                  <a:schemeClr val="lt1"/>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6" name="Google Shape;8136;p96"/>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lt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sp>
        <p:nvSpPr>
          <p:cNvPr id="8137" name="Google Shape;8137;p96"/>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8" name="Google Shape;8138;p96"/>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lt1"/>
                </a:solidFill>
                <a:latin typeface="Tahoma"/>
                <a:ea typeface="Tahoma"/>
                <a:cs typeface="Tahoma"/>
                <a:sym typeface="Tahoma"/>
              </a:defRPr>
            </a:lvl9pPr>
          </a:lstStyle>
          <a:p>
            <a:fld id="{00000000-1234-1234-1234-123412341234}" type="slidenum">
              <a:rPr lang="it-IT" smtClean="0"/>
              <a:pPr/>
              <a:t>‹N›</a:t>
            </a:fld>
            <a:endParaRPr lang="it-IT"/>
          </a:p>
        </p:txBody>
      </p:sp>
      <p:sp>
        <p:nvSpPr>
          <p:cNvPr id="8139" name="Google Shape;8139;p96"/>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lt1"/>
                </a:solidFill>
                <a:latin typeface="Tahoma"/>
                <a:ea typeface="Tahoma"/>
                <a:cs typeface="Tahoma"/>
                <a:sym typeface="Tahoma"/>
              </a:rPr>
              <a:t>|</a:t>
            </a:r>
            <a:endParaRPr sz="1100" b="0" i="0" u="none" strike="noStrike" cap="none">
              <a:solidFill>
                <a:schemeClr val="lt1"/>
              </a:solidFill>
              <a:latin typeface="Tahoma"/>
              <a:ea typeface="Tahoma"/>
              <a:cs typeface="Tahoma"/>
              <a:sym typeface="Tahoma"/>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matchingName="statement illustration light">
  <p:cSld name="statement illustration light">
    <p:spTree>
      <p:nvGrpSpPr>
        <p:cNvPr id="1" name="Shape 8140"/>
        <p:cNvGrpSpPr/>
        <p:nvPr/>
      </p:nvGrpSpPr>
      <p:grpSpPr>
        <a:xfrm>
          <a:off x="0" y="0"/>
          <a:ext cx="0" cy="0"/>
          <a:chOff x="0" y="0"/>
          <a:chExt cx="0" cy="0"/>
        </a:xfrm>
      </p:grpSpPr>
      <p:grpSp>
        <p:nvGrpSpPr>
          <p:cNvPr id="8141" name="Google Shape;8141;p97"/>
          <p:cNvGrpSpPr/>
          <p:nvPr/>
        </p:nvGrpSpPr>
        <p:grpSpPr>
          <a:xfrm>
            <a:off x="-294300" y="-297472"/>
            <a:ext cx="12780600" cy="7449775"/>
            <a:chOff x="-294300" y="-297475"/>
            <a:chExt cx="12780600" cy="7449775"/>
          </a:xfrm>
        </p:grpSpPr>
        <p:grpSp>
          <p:nvGrpSpPr>
            <p:cNvPr id="8142" name="Google Shape;8142;p97"/>
            <p:cNvGrpSpPr/>
            <p:nvPr/>
          </p:nvGrpSpPr>
          <p:grpSpPr>
            <a:xfrm>
              <a:off x="-294300" y="0"/>
              <a:ext cx="180000" cy="6858000"/>
              <a:chOff x="-232" y="0"/>
              <a:chExt cx="232" cy="4320"/>
            </a:xfrm>
          </p:grpSpPr>
          <p:cxnSp>
            <p:nvCxnSpPr>
              <p:cNvPr id="8143" name="Google Shape;8143;p9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4" name="Google Shape;8144;p9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5" name="Google Shape;8145;p9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6" name="Google Shape;8146;p9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7" name="Google Shape;8147;p9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8" name="Google Shape;8148;p9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49" name="Google Shape;8149;p9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0" name="Google Shape;8150;p9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1" name="Google Shape;8151;p9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2" name="Google Shape;8152;p9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3" name="Google Shape;8153;p9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4" name="Google Shape;8154;p9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5" name="Google Shape;8155;p9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6" name="Google Shape;8156;p9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7" name="Google Shape;8157;p9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58" name="Google Shape;8158;p9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159" name="Google Shape;8159;p97"/>
            <p:cNvGrpSpPr/>
            <p:nvPr/>
          </p:nvGrpSpPr>
          <p:grpSpPr>
            <a:xfrm>
              <a:off x="12306300" y="0"/>
              <a:ext cx="180000" cy="6858000"/>
              <a:chOff x="-232" y="0"/>
              <a:chExt cx="232" cy="4320"/>
            </a:xfrm>
          </p:grpSpPr>
          <p:cxnSp>
            <p:nvCxnSpPr>
              <p:cNvPr id="8160" name="Google Shape;8160;p97"/>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1" name="Google Shape;8161;p97"/>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2" name="Google Shape;8162;p97"/>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3" name="Google Shape;8163;p97"/>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4" name="Google Shape;8164;p97"/>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5" name="Google Shape;8165;p97"/>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6" name="Google Shape;8166;p97"/>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7" name="Google Shape;8167;p97"/>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8" name="Google Shape;8168;p97"/>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69" name="Google Shape;8169;p97"/>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0" name="Google Shape;8170;p97"/>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1" name="Google Shape;8171;p97"/>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2" name="Google Shape;8172;p97"/>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3" name="Google Shape;8173;p97"/>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4" name="Google Shape;8174;p97"/>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175" name="Google Shape;8175;p97"/>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176" name="Google Shape;8176;p97"/>
            <p:cNvGrpSpPr/>
            <p:nvPr/>
          </p:nvGrpSpPr>
          <p:grpSpPr>
            <a:xfrm>
              <a:off x="1" y="-297475"/>
              <a:ext cx="12192000" cy="180000"/>
              <a:chOff x="0" y="-689"/>
              <a:chExt cx="7680" cy="232"/>
            </a:xfrm>
          </p:grpSpPr>
          <p:cxnSp>
            <p:nvCxnSpPr>
              <p:cNvPr id="8177" name="Google Shape;8177;p9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78" name="Google Shape;8178;p9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79" name="Google Shape;8179;p9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0" name="Google Shape;8180;p9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1" name="Google Shape;8181;p9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2" name="Google Shape;8182;p9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3" name="Google Shape;8183;p9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4" name="Google Shape;8184;p9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5" name="Google Shape;8185;p9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6" name="Google Shape;8186;p9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7" name="Google Shape;8187;p9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8" name="Google Shape;8188;p9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89" name="Google Shape;8189;p9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0" name="Google Shape;8190;p9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1" name="Google Shape;8191;p9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2" name="Google Shape;8192;p9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3" name="Google Shape;8193;p9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4" name="Google Shape;8194;p9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5" name="Google Shape;8195;p9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6" name="Google Shape;8196;p9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7" name="Google Shape;8197;p9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8" name="Google Shape;8198;p9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99" name="Google Shape;8199;p9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0" name="Google Shape;8200;p9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1" name="Google Shape;8201;p97"/>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2" name="Google Shape;8202;p97"/>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203" name="Google Shape;8203;p97"/>
            <p:cNvGrpSpPr/>
            <p:nvPr/>
          </p:nvGrpSpPr>
          <p:grpSpPr>
            <a:xfrm>
              <a:off x="6351" y="6972300"/>
              <a:ext cx="12195174" cy="180000"/>
              <a:chOff x="4" y="-689"/>
              <a:chExt cx="7682" cy="232"/>
            </a:xfrm>
          </p:grpSpPr>
          <p:cxnSp>
            <p:nvCxnSpPr>
              <p:cNvPr id="8204" name="Google Shape;8204;p97"/>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5" name="Google Shape;8205;p97"/>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6" name="Google Shape;8206;p97"/>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7" name="Google Shape;8207;p97"/>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8" name="Google Shape;8208;p97"/>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09" name="Google Shape;8209;p97"/>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0" name="Google Shape;8210;p97"/>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1" name="Google Shape;8211;p97"/>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2" name="Google Shape;8212;p97"/>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3" name="Google Shape;8213;p97"/>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4" name="Google Shape;8214;p97"/>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5" name="Google Shape;8215;p97"/>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6" name="Google Shape;8216;p97"/>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7" name="Google Shape;8217;p97"/>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8" name="Google Shape;8218;p97"/>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19" name="Google Shape;8219;p97"/>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0" name="Google Shape;8220;p97"/>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1" name="Google Shape;8221;p97"/>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2" name="Google Shape;8222;p97"/>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3" name="Google Shape;8223;p97"/>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4" name="Google Shape;8224;p97"/>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5" name="Google Shape;8225;p97"/>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6" name="Google Shape;8226;p97"/>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7" name="Google Shape;8227;p97"/>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8" name="Google Shape;8228;p97"/>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29" name="Google Shape;8229;p97"/>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8230" name="Google Shape;8230;p97"/>
          <p:cNvSpPr>
            <a:spLocks noGrp="1"/>
          </p:cNvSpPr>
          <p:nvPr>
            <p:ph type="pic" idx="2"/>
          </p:nvPr>
        </p:nvSpPr>
        <p:spPr>
          <a:xfrm>
            <a:off x="0" y="0"/>
            <a:ext cx="12192000" cy="6858000"/>
          </a:xfrm>
          <a:prstGeom prst="rect">
            <a:avLst/>
          </a:prstGeom>
          <a:solidFill>
            <a:schemeClr val="lt1"/>
          </a:solidFill>
          <a:ln>
            <a:noFill/>
          </a:ln>
        </p:spPr>
        <p:txBody>
          <a:bodyPr spcFirstLastPara="1" wrap="square" lIns="6475465" tIns="71962" rIns="71962" bIns="71962" anchor="ctr" anchorCtr="0"/>
          <a:lstStyle>
            <a:lvl1pPr marR="0" lvl="0" algn="l" rtl="0">
              <a:lnSpc>
                <a:spcPct val="114000"/>
              </a:lnSpc>
              <a:spcBef>
                <a:spcPts val="0"/>
              </a:spcBef>
              <a:spcAft>
                <a:spcPts val="0"/>
              </a:spcAft>
              <a:buClr>
                <a:schemeClr val="accent1"/>
              </a:buClr>
              <a:buSzPts val="2000"/>
              <a:buFont typeface="Tahoma"/>
              <a:buNone/>
              <a:defRPr sz="2000" b="0" i="0" u="none" strike="noStrike" cap="none">
                <a:solidFill>
                  <a:schemeClr val="accent2"/>
                </a:solidFill>
                <a:latin typeface="Tahoma"/>
                <a:ea typeface="Tahoma"/>
                <a:cs typeface="Tahoma"/>
                <a:sym typeface="Tahoma"/>
              </a:defRPr>
            </a:lvl1pPr>
            <a:lvl2pPr marR="0" lvl="1"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R="0" lvl="2" algn="l" rtl="0">
              <a:lnSpc>
                <a:spcPct val="120000"/>
              </a:lnSpc>
              <a:spcBef>
                <a:spcPts val="0"/>
              </a:spcBef>
              <a:spcAft>
                <a:spcPts val="0"/>
              </a:spcAft>
              <a:buClr>
                <a:schemeClr val="accent3"/>
              </a:buClr>
              <a:buSzPts val="1800"/>
              <a:buFont typeface="Tahoma"/>
              <a:buChar char="•"/>
              <a:defRPr sz="1900" b="0" i="0" u="none" strike="noStrike" cap="none">
                <a:solidFill>
                  <a:schemeClr val="dk1"/>
                </a:solidFill>
                <a:latin typeface="Tahoma"/>
                <a:ea typeface="Tahoma"/>
                <a:cs typeface="Tahoma"/>
                <a:sym typeface="Tahoma"/>
              </a:defRPr>
            </a:lvl3pPr>
            <a:lvl4pPr marR="0" lvl="3" algn="l" rtl="0">
              <a:lnSpc>
                <a:spcPct val="120000"/>
              </a:lnSpc>
              <a:spcBef>
                <a:spcPts val="0"/>
              </a:spcBef>
              <a:spcAft>
                <a:spcPts val="0"/>
              </a:spcAft>
              <a:buClr>
                <a:schemeClr val="accent4"/>
              </a:buClr>
              <a:buSzPts val="1800"/>
              <a:buFont typeface="Tahoma"/>
              <a:buChar char="•"/>
              <a:defRPr sz="1900" b="0" i="0" u="none" strike="noStrike" cap="none">
                <a:solidFill>
                  <a:schemeClr val="dk1"/>
                </a:solidFill>
                <a:latin typeface="Tahoma"/>
                <a:ea typeface="Tahoma"/>
                <a:cs typeface="Tahoma"/>
                <a:sym typeface="Tahoma"/>
              </a:defRPr>
            </a:lvl4pPr>
            <a:lvl5pPr marR="0" lvl="4"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R="0" lvl="5"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R="0" lvl="6"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7pPr>
            <a:lvl8pPr marR="0" lvl="7"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8pPr>
            <a:lvl9pPr marR="0" lvl="8" algn="l" rtl="0">
              <a:lnSpc>
                <a:spcPct val="120000"/>
              </a:lnSpc>
              <a:spcBef>
                <a:spcPts val="0"/>
              </a:spcBef>
              <a:spcAft>
                <a:spcPts val="0"/>
              </a:spcAft>
              <a:buClr>
                <a:schemeClr val="dk1"/>
              </a:buClr>
              <a:buSzPts val="1400"/>
              <a:buFont typeface="Tahoma"/>
              <a:buChar char="–"/>
              <a:defRPr sz="1500" b="0" i="0" u="none" strike="noStrike" cap="none">
                <a:solidFill>
                  <a:schemeClr val="dk1"/>
                </a:solidFill>
                <a:latin typeface="Tahoma"/>
                <a:ea typeface="Tahoma"/>
                <a:cs typeface="Tahoma"/>
                <a:sym typeface="Tahoma"/>
              </a:defRPr>
            </a:lvl9pPr>
          </a:lstStyle>
          <a:p>
            <a:endParaRPr/>
          </a:p>
        </p:txBody>
      </p:sp>
      <p:sp>
        <p:nvSpPr>
          <p:cNvPr id="8231" name="Google Shape;8231;p97"/>
          <p:cNvSpPr txBox="1">
            <a:spLocks noGrp="1"/>
          </p:cNvSpPr>
          <p:nvPr>
            <p:ph type="title"/>
          </p:nvPr>
        </p:nvSpPr>
        <p:spPr>
          <a:xfrm>
            <a:off x="762000" y="901128"/>
            <a:ext cx="4360864" cy="1865127"/>
          </a:xfrm>
          <a:prstGeom prst="rect">
            <a:avLst/>
          </a:prstGeom>
          <a:noFill/>
          <a:ln>
            <a:noFill/>
          </a:ln>
        </p:spPr>
        <p:txBody>
          <a:bodyPr spcFirstLastPara="1" wrap="square" lIns="0" tIns="0" rIns="0" bIns="0" anchor="t" anchorCtr="0"/>
          <a:lstStyle>
            <a:lvl1pPr lvl="0" algn="l">
              <a:lnSpc>
                <a:spcPct val="101000"/>
              </a:lnSpc>
              <a:spcBef>
                <a:spcPts val="0"/>
              </a:spcBef>
              <a:spcAft>
                <a:spcPts val="0"/>
              </a:spcAft>
              <a:buClr>
                <a:schemeClr val="dk2"/>
              </a:buClr>
              <a:buSzPts val="4000"/>
              <a:buFont typeface="Tahoma"/>
              <a:buNone/>
              <a:defRPr sz="4000">
                <a:solidFill>
                  <a:schemeClr val="dk2"/>
                </a:solidFill>
                <a:latin typeface="Tahoma"/>
                <a:ea typeface="Tahoma"/>
                <a:cs typeface="Tahoma"/>
                <a:sym typeface="Tahom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32" name="Google Shape;8232;p97"/>
          <p:cNvSpPr txBox="1">
            <a:spLocks noGrp="1"/>
          </p:cNvSpPr>
          <p:nvPr>
            <p:ph type="body" idx="1"/>
          </p:nvPr>
        </p:nvSpPr>
        <p:spPr>
          <a:xfrm>
            <a:off x="7070724" y="4128415"/>
            <a:ext cx="4359277" cy="1865127"/>
          </a:xfrm>
          <a:prstGeom prst="rect">
            <a:avLst/>
          </a:prstGeom>
          <a:noFill/>
          <a:ln>
            <a:noFill/>
          </a:ln>
        </p:spPr>
        <p:txBody>
          <a:bodyPr spcFirstLastPara="1" wrap="square" lIns="0" tIns="0" rIns="0" bIns="0" anchor="b" anchorCtr="0"/>
          <a:lstStyle>
            <a:lvl1pPr marL="456867" lvl="0" indent="-228450" algn="r">
              <a:lnSpc>
                <a:spcPct val="101000"/>
              </a:lnSpc>
              <a:spcBef>
                <a:spcPts val="0"/>
              </a:spcBef>
              <a:spcAft>
                <a:spcPts val="0"/>
              </a:spcAft>
              <a:buSzPts val="4000"/>
              <a:buNone/>
              <a:defRPr sz="4000">
                <a:solidFill>
                  <a:schemeClr val="dk1"/>
                </a:solidFill>
                <a:latin typeface="Tahoma"/>
                <a:ea typeface="Tahoma"/>
                <a:cs typeface="Tahoma"/>
                <a:sym typeface="Tahoma"/>
              </a:defRPr>
            </a:lvl1pPr>
            <a:lvl2pPr marL="913765" lvl="1" indent="-228450" algn="l">
              <a:lnSpc>
                <a:spcPct val="114000"/>
              </a:lnSpc>
              <a:spcBef>
                <a:spcPts val="0"/>
              </a:spcBef>
              <a:spcAft>
                <a:spcPts val="0"/>
              </a:spcAft>
              <a:buSzPts val="2000"/>
              <a:buNone/>
              <a:defRPr sz="2000">
                <a:solidFill>
                  <a:srgbClr val="888991"/>
                </a:solidFill>
              </a:defRPr>
            </a:lvl2pPr>
            <a:lvl3pPr marL="1370648" lvl="2" indent="-228450" algn="l">
              <a:lnSpc>
                <a:spcPct val="120000"/>
              </a:lnSpc>
              <a:spcBef>
                <a:spcPts val="0"/>
              </a:spcBef>
              <a:spcAft>
                <a:spcPts val="0"/>
              </a:spcAft>
              <a:buSzPts val="1800"/>
              <a:buNone/>
              <a:defRPr sz="1900">
                <a:solidFill>
                  <a:srgbClr val="888991"/>
                </a:solidFill>
              </a:defRPr>
            </a:lvl3pPr>
            <a:lvl4pPr marL="1827530" lvl="3" indent="-228450" algn="l">
              <a:lnSpc>
                <a:spcPct val="120000"/>
              </a:lnSpc>
              <a:spcBef>
                <a:spcPts val="0"/>
              </a:spcBef>
              <a:spcAft>
                <a:spcPts val="0"/>
              </a:spcAft>
              <a:buSzPts val="1600"/>
              <a:buNone/>
              <a:defRPr sz="1600">
                <a:solidFill>
                  <a:srgbClr val="888991"/>
                </a:solidFill>
              </a:defRPr>
            </a:lvl4pPr>
            <a:lvl5pPr marL="2284430" lvl="4" indent="-228450" algn="l">
              <a:lnSpc>
                <a:spcPct val="120000"/>
              </a:lnSpc>
              <a:spcBef>
                <a:spcPts val="0"/>
              </a:spcBef>
              <a:spcAft>
                <a:spcPts val="0"/>
              </a:spcAft>
              <a:buClr>
                <a:srgbClr val="888991"/>
              </a:buClr>
              <a:buSzPts val="1600"/>
              <a:buNone/>
              <a:defRPr sz="1600">
                <a:solidFill>
                  <a:srgbClr val="888991"/>
                </a:solidFill>
              </a:defRPr>
            </a:lvl5pPr>
            <a:lvl6pPr marL="2741294" lvl="5" indent="-228450" algn="l">
              <a:lnSpc>
                <a:spcPct val="120000"/>
              </a:lnSpc>
              <a:spcBef>
                <a:spcPts val="0"/>
              </a:spcBef>
              <a:spcAft>
                <a:spcPts val="0"/>
              </a:spcAft>
              <a:buClr>
                <a:srgbClr val="888991"/>
              </a:buClr>
              <a:buSzPts val="1600"/>
              <a:buNone/>
              <a:defRPr sz="1600">
                <a:solidFill>
                  <a:srgbClr val="888991"/>
                </a:solidFill>
              </a:defRPr>
            </a:lvl6pPr>
            <a:lvl7pPr marL="3198160" lvl="6" indent="-228450" algn="l">
              <a:lnSpc>
                <a:spcPct val="120000"/>
              </a:lnSpc>
              <a:spcBef>
                <a:spcPts val="0"/>
              </a:spcBef>
              <a:spcAft>
                <a:spcPts val="0"/>
              </a:spcAft>
              <a:buClr>
                <a:srgbClr val="888991"/>
              </a:buClr>
              <a:buSzPts val="1600"/>
              <a:buNone/>
              <a:defRPr sz="1600">
                <a:solidFill>
                  <a:srgbClr val="888991"/>
                </a:solidFill>
              </a:defRPr>
            </a:lvl7pPr>
            <a:lvl8pPr marL="3655027" lvl="7" indent="-228450" algn="l">
              <a:lnSpc>
                <a:spcPct val="120000"/>
              </a:lnSpc>
              <a:spcBef>
                <a:spcPts val="0"/>
              </a:spcBef>
              <a:spcAft>
                <a:spcPts val="0"/>
              </a:spcAft>
              <a:buClr>
                <a:srgbClr val="888991"/>
              </a:buClr>
              <a:buSzPts val="1600"/>
              <a:buNone/>
              <a:defRPr sz="1600">
                <a:solidFill>
                  <a:srgbClr val="888991"/>
                </a:solidFill>
              </a:defRPr>
            </a:lvl8pPr>
            <a:lvl9pPr marL="4111925" lvl="8" indent="-228450" algn="l">
              <a:lnSpc>
                <a:spcPct val="120000"/>
              </a:lnSpc>
              <a:spcBef>
                <a:spcPts val="0"/>
              </a:spcBef>
              <a:spcAft>
                <a:spcPts val="0"/>
              </a:spcAft>
              <a:buClr>
                <a:srgbClr val="888991"/>
              </a:buClr>
              <a:buSzPts val="1600"/>
              <a:buNone/>
              <a:defRPr sz="1600">
                <a:solidFill>
                  <a:srgbClr val="888991"/>
                </a:solidFill>
              </a:defRPr>
            </a:lvl9pPr>
          </a:lstStyle>
          <a:p>
            <a:endParaRPr/>
          </a:p>
        </p:txBody>
      </p:sp>
      <p:sp>
        <p:nvSpPr>
          <p:cNvPr id="8233" name="Google Shape;8233;p97"/>
          <p:cNvSpPr/>
          <p:nvPr/>
        </p:nvSpPr>
        <p:spPr>
          <a:xfrm>
            <a:off x="11039476" y="6332597"/>
            <a:ext cx="1152525" cy="525403"/>
          </a:xfrm>
          <a:prstGeom prst="rect">
            <a:avLst/>
          </a:prstGeom>
          <a:solidFill>
            <a:schemeClr val="lt1"/>
          </a:solidFill>
          <a:ln>
            <a:noFill/>
          </a:ln>
        </p:spPr>
        <p:txBody>
          <a:bodyPr spcFirstLastPara="1" wrap="square" lIns="91368" tIns="45698" rIns="91368" bIns="45698"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900" b="0" i="0" u="none" strike="noStrike" cap="none">
              <a:solidFill>
                <a:schemeClr val="accent2"/>
              </a:solidFill>
              <a:latin typeface="Tahoma"/>
              <a:ea typeface="Tahoma"/>
              <a:cs typeface="Tahoma"/>
              <a:sym typeface="Tahoma"/>
            </a:endParaRPr>
          </a:p>
        </p:txBody>
      </p:sp>
      <p:sp>
        <p:nvSpPr>
          <p:cNvPr id="8234" name="Google Shape;8234;p97"/>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lvl="0" algn="r">
              <a:lnSpc>
                <a:spcPct val="100000"/>
              </a:lnSpc>
              <a:spcBef>
                <a:spcPts val="0"/>
              </a:spcBef>
              <a:spcAft>
                <a:spcPts val="0"/>
              </a:spcAft>
              <a:buSzPts val="1400"/>
              <a:buNone/>
              <a:defRPr sz="1100">
                <a:solidFill>
                  <a:schemeClr val="accen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35" name="Google Shape;8235;p97"/>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1pPr>
            <a:lvl2pPr marL="0" marR="0" lvl="1"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2pPr>
            <a:lvl3pPr marL="0" marR="0" lvl="2"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3pPr>
            <a:lvl4pPr marL="0" marR="0" lvl="3"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4pPr>
            <a:lvl5pPr marL="0" marR="0" lvl="4"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5pPr>
            <a:lvl6pPr marL="0" marR="0" lvl="5"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6pPr>
            <a:lvl7pPr marL="0" marR="0" lvl="6"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7pPr>
            <a:lvl8pPr marL="0" marR="0" lvl="7"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8pPr>
            <a:lvl9pPr marL="0" marR="0" lvl="8" indent="0" algn="r">
              <a:lnSpc>
                <a:spcPct val="100000"/>
              </a:lnSpc>
              <a:spcBef>
                <a:spcPts val="0"/>
              </a:spcBef>
              <a:spcAft>
                <a:spcPts val="0"/>
              </a:spcAft>
              <a:buClr>
                <a:srgbClr val="000000"/>
              </a:buClr>
              <a:buSzPts val="1000"/>
              <a:buFont typeface="Arial"/>
              <a:buNone/>
              <a:defRPr sz="1100" b="0" i="0" u="none" strike="noStrike" cap="none">
                <a:solidFill>
                  <a:schemeClr val="accent2"/>
                </a:solidFill>
                <a:latin typeface="Tahoma"/>
                <a:ea typeface="Tahoma"/>
                <a:cs typeface="Tahoma"/>
                <a:sym typeface="Tahoma"/>
              </a:defRPr>
            </a:lvl9pPr>
          </a:lstStyle>
          <a:p>
            <a:fld id="{00000000-1234-1234-1234-123412341234}" type="slidenum">
              <a:rPr lang="it-IT" smtClean="0"/>
              <a:pPr/>
              <a:t>‹N›</a:t>
            </a:fld>
            <a:endParaRPr lang="it-IT"/>
          </a:p>
        </p:txBody>
      </p:sp>
      <p:sp>
        <p:nvSpPr>
          <p:cNvPr id="8236" name="Google Shape;8236;p97"/>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chemeClr val="accent2"/>
                </a:solidFill>
                <a:latin typeface="Tahoma"/>
                <a:ea typeface="Tahoma"/>
                <a:cs typeface="Tahoma"/>
                <a:sym typeface="Tahoma"/>
              </a:rPr>
              <a:t>|</a:t>
            </a:r>
            <a:endParaRPr sz="1100" b="0" i="0" u="none" strike="noStrike" cap="none">
              <a:solidFill>
                <a:schemeClr val="accent2"/>
              </a:solidFill>
              <a:latin typeface="Tahoma"/>
              <a:ea typeface="Tahoma"/>
              <a:cs typeface="Tahoma"/>
              <a:sym typeface="Tahoma"/>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matchingName="final slide blue">
  <p:cSld name="final slide blue">
    <p:bg>
      <p:bgPr>
        <a:solidFill>
          <a:srgbClr val="2175D9"/>
        </a:solidFill>
        <a:effectLst/>
      </p:bgPr>
    </p:bg>
    <p:spTree>
      <p:nvGrpSpPr>
        <p:cNvPr id="1" name="Shape 8237"/>
        <p:cNvGrpSpPr/>
        <p:nvPr/>
      </p:nvGrpSpPr>
      <p:grpSpPr>
        <a:xfrm>
          <a:off x="0" y="0"/>
          <a:ext cx="0" cy="0"/>
          <a:chOff x="0" y="0"/>
          <a:chExt cx="0" cy="0"/>
        </a:xfrm>
      </p:grpSpPr>
      <p:grpSp>
        <p:nvGrpSpPr>
          <p:cNvPr id="8238" name="Google Shape;8238;p98"/>
          <p:cNvGrpSpPr/>
          <p:nvPr/>
        </p:nvGrpSpPr>
        <p:grpSpPr>
          <a:xfrm>
            <a:off x="765177" y="911262"/>
            <a:ext cx="10658475" cy="5026025"/>
            <a:chOff x="482" y="574"/>
            <a:chExt cx="6714" cy="3166"/>
          </a:xfrm>
        </p:grpSpPr>
        <p:sp>
          <p:nvSpPr>
            <p:cNvPr id="8239" name="Google Shape;8239;p98"/>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0" name="Google Shape;8240;p98"/>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1" name="Google Shape;8241;p98"/>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2" name="Google Shape;8242;p98"/>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3" name="Google Shape;8243;p98"/>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4" name="Google Shape;8244;p98"/>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5" name="Google Shape;8245;p98"/>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6" name="Google Shape;8246;p98"/>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7" name="Google Shape;8247;p98"/>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8" name="Google Shape;8248;p98"/>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49" name="Google Shape;8249;p98"/>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0" name="Google Shape;8250;p98"/>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1" name="Google Shape;8251;p98"/>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2" name="Google Shape;8252;p98"/>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3" name="Google Shape;8253;p98"/>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4" name="Google Shape;8254;p98"/>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5" name="Google Shape;8255;p98"/>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6" name="Google Shape;8256;p98"/>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7" name="Google Shape;8257;p98"/>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8" name="Google Shape;8258;p98"/>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59" name="Google Shape;8259;p98"/>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60" name="Google Shape;8260;p98"/>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261" name="Google Shape;8261;p98"/>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8262" name="Google Shape;8262;p98"/>
          <p:cNvGrpSpPr/>
          <p:nvPr/>
        </p:nvGrpSpPr>
        <p:grpSpPr>
          <a:xfrm>
            <a:off x="-294300" y="-297472"/>
            <a:ext cx="12780600" cy="7449775"/>
            <a:chOff x="-294300" y="-297475"/>
            <a:chExt cx="12780600" cy="7449775"/>
          </a:xfrm>
        </p:grpSpPr>
        <p:grpSp>
          <p:nvGrpSpPr>
            <p:cNvPr id="8263" name="Google Shape;8263;p98"/>
            <p:cNvGrpSpPr/>
            <p:nvPr/>
          </p:nvGrpSpPr>
          <p:grpSpPr>
            <a:xfrm>
              <a:off x="-294300" y="0"/>
              <a:ext cx="180000" cy="6858000"/>
              <a:chOff x="-232" y="0"/>
              <a:chExt cx="232" cy="4320"/>
            </a:xfrm>
          </p:grpSpPr>
          <p:cxnSp>
            <p:nvCxnSpPr>
              <p:cNvPr id="8264" name="Google Shape;8264;p9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65" name="Google Shape;8265;p9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66" name="Google Shape;8266;p9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67" name="Google Shape;8267;p9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68" name="Google Shape;8268;p9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69" name="Google Shape;8269;p9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0" name="Google Shape;8270;p9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1" name="Google Shape;8271;p9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2" name="Google Shape;8272;p9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3" name="Google Shape;8273;p9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4" name="Google Shape;8274;p9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5" name="Google Shape;8275;p9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6" name="Google Shape;8276;p9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7" name="Google Shape;8277;p9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8" name="Google Shape;8278;p9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79" name="Google Shape;8279;p9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280" name="Google Shape;8280;p98"/>
            <p:cNvGrpSpPr/>
            <p:nvPr/>
          </p:nvGrpSpPr>
          <p:grpSpPr>
            <a:xfrm>
              <a:off x="12306300" y="0"/>
              <a:ext cx="180000" cy="6858000"/>
              <a:chOff x="-232" y="0"/>
              <a:chExt cx="232" cy="4320"/>
            </a:xfrm>
          </p:grpSpPr>
          <p:cxnSp>
            <p:nvCxnSpPr>
              <p:cNvPr id="8281" name="Google Shape;8281;p98"/>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2" name="Google Shape;8282;p98"/>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3" name="Google Shape;8283;p98"/>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4" name="Google Shape;8284;p98"/>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5" name="Google Shape;8285;p98"/>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6" name="Google Shape;8286;p98"/>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7" name="Google Shape;8287;p98"/>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8" name="Google Shape;8288;p98"/>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89" name="Google Shape;8289;p98"/>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0" name="Google Shape;8290;p98"/>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1" name="Google Shape;8291;p98"/>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2" name="Google Shape;8292;p98"/>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3" name="Google Shape;8293;p98"/>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4" name="Google Shape;8294;p98"/>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5" name="Google Shape;8295;p98"/>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296" name="Google Shape;8296;p98"/>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297" name="Google Shape;8297;p98"/>
            <p:cNvGrpSpPr/>
            <p:nvPr/>
          </p:nvGrpSpPr>
          <p:grpSpPr>
            <a:xfrm>
              <a:off x="1" y="-297475"/>
              <a:ext cx="12192000" cy="180000"/>
              <a:chOff x="0" y="-689"/>
              <a:chExt cx="7680" cy="232"/>
            </a:xfrm>
          </p:grpSpPr>
          <p:cxnSp>
            <p:nvCxnSpPr>
              <p:cNvPr id="8298" name="Google Shape;8298;p9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99" name="Google Shape;8299;p9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0" name="Google Shape;8300;p9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1" name="Google Shape;8301;p9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2" name="Google Shape;8302;p9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3" name="Google Shape;8303;p9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4" name="Google Shape;8304;p9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5" name="Google Shape;8305;p9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6" name="Google Shape;8306;p9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7" name="Google Shape;8307;p9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8" name="Google Shape;8308;p9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09" name="Google Shape;8309;p9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0" name="Google Shape;8310;p9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1" name="Google Shape;8311;p9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2" name="Google Shape;8312;p9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3" name="Google Shape;8313;p9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4" name="Google Shape;8314;p9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5" name="Google Shape;8315;p9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6" name="Google Shape;8316;p9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7" name="Google Shape;8317;p9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8" name="Google Shape;8318;p9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19" name="Google Shape;8319;p9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0" name="Google Shape;8320;p9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1" name="Google Shape;8321;p9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2" name="Google Shape;8322;p98"/>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3" name="Google Shape;8323;p98"/>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324" name="Google Shape;8324;p98"/>
            <p:cNvGrpSpPr/>
            <p:nvPr/>
          </p:nvGrpSpPr>
          <p:grpSpPr>
            <a:xfrm>
              <a:off x="6351" y="6972300"/>
              <a:ext cx="12195174" cy="180000"/>
              <a:chOff x="4" y="-689"/>
              <a:chExt cx="7682" cy="232"/>
            </a:xfrm>
          </p:grpSpPr>
          <p:cxnSp>
            <p:nvCxnSpPr>
              <p:cNvPr id="8325" name="Google Shape;8325;p98"/>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6" name="Google Shape;8326;p98"/>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7" name="Google Shape;8327;p98"/>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8" name="Google Shape;8328;p98"/>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29" name="Google Shape;8329;p98"/>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0" name="Google Shape;8330;p98"/>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1" name="Google Shape;8331;p98"/>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2" name="Google Shape;8332;p98"/>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3" name="Google Shape;8333;p98"/>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4" name="Google Shape;8334;p98"/>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5" name="Google Shape;8335;p98"/>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6" name="Google Shape;8336;p98"/>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7" name="Google Shape;8337;p98"/>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8" name="Google Shape;8338;p98"/>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39" name="Google Shape;8339;p98"/>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0" name="Google Shape;8340;p98"/>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1" name="Google Shape;8341;p98"/>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2" name="Google Shape;8342;p98"/>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3" name="Google Shape;8343;p98"/>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4" name="Google Shape;8344;p98"/>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5" name="Google Shape;8345;p98"/>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6" name="Google Shape;8346;p98"/>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7" name="Google Shape;8347;p98"/>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8" name="Google Shape;8348;p98"/>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49" name="Google Shape;8349;p98"/>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50" name="Google Shape;8350;p98"/>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matchingName="final slide turquoise">
  <p:cSld name="final slide turquoise">
    <p:bg>
      <p:bgPr>
        <a:solidFill>
          <a:srgbClr val="6BA5B4"/>
        </a:solidFill>
        <a:effectLst/>
      </p:bgPr>
    </p:bg>
    <p:spTree>
      <p:nvGrpSpPr>
        <p:cNvPr id="1" name="Shape 8351"/>
        <p:cNvGrpSpPr/>
        <p:nvPr/>
      </p:nvGrpSpPr>
      <p:grpSpPr>
        <a:xfrm>
          <a:off x="0" y="0"/>
          <a:ext cx="0" cy="0"/>
          <a:chOff x="0" y="0"/>
          <a:chExt cx="0" cy="0"/>
        </a:xfrm>
      </p:grpSpPr>
      <p:grpSp>
        <p:nvGrpSpPr>
          <p:cNvPr id="8352" name="Google Shape;8352;p99"/>
          <p:cNvGrpSpPr/>
          <p:nvPr/>
        </p:nvGrpSpPr>
        <p:grpSpPr>
          <a:xfrm>
            <a:off x="765177" y="911262"/>
            <a:ext cx="10658475" cy="5026025"/>
            <a:chOff x="482" y="574"/>
            <a:chExt cx="6714" cy="3166"/>
          </a:xfrm>
        </p:grpSpPr>
        <p:sp>
          <p:nvSpPr>
            <p:cNvPr id="8353" name="Google Shape;8353;p99"/>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4" name="Google Shape;8354;p99"/>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5" name="Google Shape;8355;p99"/>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6" name="Google Shape;8356;p99"/>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7" name="Google Shape;8357;p99"/>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8" name="Google Shape;8358;p99"/>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59" name="Google Shape;8359;p99"/>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0" name="Google Shape;8360;p99"/>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1" name="Google Shape;8361;p99"/>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2" name="Google Shape;8362;p99"/>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3" name="Google Shape;8363;p99"/>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4" name="Google Shape;8364;p99"/>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5" name="Google Shape;8365;p99"/>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6" name="Google Shape;8366;p99"/>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7" name="Google Shape;8367;p99"/>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8" name="Google Shape;8368;p99"/>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69" name="Google Shape;8369;p99"/>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0" name="Google Shape;8370;p99"/>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1" name="Google Shape;8371;p99"/>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2" name="Google Shape;8372;p99"/>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3" name="Google Shape;8373;p99"/>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4" name="Google Shape;8374;p99"/>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375" name="Google Shape;8375;p99"/>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8376" name="Google Shape;8376;p99"/>
          <p:cNvGrpSpPr/>
          <p:nvPr/>
        </p:nvGrpSpPr>
        <p:grpSpPr>
          <a:xfrm>
            <a:off x="-294300" y="-297472"/>
            <a:ext cx="12780600" cy="7449775"/>
            <a:chOff x="-294300" y="-297475"/>
            <a:chExt cx="12780600" cy="7449775"/>
          </a:xfrm>
        </p:grpSpPr>
        <p:grpSp>
          <p:nvGrpSpPr>
            <p:cNvPr id="8377" name="Google Shape;8377;p99"/>
            <p:cNvGrpSpPr/>
            <p:nvPr/>
          </p:nvGrpSpPr>
          <p:grpSpPr>
            <a:xfrm>
              <a:off x="-294300" y="0"/>
              <a:ext cx="180000" cy="6858000"/>
              <a:chOff x="-232" y="0"/>
              <a:chExt cx="232" cy="4320"/>
            </a:xfrm>
          </p:grpSpPr>
          <p:cxnSp>
            <p:nvCxnSpPr>
              <p:cNvPr id="8378" name="Google Shape;8378;p9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79" name="Google Shape;8379;p9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0" name="Google Shape;8380;p9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1" name="Google Shape;8381;p9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2" name="Google Shape;8382;p9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3" name="Google Shape;8383;p9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4" name="Google Shape;8384;p9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5" name="Google Shape;8385;p9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6" name="Google Shape;8386;p9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7" name="Google Shape;8387;p9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8" name="Google Shape;8388;p9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89" name="Google Shape;8389;p9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0" name="Google Shape;8390;p9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1" name="Google Shape;8391;p9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2" name="Google Shape;8392;p9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3" name="Google Shape;8393;p9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394" name="Google Shape;8394;p99"/>
            <p:cNvGrpSpPr/>
            <p:nvPr/>
          </p:nvGrpSpPr>
          <p:grpSpPr>
            <a:xfrm>
              <a:off x="12306300" y="0"/>
              <a:ext cx="180000" cy="6858000"/>
              <a:chOff x="-232" y="0"/>
              <a:chExt cx="232" cy="4320"/>
            </a:xfrm>
          </p:grpSpPr>
          <p:cxnSp>
            <p:nvCxnSpPr>
              <p:cNvPr id="8395" name="Google Shape;8395;p99"/>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6" name="Google Shape;8396;p99"/>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7" name="Google Shape;8397;p99"/>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8" name="Google Shape;8398;p99"/>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399" name="Google Shape;8399;p99"/>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0" name="Google Shape;8400;p99"/>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1" name="Google Shape;8401;p99"/>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2" name="Google Shape;8402;p99"/>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3" name="Google Shape;8403;p99"/>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4" name="Google Shape;8404;p99"/>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5" name="Google Shape;8405;p99"/>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6" name="Google Shape;8406;p99"/>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7" name="Google Shape;8407;p99"/>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8" name="Google Shape;8408;p99"/>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09" name="Google Shape;8409;p99"/>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10" name="Google Shape;8410;p99"/>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411" name="Google Shape;8411;p99"/>
            <p:cNvGrpSpPr/>
            <p:nvPr/>
          </p:nvGrpSpPr>
          <p:grpSpPr>
            <a:xfrm>
              <a:off x="1" y="-297475"/>
              <a:ext cx="12192000" cy="180000"/>
              <a:chOff x="0" y="-689"/>
              <a:chExt cx="7680" cy="232"/>
            </a:xfrm>
          </p:grpSpPr>
          <p:cxnSp>
            <p:nvCxnSpPr>
              <p:cNvPr id="8412" name="Google Shape;8412;p9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3" name="Google Shape;8413;p9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4" name="Google Shape;8414;p9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5" name="Google Shape;8415;p9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6" name="Google Shape;8416;p9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7" name="Google Shape;8417;p9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8" name="Google Shape;8418;p9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19" name="Google Shape;8419;p9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0" name="Google Shape;8420;p9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1" name="Google Shape;8421;p9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2" name="Google Shape;8422;p9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3" name="Google Shape;8423;p9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4" name="Google Shape;8424;p9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5" name="Google Shape;8425;p9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6" name="Google Shape;8426;p9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7" name="Google Shape;8427;p9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8" name="Google Shape;8428;p9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29" name="Google Shape;8429;p9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0" name="Google Shape;8430;p9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1" name="Google Shape;8431;p9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2" name="Google Shape;8432;p9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3" name="Google Shape;8433;p9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4" name="Google Shape;8434;p9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5" name="Google Shape;8435;p9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6" name="Google Shape;8436;p99"/>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37" name="Google Shape;8437;p99"/>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438" name="Google Shape;8438;p99"/>
            <p:cNvGrpSpPr/>
            <p:nvPr/>
          </p:nvGrpSpPr>
          <p:grpSpPr>
            <a:xfrm>
              <a:off x="6351" y="6972300"/>
              <a:ext cx="12195174" cy="180000"/>
              <a:chOff x="4" y="-689"/>
              <a:chExt cx="7682" cy="232"/>
            </a:xfrm>
          </p:grpSpPr>
          <p:cxnSp>
            <p:nvCxnSpPr>
              <p:cNvPr id="8439" name="Google Shape;8439;p99"/>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0" name="Google Shape;8440;p99"/>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1" name="Google Shape;8441;p99"/>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2" name="Google Shape;8442;p99"/>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3" name="Google Shape;8443;p99"/>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4" name="Google Shape;8444;p99"/>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5" name="Google Shape;8445;p99"/>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6" name="Google Shape;8446;p99"/>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7" name="Google Shape;8447;p99"/>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8" name="Google Shape;8448;p99"/>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49" name="Google Shape;8449;p99"/>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0" name="Google Shape;8450;p99"/>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1" name="Google Shape;8451;p99"/>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2" name="Google Shape;8452;p99"/>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3" name="Google Shape;8453;p99"/>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4" name="Google Shape;8454;p99"/>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5" name="Google Shape;8455;p99"/>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6" name="Google Shape;8456;p99"/>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7" name="Google Shape;8457;p99"/>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8" name="Google Shape;8458;p99"/>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59" name="Google Shape;8459;p99"/>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60" name="Google Shape;8460;p99"/>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61" name="Google Shape;8461;p99"/>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62" name="Google Shape;8462;p99"/>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63" name="Google Shape;8463;p99"/>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64" name="Google Shape;8464;p99"/>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matchingName="final slide cream">
  <p:cSld name="final slide cream">
    <p:bg>
      <p:bgPr>
        <a:solidFill>
          <a:srgbClr val="F7F5F0"/>
        </a:solidFill>
        <a:effectLst/>
      </p:bgPr>
    </p:bg>
    <p:spTree>
      <p:nvGrpSpPr>
        <p:cNvPr id="1" name="Shape 8465"/>
        <p:cNvGrpSpPr/>
        <p:nvPr/>
      </p:nvGrpSpPr>
      <p:grpSpPr>
        <a:xfrm>
          <a:off x="0" y="0"/>
          <a:ext cx="0" cy="0"/>
          <a:chOff x="0" y="0"/>
          <a:chExt cx="0" cy="0"/>
        </a:xfrm>
      </p:grpSpPr>
      <p:grpSp>
        <p:nvGrpSpPr>
          <p:cNvPr id="8466" name="Google Shape;8466;p100"/>
          <p:cNvGrpSpPr/>
          <p:nvPr/>
        </p:nvGrpSpPr>
        <p:grpSpPr>
          <a:xfrm>
            <a:off x="765177" y="911262"/>
            <a:ext cx="10658475" cy="5026025"/>
            <a:chOff x="482" y="574"/>
            <a:chExt cx="6714" cy="3166"/>
          </a:xfrm>
        </p:grpSpPr>
        <p:sp>
          <p:nvSpPr>
            <p:cNvPr id="8467" name="Google Shape;8467;p100"/>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68" name="Google Shape;8468;p100"/>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69" name="Google Shape;8469;p100"/>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0" name="Google Shape;8470;p100"/>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1" name="Google Shape;8471;p100"/>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2" name="Google Shape;8472;p100"/>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3" name="Google Shape;8473;p100"/>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4" name="Google Shape;8474;p100"/>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5" name="Google Shape;8475;p100"/>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6" name="Google Shape;8476;p100"/>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7" name="Google Shape;8477;p100"/>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8" name="Google Shape;8478;p100"/>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79" name="Google Shape;8479;p100"/>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0" name="Google Shape;8480;p100"/>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1" name="Google Shape;8481;p100"/>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2" name="Google Shape;8482;p100"/>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3" name="Google Shape;8483;p100"/>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4" name="Google Shape;8484;p100"/>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5" name="Google Shape;8485;p100"/>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6" name="Google Shape;8486;p100"/>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7" name="Google Shape;8487;p100"/>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8" name="Google Shape;8488;p100"/>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489" name="Google Shape;8489;p100"/>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217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8490" name="Google Shape;8490;p100"/>
          <p:cNvGrpSpPr/>
          <p:nvPr/>
        </p:nvGrpSpPr>
        <p:grpSpPr>
          <a:xfrm>
            <a:off x="-294300" y="-297472"/>
            <a:ext cx="12780600" cy="7449775"/>
            <a:chOff x="-294300" y="-297475"/>
            <a:chExt cx="12780600" cy="7449775"/>
          </a:xfrm>
        </p:grpSpPr>
        <p:grpSp>
          <p:nvGrpSpPr>
            <p:cNvPr id="8491" name="Google Shape;8491;p100"/>
            <p:cNvGrpSpPr/>
            <p:nvPr/>
          </p:nvGrpSpPr>
          <p:grpSpPr>
            <a:xfrm>
              <a:off x="-294300" y="0"/>
              <a:ext cx="180000" cy="6858000"/>
              <a:chOff x="-232" y="0"/>
              <a:chExt cx="232" cy="4320"/>
            </a:xfrm>
          </p:grpSpPr>
          <p:cxnSp>
            <p:nvCxnSpPr>
              <p:cNvPr id="8492" name="Google Shape;8492;p10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3" name="Google Shape;8493;p10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4" name="Google Shape;8494;p10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5" name="Google Shape;8495;p10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6" name="Google Shape;8496;p10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7" name="Google Shape;8497;p10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8" name="Google Shape;8498;p10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499" name="Google Shape;8499;p10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0" name="Google Shape;8500;p10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1" name="Google Shape;8501;p10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2" name="Google Shape;8502;p10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3" name="Google Shape;8503;p10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4" name="Google Shape;8504;p10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5" name="Google Shape;8505;p10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6" name="Google Shape;8506;p10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07" name="Google Shape;8507;p10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508" name="Google Shape;8508;p100"/>
            <p:cNvGrpSpPr/>
            <p:nvPr/>
          </p:nvGrpSpPr>
          <p:grpSpPr>
            <a:xfrm>
              <a:off x="12306300" y="0"/>
              <a:ext cx="180000" cy="6858000"/>
              <a:chOff x="-232" y="0"/>
              <a:chExt cx="232" cy="4320"/>
            </a:xfrm>
          </p:grpSpPr>
          <p:cxnSp>
            <p:nvCxnSpPr>
              <p:cNvPr id="8509" name="Google Shape;8509;p100"/>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0" name="Google Shape;8510;p100"/>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1" name="Google Shape;8511;p100"/>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2" name="Google Shape;8512;p100"/>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3" name="Google Shape;8513;p100"/>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4" name="Google Shape;8514;p100"/>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5" name="Google Shape;8515;p100"/>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6" name="Google Shape;8516;p100"/>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7" name="Google Shape;8517;p100"/>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8" name="Google Shape;8518;p100"/>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19" name="Google Shape;8519;p100"/>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0" name="Google Shape;8520;p100"/>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1" name="Google Shape;8521;p100"/>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2" name="Google Shape;8522;p100"/>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3" name="Google Shape;8523;p100"/>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524" name="Google Shape;8524;p100"/>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525" name="Google Shape;8525;p100"/>
            <p:cNvGrpSpPr/>
            <p:nvPr/>
          </p:nvGrpSpPr>
          <p:grpSpPr>
            <a:xfrm>
              <a:off x="1" y="-297475"/>
              <a:ext cx="12192000" cy="180000"/>
              <a:chOff x="0" y="-689"/>
              <a:chExt cx="7680" cy="232"/>
            </a:xfrm>
          </p:grpSpPr>
          <p:cxnSp>
            <p:nvCxnSpPr>
              <p:cNvPr id="8526" name="Google Shape;8526;p10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27" name="Google Shape;8527;p10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28" name="Google Shape;8528;p10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29" name="Google Shape;8529;p10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0" name="Google Shape;8530;p10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1" name="Google Shape;8531;p10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2" name="Google Shape;8532;p10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3" name="Google Shape;8533;p10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4" name="Google Shape;8534;p10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5" name="Google Shape;8535;p10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6" name="Google Shape;8536;p10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7" name="Google Shape;8537;p10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8" name="Google Shape;8538;p10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39" name="Google Shape;8539;p10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0" name="Google Shape;8540;p10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1" name="Google Shape;8541;p10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2" name="Google Shape;8542;p10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3" name="Google Shape;8543;p10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4" name="Google Shape;8544;p10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5" name="Google Shape;8545;p10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6" name="Google Shape;8546;p10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7" name="Google Shape;8547;p10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8" name="Google Shape;8548;p10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49" name="Google Shape;8549;p10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0" name="Google Shape;8550;p100"/>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1" name="Google Shape;8551;p100"/>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552" name="Google Shape;8552;p100"/>
            <p:cNvGrpSpPr/>
            <p:nvPr/>
          </p:nvGrpSpPr>
          <p:grpSpPr>
            <a:xfrm>
              <a:off x="6351" y="6972300"/>
              <a:ext cx="12195174" cy="180000"/>
              <a:chOff x="4" y="-689"/>
              <a:chExt cx="7682" cy="232"/>
            </a:xfrm>
          </p:grpSpPr>
          <p:cxnSp>
            <p:nvCxnSpPr>
              <p:cNvPr id="8553" name="Google Shape;8553;p100"/>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4" name="Google Shape;8554;p100"/>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5" name="Google Shape;8555;p100"/>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6" name="Google Shape;8556;p100"/>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7" name="Google Shape;8557;p100"/>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8" name="Google Shape;8558;p100"/>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59" name="Google Shape;8559;p100"/>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0" name="Google Shape;8560;p100"/>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1" name="Google Shape;8561;p100"/>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2" name="Google Shape;8562;p100"/>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3" name="Google Shape;8563;p100"/>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4" name="Google Shape;8564;p100"/>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5" name="Google Shape;8565;p100"/>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6" name="Google Shape;8566;p100"/>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7" name="Google Shape;8567;p100"/>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8" name="Google Shape;8568;p100"/>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69" name="Google Shape;8569;p100"/>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0" name="Google Shape;8570;p100"/>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1" name="Google Shape;8571;p100"/>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2" name="Google Shape;8572;p100"/>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3" name="Google Shape;8573;p100"/>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4" name="Google Shape;8574;p100"/>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5" name="Google Shape;8575;p100"/>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6" name="Google Shape;8576;p100"/>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7" name="Google Shape;8577;p100"/>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78" name="Google Shape;8578;p100"/>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matchingName="final slide red">
  <p:cSld name="final slide red">
    <p:bg>
      <p:bgPr>
        <a:solidFill>
          <a:srgbClr val="E74536"/>
        </a:solidFill>
        <a:effectLst/>
      </p:bgPr>
    </p:bg>
    <p:spTree>
      <p:nvGrpSpPr>
        <p:cNvPr id="1" name="Shape 8579"/>
        <p:cNvGrpSpPr/>
        <p:nvPr/>
      </p:nvGrpSpPr>
      <p:grpSpPr>
        <a:xfrm>
          <a:off x="0" y="0"/>
          <a:ext cx="0" cy="0"/>
          <a:chOff x="0" y="0"/>
          <a:chExt cx="0" cy="0"/>
        </a:xfrm>
      </p:grpSpPr>
      <p:grpSp>
        <p:nvGrpSpPr>
          <p:cNvPr id="8580" name="Google Shape;8580;p101"/>
          <p:cNvGrpSpPr/>
          <p:nvPr/>
        </p:nvGrpSpPr>
        <p:grpSpPr>
          <a:xfrm>
            <a:off x="765177" y="911262"/>
            <a:ext cx="10658475" cy="5026025"/>
            <a:chOff x="482" y="574"/>
            <a:chExt cx="6714" cy="3166"/>
          </a:xfrm>
        </p:grpSpPr>
        <p:sp>
          <p:nvSpPr>
            <p:cNvPr id="8581" name="Google Shape;8581;p101"/>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2" name="Google Shape;8582;p101"/>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3" name="Google Shape;8583;p101"/>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4" name="Google Shape;8584;p101"/>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5" name="Google Shape;8585;p101"/>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6" name="Google Shape;8586;p101"/>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7" name="Google Shape;8587;p101"/>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8" name="Google Shape;8588;p101"/>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89" name="Google Shape;8589;p101"/>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0" name="Google Shape;8590;p101"/>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1" name="Google Shape;8591;p101"/>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2" name="Google Shape;8592;p101"/>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3" name="Google Shape;8593;p101"/>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4" name="Google Shape;8594;p101"/>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5" name="Google Shape;8595;p101"/>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6" name="Google Shape;8596;p101"/>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7" name="Google Shape;8597;p101"/>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8" name="Google Shape;8598;p101"/>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599" name="Google Shape;8599;p101"/>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00" name="Google Shape;8600;p101"/>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01" name="Google Shape;8601;p101"/>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02" name="Google Shape;8602;p101"/>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03" name="Google Shape;8603;p101"/>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8604" name="Google Shape;8604;p101"/>
          <p:cNvGrpSpPr/>
          <p:nvPr/>
        </p:nvGrpSpPr>
        <p:grpSpPr>
          <a:xfrm>
            <a:off x="-294300" y="-297472"/>
            <a:ext cx="12780600" cy="7449775"/>
            <a:chOff x="-294300" y="-297475"/>
            <a:chExt cx="12780600" cy="7449775"/>
          </a:xfrm>
        </p:grpSpPr>
        <p:grpSp>
          <p:nvGrpSpPr>
            <p:cNvPr id="8605" name="Google Shape;8605;p101"/>
            <p:cNvGrpSpPr/>
            <p:nvPr/>
          </p:nvGrpSpPr>
          <p:grpSpPr>
            <a:xfrm>
              <a:off x="-294300" y="0"/>
              <a:ext cx="180000" cy="6858000"/>
              <a:chOff x="-232" y="0"/>
              <a:chExt cx="232" cy="4320"/>
            </a:xfrm>
          </p:grpSpPr>
          <p:cxnSp>
            <p:nvCxnSpPr>
              <p:cNvPr id="8606" name="Google Shape;8606;p10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07" name="Google Shape;8607;p10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08" name="Google Shape;8608;p10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09" name="Google Shape;8609;p10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0" name="Google Shape;8610;p10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1" name="Google Shape;8611;p10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2" name="Google Shape;8612;p10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3" name="Google Shape;8613;p10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4" name="Google Shape;8614;p10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5" name="Google Shape;8615;p10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6" name="Google Shape;8616;p10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7" name="Google Shape;8617;p10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8" name="Google Shape;8618;p10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19" name="Google Shape;8619;p10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0" name="Google Shape;8620;p10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1" name="Google Shape;8621;p10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622" name="Google Shape;8622;p101"/>
            <p:cNvGrpSpPr/>
            <p:nvPr/>
          </p:nvGrpSpPr>
          <p:grpSpPr>
            <a:xfrm>
              <a:off x="12306300" y="0"/>
              <a:ext cx="180000" cy="6858000"/>
              <a:chOff x="-232" y="0"/>
              <a:chExt cx="232" cy="4320"/>
            </a:xfrm>
          </p:grpSpPr>
          <p:cxnSp>
            <p:nvCxnSpPr>
              <p:cNvPr id="8623" name="Google Shape;8623;p10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4" name="Google Shape;8624;p10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5" name="Google Shape;8625;p10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6" name="Google Shape;8626;p10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7" name="Google Shape;8627;p10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8" name="Google Shape;8628;p10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29" name="Google Shape;8629;p10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0" name="Google Shape;8630;p10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1" name="Google Shape;8631;p10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2" name="Google Shape;8632;p10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3" name="Google Shape;8633;p10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4" name="Google Shape;8634;p10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5" name="Google Shape;8635;p10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6" name="Google Shape;8636;p10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7" name="Google Shape;8637;p10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638" name="Google Shape;8638;p10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639" name="Google Shape;8639;p101"/>
            <p:cNvGrpSpPr/>
            <p:nvPr/>
          </p:nvGrpSpPr>
          <p:grpSpPr>
            <a:xfrm>
              <a:off x="1" y="-297475"/>
              <a:ext cx="12192000" cy="180000"/>
              <a:chOff x="0" y="-689"/>
              <a:chExt cx="7680" cy="232"/>
            </a:xfrm>
          </p:grpSpPr>
          <p:cxnSp>
            <p:nvCxnSpPr>
              <p:cNvPr id="8640" name="Google Shape;8640;p10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1" name="Google Shape;8641;p10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2" name="Google Shape;8642;p10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3" name="Google Shape;8643;p10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4" name="Google Shape;8644;p10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5" name="Google Shape;8645;p10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6" name="Google Shape;8646;p10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7" name="Google Shape;8647;p10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8" name="Google Shape;8648;p10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49" name="Google Shape;8649;p10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0" name="Google Shape;8650;p10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1" name="Google Shape;8651;p10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2" name="Google Shape;8652;p10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3" name="Google Shape;8653;p10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4" name="Google Shape;8654;p10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5" name="Google Shape;8655;p10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6" name="Google Shape;8656;p10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7" name="Google Shape;8657;p10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8" name="Google Shape;8658;p10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59" name="Google Shape;8659;p10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0" name="Google Shape;8660;p10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1" name="Google Shape;8661;p10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2" name="Google Shape;8662;p10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3" name="Google Shape;8663;p10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4" name="Google Shape;8664;p10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5" name="Google Shape;8665;p10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666" name="Google Shape;8666;p101"/>
            <p:cNvGrpSpPr/>
            <p:nvPr/>
          </p:nvGrpSpPr>
          <p:grpSpPr>
            <a:xfrm>
              <a:off x="6351" y="6972300"/>
              <a:ext cx="12195174" cy="180000"/>
              <a:chOff x="4" y="-689"/>
              <a:chExt cx="7682" cy="232"/>
            </a:xfrm>
          </p:grpSpPr>
          <p:cxnSp>
            <p:nvCxnSpPr>
              <p:cNvPr id="8667" name="Google Shape;8667;p10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8" name="Google Shape;8668;p10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69" name="Google Shape;8669;p10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0" name="Google Shape;8670;p10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1" name="Google Shape;8671;p10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2" name="Google Shape;8672;p10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3" name="Google Shape;8673;p10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4" name="Google Shape;8674;p10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5" name="Google Shape;8675;p10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6" name="Google Shape;8676;p10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7" name="Google Shape;8677;p10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8" name="Google Shape;8678;p10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79" name="Google Shape;8679;p10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0" name="Google Shape;8680;p10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1" name="Google Shape;8681;p10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2" name="Google Shape;8682;p10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3" name="Google Shape;8683;p10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4" name="Google Shape;8684;p10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5" name="Google Shape;8685;p10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6" name="Google Shape;8686;p10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7" name="Google Shape;8687;p10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8" name="Google Shape;8688;p10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89" name="Google Shape;8689;p10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90" name="Google Shape;8690;p10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91" name="Google Shape;8691;p10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92" name="Google Shape;8692;p10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matchingName="title slide turquoise tech&amp;touch">
  <p:cSld name="title slide turquoise tech&amp;touch">
    <p:bg>
      <p:bgPr>
        <a:solidFill>
          <a:srgbClr val="6BA5B4"/>
        </a:solidFill>
        <a:effectLst/>
      </p:bgPr>
    </p:bg>
    <p:spTree>
      <p:nvGrpSpPr>
        <p:cNvPr id="1" name="Shape 1011"/>
        <p:cNvGrpSpPr/>
        <p:nvPr/>
      </p:nvGrpSpPr>
      <p:grpSpPr>
        <a:xfrm>
          <a:off x="0" y="0"/>
          <a:ext cx="0" cy="0"/>
          <a:chOff x="0" y="0"/>
          <a:chExt cx="0" cy="0"/>
        </a:xfrm>
      </p:grpSpPr>
      <p:grpSp>
        <p:nvGrpSpPr>
          <p:cNvPr id="1012" name="Google Shape;1012;p11"/>
          <p:cNvGrpSpPr/>
          <p:nvPr/>
        </p:nvGrpSpPr>
        <p:grpSpPr>
          <a:xfrm>
            <a:off x="6804062" y="1587"/>
            <a:ext cx="5391153" cy="6196724"/>
            <a:chOff x="2448" y="567"/>
            <a:chExt cx="2784" cy="3200"/>
          </a:xfrm>
        </p:grpSpPr>
        <p:sp>
          <p:nvSpPr>
            <p:cNvPr id="1013" name="Google Shape;1013;p11"/>
            <p:cNvSpPr/>
            <p:nvPr/>
          </p:nvSpPr>
          <p:spPr>
            <a:xfrm>
              <a:off x="3920" y="1050"/>
              <a:ext cx="249" cy="777"/>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4" name="Google Shape;1014;p11"/>
            <p:cNvSpPr/>
            <p:nvPr/>
          </p:nvSpPr>
          <p:spPr>
            <a:xfrm>
              <a:off x="4239" y="1040"/>
              <a:ext cx="797" cy="797"/>
            </a:xfrm>
            <a:custGeom>
              <a:avLst/>
              <a:gdLst/>
              <a:ahLst/>
              <a:cxnLst/>
              <a:rect l="l" t="t" r="r" b="b"/>
              <a:pathLst>
                <a:path w="390" h="390" extrusionOk="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5" name="Google Shape;1015;p11"/>
            <p:cNvSpPr/>
            <p:nvPr/>
          </p:nvSpPr>
          <p:spPr>
            <a:xfrm>
              <a:off x="3623" y="2023"/>
              <a:ext cx="798" cy="797"/>
            </a:xfrm>
            <a:custGeom>
              <a:avLst/>
              <a:gdLst/>
              <a:ahLst/>
              <a:cxnLst/>
              <a:rect l="l" t="t" r="r" b="b"/>
              <a:pathLst>
                <a:path w="390" h="390" extrusionOk="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6" name="Google Shape;1016;p11"/>
            <p:cNvSpPr/>
            <p:nvPr/>
          </p:nvSpPr>
          <p:spPr>
            <a:xfrm>
              <a:off x="2448" y="2910"/>
              <a:ext cx="797" cy="798"/>
            </a:xfrm>
            <a:custGeom>
              <a:avLst/>
              <a:gdLst/>
              <a:ahLst/>
              <a:cxnLst/>
              <a:rect l="l" t="t" r="r" b="b"/>
              <a:pathLst>
                <a:path w="390" h="390" extrusionOk="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7" name="Google Shape;1017;p11"/>
            <p:cNvSpPr/>
            <p:nvPr/>
          </p:nvSpPr>
          <p:spPr>
            <a:xfrm>
              <a:off x="3303" y="2031"/>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8" name="Google Shape;1018;p11"/>
            <p:cNvSpPr/>
            <p:nvPr/>
          </p:nvSpPr>
          <p:spPr>
            <a:xfrm>
              <a:off x="2969"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19" name="Google Shape;1019;p11"/>
            <p:cNvSpPr/>
            <p:nvPr/>
          </p:nvSpPr>
          <p:spPr>
            <a:xfrm>
              <a:off x="4496" y="2031"/>
              <a:ext cx="250"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0" name="Google Shape;1020;p11"/>
            <p:cNvSpPr/>
            <p:nvPr/>
          </p:nvSpPr>
          <p:spPr>
            <a:xfrm>
              <a:off x="4351" y="2964"/>
              <a:ext cx="249" cy="779"/>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1" name="Google Shape;1021;p11"/>
            <p:cNvSpPr/>
            <p:nvPr/>
          </p:nvSpPr>
          <p:spPr>
            <a:xfrm>
              <a:off x="3313" y="2937"/>
              <a:ext cx="971" cy="830"/>
            </a:xfrm>
            <a:custGeom>
              <a:avLst/>
              <a:gdLst/>
              <a:ahLst/>
              <a:cxnLst/>
              <a:rect l="l" t="t" r="r" b="b"/>
              <a:pathLst>
                <a:path w="475" h="406" extrusionOk="0">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2" name="Google Shape;1022;p11"/>
            <p:cNvSpPr/>
            <p:nvPr/>
          </p:nvSpPr>
          <p:spPr>
            <a:xfrm>
              <a:off x="2877" y="1023"/>
              <a:ext cx="973" cy="830"/>
            </a:xfrm>
            <a:custGeom>
              <a:avLst/>
              <a:gdLst/>
              <a:ahLst/>
              <a:cxnLst/>
              <a:rect l="l" t="t" r="r" b="b"/>
              <a:pathLst>
                <a:path w="476" h="406" extrusionOk="0">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3" name="Google Shape;1023;p11"/>
            <p:cNvSpPr/>
            <p:nvPr/>
          </p:nvSpPr>
          <p:spPr>
            <a:xfrm>
              <a:off x="2536" y="567"/>
              <a:ext cx="249" cy="391"/>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4" name="Google Shape;1024;p11"/>
            <p:cNvSpPr/>
            <p:nvPr/>
          </p:nvSpPr>
          <p:spPr>
            <a:xfrm>
              <a:off x="2855" y="567"/>
              <a:ext cx="797" cy="401"/>
            </a:xfrm>
            <a:custGeom>
              <a:avLst/>
              <a:gdLst/>
              <a:ahLst/>
              <a:cxnLst/>
              <a:rect l="l" t="t" r="r" b="b"/>
              <a:pathLst>
                <a:path w="390" h="196" extrusionOk="0">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sp>
          <p:nvSpPr>
            <p:cNvPr id="1025" name="Google Shape;1025;p11"/>
            <p:cNvSpPr/>
            <p:nvPr/>
          </p:nvSpPr>
          <p:spPr>
            <a:xfrm>
              <a:off x="4833" y="2023"/>
              <a:ext cx="399" cy="797"/>
            </a:xfrm>
            <a:custGeom>
              <a:avLst/>
              <a:gdLst/>
              <a:ahLst/>
              <a:cxnLst/>
              <a:rect l="l" t="t" r="r" b="b"/>
              <a:pathLst>
                <a:path w="195" h="390" extrusionOk="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rgbClr val="0F1941"/>
                </a:solidFill>
                <a:latin typeface="Tahoma"/>
                <a:ea typeface="Tahoma"/>
                <a:cs typeface="Tahoma"/>
                <a:sym typeface="Tahoma"/>
              </a:endParaRPr>
            </a:p>
          </p:txBody>
        </p:sp>
      </p:grpSp>
      <p:sp>
        <p:nvSpPr>
          <p:cNvPr id="1026" name="Google Shape;1026;p11"/>
          <p:cNvSpPr txBox="1">
            <a:spLocks noGrp="1"/>
          </p:cNvSpPr>
          <p:nvPr>
            <p:ph type="subTitle" idx="1"/>
          </p:nvPr>
        </p:nvSpPr>
        <p:spPr>
          <a:xfrm>
            <a:off x="762037" y="3407411"/>
            <a:ext cx="7061201" cy="1260000"/>
          </a:xfrm>
          <a:prstGeom prst="rect">
            <a:avLst/>
          </a:prstGeom>
          <a:noFill/>
          <a:ln>
            <a:noFill/>
          </a:ln>
        </p:spPr>
        <p:txBody>
          <a:bodyPr spcFirstLastPara="1" wrap="square" lIns="0" tIns="71962" rIns="0" bIns="0" anchor="t" anchorCtr="0"/>
          <a:lstStyle>
            <a:lvl1pPr lvl="0" algn="l">
              <a:lnSpc>
                <a:spcPct val="95000"/>
              </a:lnSpc>
              <a:spcBef>
                <a:spcPts val="0"/>
              </a:spcBef>
              <a:spcAft>
                <a:spcPts val="0"/>
              </a:spcAft>
              <a:buSzPts val="2400"/>
              <a:buNone/>
              <a:defRPr sz="2400"/>
            </a:lvl1pPr>
            <a:lvl2pPr lvl="1" algn="ctr">
              <a:lnSpc>
                <a:spcPct val="114000"/>
              </a:lnSpc>
              <a:spcBef>
                <a:spcPts val="0"/>
              </a:spcBef>
              <a:spcAft>
                <a:spcPts val="0"/>
              </a:spcAft>
              <a:buSzPts val="2000"/>
              <a:buNone/>
              <a:defRPr sz="2000"/>
            </a:lvl2pPr>
            <a:lvl3pPr lvl="2" algn="ctr">
              <a:lnSpc>
                <a:spcPct val="120000"/>
              </a:lnSpc>
              <a:spcBef>
                <a:spcPts val="0"/>
              </a:spcBef>
              <a:spcAft>
                <a:spcPts val="0"/>
              </a:spcAft>
              <a:buSzPts val="1800"/>
              <a:buNone/>
              <a:defRPr sz="1900"/>
            </a:lvl3pPr>
            <a:lvl4pPr lvl="3" algn="ctr">
              <a:lnSpc>
                <a:spcPct val="120000"/>
              </a:lnSpc>
              <a:spcBef>
                <a:spcPts val="0"/>
              </a:spcBef>
              <a:spcAft>
                <a:spcPts val="0"/>
              </a:spcAft>
              <a:buSzPts val="1600"/>
              <a:buNone/>
              <a:defRPr sz="1600"/>
            </a:lvl4pPr>
            <a:lvl5pPr lvl="4" algn="ctr">
              <a:lnSpc>
                <a:spcPct val="120000"/>
              </a:lnSpc>
              <a:spcBef>
                <a:spcPts val="0"/>
              </a:spcBef>
              <a:spcAft>
                <a:spcPts val="0"/>
              </a:spcAft>
              <a:buClr>
                <a:schemeClr val="dk1"/>
              </a:buClr>
              <a:buSzPts val="1600"/>
              <a:buNone/>
              <a:defRPr sz="1600"/>
            </a:lvl5pPr>
            <a:lvl6pPr lvl="5" algn="ctr">
              <a:lnSpc>
                <a:spcPct val="120000"/>
              </a:lnSpc>
              <a:spcBef>
                <a:spcPts val="0"/>
              </a:spcBef>
              <a:spcAft>
                <a:spcPts val="0"/>
              </a:spcAft>
              <a:buClr>
                <a:schemeClr val="dk1"/>
              </a:buClr>
              <a:buSzPts val="1600"/>
              <a:buNone/>
              <a:defRPr sz="1600"/>
            </a:lvl6pPr>
            <a:lvl7pPr lvl="6" algn="ctr">
              <a:lnSpc>
                <a:spcPct val="120000"/>
              </a:lnSpc>
              <a:spcBef>
                <a:spcPts val="0"/>
              </a:spcBef>
              <a:spcAft>
                <a:spcPts val="0"/>
              </a:spcAft>
              <a:buClr>
                <a:schemeClr val="dk1"/>
              </a:buClr>
              <a:buSzPts val="1600"/>
              <a:buNone/>
              <a:defRPr sz="1600"/>
            </a:lvl7pPr>
            <a:lvl8pPr lvl="7" algn="ctr">
              <a:lnSpc>
                <a:spcPct val="120000"/>
              </a:lnSpc>
              <a:spcBef>
                <a:spcPts val="0"/>
              </a:spcBef>
              <a:spcAft>
                <a:spcPts val="0"/>
              </a:spcAft>
              <a:buClr>
                <a:schemeClr val="dk1"/>
              </a:buClr>
              <a:buSzPts val="1600"/>
              <a:buNone/>
              <a:defRPr sz="1600"/>
            </a:lvl8pPr>
            <a:lvl9pPr lvl="8" algn="ctr">
              <a:lnSpc>
                <a:spcPct val="120000"/>
              </a:lnSpc>
              <a:spcBef>
                <a:spcPts val="0"/>
              </a:spcBef>
              <a:spcAft>
                <a:spcPts val="0"/>
              </a:spcAft>
              <a:buClr>
                <a:schemeClr val="dk1"/>
              </a:buClr>
              <a:buSzPts val="1600"/>
              <a:buNone/>
              <a:defRPr sz="1600"/>
            </a:lvl9pPr>
          </a:lstStyle>
          <a:p>
            <a:endParaRPr/>
          </a:p>
        </p:txBody>
      </p:sp>
      <p:sp>
        <p:nvSpPr>
          <p:cNvPr id="1027" name="Google Shape;1027;p11"/>
          <p:cNvSpPr txBox="1">
            <a:spLocks noGrp="1"/>
          </p:cNvSpPr>
          <p:nvPr>
            <p:ph type="ctrTitle"/>
          </p:nvPr>
        </p:nvSpPr>
        <p:spPr>
          <a:xfrm>
            <a:off x="762000" y="1563689"/>
            <a:ext cx="7061200" cy="1844675"/>
          </a:xfrm>
          <a:prstGeom prst="rect">
            <a:avLst/>
          </a:prstGeom>
          <a:noFill/>
          <a:ln>
            <a:noFill/>
          </a:ln>
        </p:spPr>
        <p:txBody>
          <a:bodyPr spcFirstLastPara="1" wrap="square" lIns="0" tIns="0" rIns="0" bIns="0" anchor="t" anchorCtr="0"/>
          <a:lstStyle>
            <a:lvl1pPr lvl="0" algn="l">
              <a:lnSpc>
                <a:spcPct val="95000"/>
              </a:lnSpc>
              <a:spcBef>
                <a:spcPts val="0"/>
              </a:spcBef>
              <a:spcAft>
                <a:spcPts val="0"/>
              </a:spcAft>
              <a:buClr>
                <a:schemeClr val="lt1"/>
              </a:buClr>
              <a:buSzPts val="4200"/>
              <a:buFont typeface="Tahoma"/>
              <a:buNone/>
              <a:defRPr sz="43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8" name="Google Shape;1028;p11"/>
          <p:cNvSpPr txBox="1">
            <a:spLocks noGrp="1"/>
          </p:cNvSpPr>
          <p:nvPr>
            <p:ph type="body" idx="2"/>
          </p:nvPr>
        </p:nvSpPr>
        <p:spPr>
          <a:xfrm>
            <a:off x="762037" y="5393689"/>
            <a:ext cx="7061201" cy="581699"/>
          </a:xfrm>
          <a:prstGeom prst="rect">
            <a:avLst/>
          </a:prstGeom>
          <a:noFill/>
          <a:ln>
            <a:noFill/>
          </a:ln>
        </p:spPr>
        <p:txBody>
          <a:bodyPr spcFirstLastPara="1" wrap="square" lIns="0" tIns="71962" rIns="0" bIns="0" anchor="t" anchorCtr="0"/>
          <a:lstStyle>
            <a:lvl1pPr marL="456867" lvl="0" indent="-228450" algn="l">
              <a:lnSpc>
                <a:spcPct val="105000"/>
              </a:lnSpc>
              <a:spcBef>
                <a:spcPts val="0"/>
              </a:spcBef>
              <a:spcAft>
                <a:spcPts val="0"/>
              </a:spcAft>
              <a:buSzPts val="1200"/>
              <a:buNone/>
              <a:defRPr sz="1200"/>
            </a:lvl1pPr>
            <a:lvl2pPr marL="913765" lvl="1" indent="-304576" algn="l">
              <a:lnSpc>
                <a:spcPct val="114000"/>
              </a:lnSpc>
              <a:spcBef>
                <a:spcPts val="0"/>
              </a:spcBef>
              <a:spcAft>
                <a:spcPts val="0"/>
              </a:spcAft>
              <a:buSzPts val="1200"/>
              <a:buChar char="•"/>
              <a:defRPr sz="1200"/>
            </a:lvl2pPr>
            <a:lvl3pPr marL="1370648" lvl="2" indent="-304576" algn="l">
              <a:lnSpc>
                <a:spcPct val="120000"/>
              </a:lnSpc>
              <a:spcBef>
                <a:spcPts val="0"/>
              </a:spcBef>
              <a:spcAft>
                <a:spcPts val="0"/>
              </a:spcAft>
              <a:buSzPts val="1200"/>
              <a:buChar char="•"/>
              <a:defRPr sz="1200"/>
            </a:lvl3pPr>
            <a:lvl4pPr marL="1827530" lvl="3" indent="-304576" algn="l">
              <a:lnSpc>
                <a:spcPct val="120000"/>
              </a:lnSpc>
              <a:spcBef>
                <a:spcPts val="0"/>
              </a:spcBef>
              <a:spcAft>
                <a:spcPts val="0"/>
              </a:spcAft>
              <a:buSzPts val="1200"/>
              <a:buChar char="•"/>
              <a:defRPr sz="1200"/>
            </a:lvl4pPr>
            <a:lvl5pPr marL="2284430" lvl="4" indent="-304576" algn="l">
              <a:lnSpc>
                <a:spcPct val="120000"/>
              </a:lnSpc>
              <a:spcBef>
                <a:spcPts val="0"/>
              </a:spcBef>
              <a:spcAft>
                <a:spcPts val="0"/>
              </a:spcAft>
              <a:buClr>
                <a:schemeClr val="dk1"/>
              </a:buClr>
              <a:buSzPts val="1200"/>
              <a:buChar char="–"/>
              <a:defRPr sz="1200"/>
            </a:lvl5pPr>
            <a:lvl6pPr marL="2741294" lvl="5" indent="-342674" algn="l">
              <a:lnSpc>
                <a:spcPct val="120000"/>
              </a:lnSpc>
              <a:spcBef>
                <a:spcPts val="0"/>
              </a:spcBef>
              <a:spcAft>
                <a:spcPts val="0"/>
              </a:spcAft>
              <a:buClr>
                <a:schemeClr val="dk1"/>
              </a:buClr>
              <a:buSzPts val="1800"/>
              <a:buChar char="–"/>
              <a:defRPr/>
            </a:lvl6pPr>
            <a:lvl7pPr marL="3198160" lvl="6" indent="-342674" algn="l">
              <a:lnSpc>
                <a:spcPct val="120000"/>
              </a:lnSpc>
              <a:spcBef>
                <a:spcPts val="0"/>
              </a:spcBef>
              <a:spcAft>
                <a:spcPts val="0"/>
              </a:spcAft>
              <a:buClr>
                <a:schemeClr val="dk1"/>
              </a:buClr>
              <a:buSzPts val="1800"/>
              <a:buChar char="–"/>
              <a:defRPr/>
            </a:lvl7pPr>
            <a:lvl8pPr marL="3655027" lvl="7" indent="-342674" algn="l">
              <a:lnSpc>
                <a:spcPct val="120000"/>
              </a:lnSpc>
              <a:spcBef>
                <a:spcPts val="0"/>
              </a:spcBef>
              <a:spcAft>
                <a:spcPts val="0"/>
              </a:spcAft>
              <a:buClr>
                <a:schemeClr val="dk1"/>
              </a:buClr>
              <a:buSzPts val="1800"/>
              <a:buChar char="–"/>
              <a:defRPr/>
            </a:lvl8pPr>
            <a:lvl9pPr marL="4111925" lvl="8" indent="-342674" algn="l">
              <a:lnSpc>
                <a:spcPct val="120000"/>
              </a:lnSpc>
              <a:spcBef>
                <a:spcPts val="0"/>
              </a:spcBef>
              <a:spcAft>
                <a:spcPts val="0"/>
              </a:spcAft>
              <a:buClr>
                <a:schemeClr val="dk1"/>
              </a:buClr>
              <a:buSzPts val="1800"/>
              <a:buChar char="–"/>
              <a:defRPr/>
            </a:lvl9pPr>
          </a:lstStyle>
          <a:p>
            <a:endParaRPr/>
          </a:p>
        </p:txBody>
      </p:sp>
      <p:pic>
        <p:nvPicPr>
          <p:cNvPr id="1029" name="Google Shape;1029;p11"/>
          <p:cNvPicPr preferRelativeResize="0"/>
          <p:nvPr/>
        </p:nvPicPr>
        <p:blipFill rotWithShape="1">
          <a:blip r:embed="rId2">
            <a:alphaModFix/>
          </a:blip>
          <a:srcRect/>
          <a:stretch/>
        </p:blipFill>
        <p:spPr>
          <a:xfrm>
            <a:off x="765177" y="6293935"/>
            <a:ext cx="1666875" cy="257580"/>
          </a:xfrm>
          <a:prstGeom prst="rect">
            <a:avLst/>
          </a:prstGeom>
          <a:noFill/>
          <a:ln>
            <a:noFill/>
          </a:ln>
        </p:spPr>
      </p:pic>
      <p:grpSp>
        <p:nvGrpSpPr>
          <p:cNvPr id="1030" name="Google Shape;1030;p11"/>
          <p:cNvGrpSpPr/>
          <p:nvPr/>
        </p:nvGrpSpPr>
        <p:grpSpPr>
          <a:xfrm>
            <a:off x="-294300" y="-297472"/>
            <a:ext cx="12780600" cy="7449775"/>
            <a:chOff x="-294300" y="-297475"/>
            <a:chExt cx="12780600" cy="7449775"/>
          </a:xfrm>
        </p:grpSpPr>
        <p:grpSp>
          <p:nvGrpSpPr>
            <p:cNvPr id="1031" name="Google Shape;1031;p11"/>
            <p:cNvGrpSpPr/>
            <p:nvPr/>
          </p:nvGrpSpPr>
          <p:grpSpPr>
            <a:xfrm>
              <a:off x="-294300" y="0"/>
              <a:ext cx="180000" cy="6858000"/>
              <a:chOff x="-232" y="0"/>
              <a:chExt cx="232" cy="4320"/>
            </a:xfrm>
          </p:grpSpPr>
          <p:cxnSp>
            <p:nvCxnSpPr>
              <p:cNvPr id="1032" name="Google Shape;1032;p1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3" name="Google Shape;1033;p1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4" name="Google Shape;1034;p1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5" name="Google Shape;1035;p1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6" name="Google Shape;1036;p1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7" name="Google Shape;1037;p1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8" name="Google Shape;1038;p1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39" name="Google Shape;1039;p1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0" name="Google Shape;1040;p1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1" name="Google Shape;1041;p1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2" name="Google Shape;1042;p1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3" name="Google Shape;1043;p1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4" name="Google Shape;1044;p1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5" name="Google Shape;1045;p1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6" name="Google Shape;1046;p1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47" name="Google Shape;1047;p1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048" name="Google Shape;1048;p11"/>
            <p:cNvGrpSpPr/>
            <p:nvPr/>
          </p:nvGrpSpPr>
          <p:grpSpPr>
            <a:xfrm>
              <a:off x="12306300" y="0"/>
              <a:ext cx="180000" cy="6858000"/>
              <a:chOff x="-232" y="0"/>
              <a:chExt cx="232" cy="4320"/>
            </a:xfrm>
          </p:grpSpPr>
          <p:cxnSp>
            <p:nvCxnSpPr>
              <p:cNvPr id="1049" name="Google Shape;1049;p1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0" name="Google Shape;1050;p1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1" name="Google Shape;1051;p1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2" name="Google Shape;1052;p1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3" name="Google Shape;1053;p1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4" name="Google Shape;1054;p1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5" name="Google Shape;1055;p1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6" name="Google Shape;1056;p1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7" name="Google Shape;1057;p1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8" name="Google Shape;1058;p1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59" name="Google Shape;1059;p1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60" name="Google Shape;1060;p1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61" name="Google Shape;1061;p1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62" name="Google Shape;1062;p1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63" name="Google Shape;1063;p1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064" name="Google Shape;1064;p1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1065" name="Google Shape;1065;p11"/>
            <p:cNvGrpSpPr/>
            <p:nvPr/>
          </p:nvGrpSpPr>
          <p:grpSpPr>
            <a:xfrm>
              <a:off x="1" y="-297475"/>
              <a:ext cx="12192000" cy="180000"/>
              <a:chOff x="0" y="-689"/>
              <a:chExt cx="7680" cy="232"/>
            </a:xfrm>
          </p:grpSpPr>
          <p:cxnSp>
            <p:nvCxnSpPr>
              <p:cNvPr id="1066" name="Google Shape;1066;p1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67" name="Google Shape;1067;p1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68" name="Google Shape;1068;p1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69" name="Google Shape;1069;p1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0" name="Google Shape;1070;p1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1" name="Google Shape;1071;p1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2" name="Google Shape;1072;p1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3" name="Google Shape;1073;p1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4" name="Google Shape;1074;p1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5" name="Google Shape;1075;p1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6" name="Google Shape;1076;p1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7" name="Google Shape;1077;p1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8" name="Google Shape;1078;p1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79" name="Google Shape;1079;p1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0" name="Google Shape;1080;p1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1" name="Google Shape;1081;p1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2" name="Google Shape;1082;p1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3" name="Google Shape;1083;p1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4" name="Google Shape;1084;p1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5" name="Google Shape;1085;p1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6" name="Google Shape;1086;p1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7" name="Google Shape;1087;p1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8" name="Google Shape;1088;p1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89" name="Google Shape;1089;p1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0" name="Google Shape;1090;p1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1" name="Google Shape;1091;p1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1092" name="Google Shape;1092;p11"/>
            <p:cNvGrpSpPr/>
            <p:nvPr/>
          </p:nvGrpSpPr>
          <p:grpSpPr>
            <a:xfrm>
              <a:off x="6351" y="6972300"/>
              <a:ext cx="12195174" cy="180000"/>
              <a:chOff x="4" y="-689"/>
              <a:chExt cx="7682" cy="232"/>
            </a:xfrm>
          </p:grpSpPr>
          <p:cxnSp>
            <p:nvCxnSpPr>
              <p:cNvPr id="1093" name="Google Shape;1093;p1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4" name="Google Shape;1094;p1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5" name="Google Shape;1095;p1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6" name="Google Shape;1096;p1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7" name="Google Shape;1097;p1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8" name="Google Shape;1098;p1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099" name="Google Shape;1099;p1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0" name="Google Shape;1100;p1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1" name="Google Shape;1101;p1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2" name="Google Shape;1102;p1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3" name="Google Shape;1103;p1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4" name="Google Shape;1104;p1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5" name="Google Shape;1105;p1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6" name="Google Shape;1106;p1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7" name="Google Shape;1107;p1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8" name="Google Shape;1108;p1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09" name="Google Shape;1109;p1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0" name="Google Shape;1110;p1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1" name="Google Shape;1111;p1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2" name="Google Shape;1112;p1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3" name="Google Shape;1113;p1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4" name="Google Shape;1114;p1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5" name="Google Shape;1115;p1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6" name="Google Shape;1116;p1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7" name="Google Shape;1117;p1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1118" name="Google Shape;1118;p1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matchingName="final slide yellow">
  <p:cSld name="final slide yellow">
    <p:bg>
      <p:bgPr>
        <a:solidFill>
          <a:srgbClr val="FFB511"/>
        </a:solidFill>
        <a:effectLst/>
      </p:bgPr>
    </p:bg>
    <p:spTree>
      <p:nvGrpSpPr>
        <p:cNvPr id="1" name="Shape 8693"/>
        <p:cNvGrpSpPr/>
        <p:nvPr/>
      </p:nvGrpSpPr>
      <p:grpSpPr>
        <a:xfrm>
          <a:off x="0" y="0"/>
          <a:ext cx="0" cy="0"/>
          <a:chOff x="0" y="0"/>
          <a:chExt cx="0" cy="0"/>
        </a:xfrm>
      </p:grpSpPr>
      <p:grpSp>
        <p:nvGrpSpPr>
          <p:cNvPr id="8694" name="Google Shape;8694;p102"/>
          <p:cNvGrpSpPr/>
          <p:nvPr/>
        </p:nvGrpSpPr>
        <p:grpSpPr>
          <a:xfrm>
            <a:off x="765177" y="911262"/>
            <a:ext cx="10658475" cy="5026025"/>
            <a:chOff x="482" y="574"/>
            <a:chExt cx="6714" cy="3166"/>
          </a:xfrm>
        </p:grpSpPr>
        <p:sp>
          <p:nvSpPr>
            <p:cNvPr id="8695" name="Google Shape;8695;p102"/>
            <p:cNvSpPr/>
            <p:nvPr/>
          </p:nvSpPr>
          <p:spPr>
            <a:xfrm>
              <a:off x="482" y="750"/>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1"/>
                    <a:pt x="30" y="43"/>
                    <a:pt x="30" y="90"/>
                  </a:cubicBezTo>
                  <a:cubicBezTo>
                    <a:pt x="30" y="195"/>
                    <a:pt x="30" y="195"/>
                    <a:pt x="30"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96" name="Google Shape;8696;p102"/>
            <p:cNvSpPr/>
            <p:nvPr/>
          </p:nvSpPr>
          <p:spPr>
            <a:xfrm>
              <a:off x="664" y="750"/>
              <a:ext cx="308" cy="398"/>
            </a:xfrm>
            <a:custGeom>
              <a:avLst/>
              <a:gdLst/>
              <a:ahLst/>
              <a:cxnLst/>
              <a:rect l="l" t="t" r="r" b="b"/>
              <a:pathLst>
                <a:path w="154" h="199" extrusionOk="0">
                  <a:moveTo>
                    <a:pt x="0" y="142"/>
                  </a:moveTo>
                  <a:cubicBezTo>
                    <a:pt x="0" y="98"/>
                    <a:pt x="47" y="83"/>
                    <a:pt x="96" y="83"/>
                  </a:cubicBezTo>
                  <a:cubicBezTo>
                    <a:pt x="124" y="83"/>
                    <a:pt x="124" y="83"/>
                    <a:pt x="124" y="83"/>
                  </a:cubicBezTo>
                  <a:cubicBezTo>
                    <a:pt x="124" y="69"/>
                    <a:pt x="124" y="69"/>
                    <a:pt x="124" y="69"/>
                  </a:cubicBezTo>
                  <a:cubicBezTo>
                    <a:pt x="124" y="38"/>
                    <a:pt x="112" y="25"/>
                    <a:pt x="83" y="25"/>
                  </a:cubicBezTo>
                  <a:cubicBezTo>
                    <a:pt x="56" y="25"/>
                    <a:pt x="41" y="36"/>
                    <a:pt x="38"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09" y="189"/>
                    <a:pt x="92" y="199"/>
                    <a:pt x="64" y="199"/>
                  </a:cubicBezTo>
                  <a:cubicBezTo>
                    <a:pt x="28" y="199"/>
                    <a:pt x="0" y="182"/>
                    <a:pt x="0" y="142"/>
                  </a:cubicBezTo>
                  <a:close/>
                  <a:moveTo>
                    <a:pt x="124" y="128"/>
                  </a:moveTo>
                  <a:cubicBezTo>
                    <a:pt x="124" y="104"/>
                    <a:pt x="124" y="104"/>
                    <a:pt x="124" y="104"/>
                  </a:cubicBezTo>
                  <a:cubicBezTo>
                    <a:pt x="97" y="104"/>
                    <a:pt x="97" y="104"/>
                    <a:pt x="97" y="104"/>
                  </a:cubicBezTo>
                  <a:cubicBezTo>
                    <a:pt x="59" y="104"/>
                    <a:pt x="30" y="114"/>
                    <a:pt x="30" y="142"/>
                  </a:cubicBezTo>
                  <a:cubicBezTo>
                    <a:pt x="30" y="162"/>
                    <a:pt x="40" y="175"/>
                    <a:pt x="67" y="175"/>
                  </a:cubicBezTo>
                  <a:cubicBezTo>
                    <a:pt x="99" y="175"/>
                    <a:pt x="124" y="158"/>
                    <a:pt x="124"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97" name="Google Shape;8697;p102"/>
            <p:cNvSpPr/>
            <p:nvPr/>
          </p:nvSpPr>
          <p:spPr>
            <a:xfrm>
              <a:off x="1012" y="750"/>
              <a:ext cx="319" cy="390"/>
            </a:xfrm>
            <a:custGeom>
              <a:avLst/>
              <a:gdLst/>
              <a:ahLst/>
              <a:cxnLst/>
              <a:rect l="l" t="t" r="r" b="b"/>
              <a:pathLst>
                <a:path w="160" h="195" extrusionOk="0">
                  <a:moveTo>
                    <a:pt x="0" y="3"/>
                  </a:moveTo>
                  <a:cubicBezTo>
                    <a:pt x="31" y="3"/>
                    <a:pt x="31" y="3"/>
                    <a:pt x="31" y="3"/>
                  </a:cubicBezTo>
                  <a:cubicBezTo>
                    <a:pt x="31" y="34"/>
                    <a:pt x="31" y="34"/>
                    <a:pt x="31" y="34"/>
                  </a:cubicBezTo>
                  <a:cubicBezTo>
                    <a:pt x="40" y="16"/>
                    <a:pt x="61" y="0"/>
                    <a:pt x="93" y="0"/>
                  </a:cubicBezTo>
                  <a:cubicBezTo>
                    <a:pt x="132" y="0"/>
                    <a:pt x="160" y="22"/>
                    <a:pt x="160" y="78"/>
                  </a:cubicBezTo>
                  <a:cubicBezTo>
                    <a:pt x="160" y="195"/>
                    <a:pt x="160" y="195"/>
                    <a:pt x="160" y="195"/>
                  </a:cubicBezTo>
                  <a:cubicBezTo>
                    <a:pt x="130" y="195"/>
                    <a:pt x="130" y="195"/>
                    <a:pt x="130" y="195"/>
                  </a:cubicBezTo>
                  <a:cubicBezTo>
                    <a:pt x="130" y="75"/>
                    <a:pt x="130" y="75"/>
                    <a:pt x="130" y="75"/>
                  </a:cubicBezTo>
                  <a:cubicBezTo>
                    <a:pt x="130" y="42"/>
                    <a:pt x="115" y="27"/>
                    <a:pt x="84" y="27"/>
                  </a:cubicBezTo>
                  <a:cubicBezTo>
                    <a:pt x="56" y="27"/>
                    <a:pt x="31" y="45"/>
                    <a:pt x="31" y="79"/>
                  </a:cubicBezTo>
                  <a:cubicBezTo>
                    <a:pt x="31" y="195"/>
                    <a:pt x="31" y="195"/>
                    <a:pt x="31" y="195"/>
                  </a:cubicBezTo>
                  <a:cubicBezTo>
                    <a:pt x="0" y="195"/>
                    <a:pt x="0" y="195"/>
                    <a:pt x="0" y="195"/>
                  </a:cubicBez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98" name="Google Shape;8698;p102"/>
            <p:cNvSpPr/>
            <p:nvPr/>
          </p:nvSpPr>
          <p:spPr>
            <a:xfrm>
              <a:off x="1363" y="574"/>
              <a:ext cx="366"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2" y="104"/>
                    <a:pt x="153" y="122"/>
                  </a:cubicBezTo>
                  <a:cubicBezTo>
                    <a:pt x="153" y="0"/>
                    <a:pt x="153" y="0"/>
                    <a:pt x="153" y="0"/>
                  </a:cubicBezTo>
                  <a:cubicBezTo>
                    <a:pt x="183" y="0"/>
                    <a:pt x="183" y="0"/>
                    <a:pt x="183" y="0"/>
                  </a:cubicBezTo>
                  <a:cubicBezTo>
                    <a:pt x="183" y="283"/>
                    <a:pt x="183" y="283"/>
                    <a:pt x="183" y="283"/>
                  </a:cubicBezTo>
                  <a:cubicBezTo>
                    <a:pt x="153" y="283"/>
                    <a:pt x="153" y="283"/>
                    <a:pt x="153" y="283"/>
                  </a:cubicBezTo>
                  <a:cubicBezTo>
                    <a:pt x="153" y="250"/>
                    <a:pt x="153" y="250"/>
                    <a:pt x="153" y="250"/>
                  </a:cubicBezTo>
                  <a:cubicBezTo>
                    <a:pt x="142" y="269"/>
                    <a:pt x="115" y="287"/>
                    <a:pt x="87" y="287"/>
                  </a:cubicBezTo>
                  <a:cubicBezTo>
                    <a:pt x="37" y="287"/>
                    <a:pt x="0" y="251"/>
                    <a:pt x="0" y="191"/>
                  </a:cubicBezTo>
                  <a:close/>
                  <a:moveTo>
                    <a:pt x="154" y="189"/>
                  </a:moveTo>
                  <a:cubicBezTo>
                    <a:pt x="154" y="186"/>
                    <a:pt x="154" y="186"/>
                    <a:pt x="154" y="186"/>
                  </a:cubicBezTo>
                  <a:cubicBezTo>
                    <a:pt x="154" y="137"/>
                    <a:pt x="130" y="113"/>
                    <a:pt x="93" y="113"/>
                  </a:cubicBezTo>
                  <a:cubicBezTo>
                    <a:pt x="55"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699" name="Google Shape;8699;p102"/>
            <p:cNvSpPr/>
            <p:nvPr/>
          </p:nvSpPr>
          <p:spPr>
            <a:xfrm>
              <a:off x="1763" y="750"/>
              <a:ext cx="289" cy="398"/>
            </a:xfrm>
            <a:custGeom>
              <a:avLst/>
              <a:gdLst/>
              <a:ahLst/>
              <a:cxnLst/>
              <a:rect l="l" t="t" r="r" b="b"/>
              <a:pathLst>
                <a:path w="145" h="199" extrusionOk="0">
                  <a:moveTo>
                    <a:pt x="0" y="136"/>
                  </a:moveTo>
                  <a:cubicBezTo>
                    <a:pt x="29" y="136"/>
                    <a:pt x="29" y="136"/>
                    <a:pt x="29" y="136"/>
                  </a:cubicBezTo>
                  <a:cubicBezTo>
                    <a:pt x="32" y="159"/>
                    <a:pt x="44" y="173"/>
                    <a:pt x="75" y="173"/>
                  </a:cubicBezTo>
                  <a:cubicBezTo>
                    <a:pt x="104" y="173"/>
                    <a:pt x="116" y="164"/>
                    <a:pt x="116" y="143"/>
                  </a:cubicBezTo>
                  <a:cubicBezTo>
                    <a:pt x="116" y="123"/>
                    <a:pt x="101" y="116"/>
                    <a:pt x="72" y="111"/>
                  </a:cubicBezTo>
                  <a:cubicBezTo>
                    <a:pt x="22" y="101"/>
                    <a:pt x="5" y="88"/>
                    <a:pt x="5" y="54"/>
                  </a:cubicBezTo>
                  <a:cubicBezTo>
                    <a:pt x="5" y="18"/>
                    <a:pt x="40" y="0"/>
                    <a:pt x="70" y="0"/>
                  </a:cubicBezTo>
                  <a:cubicBezTo>
                    <a:pt x="104" y="0"/>
                    <a:pt x="134" y="14"/>
                    <a:pt x="139" y="56"/>
                  </a:cubicBezTo>
                  <a:cubicBezTo>
                    <a:pt x="110" y="56"/>
                    <a:pt x="110" y="56"/>
                    <a:pt x="110" y="56"/>
                  </a:cubicBezTo>
                  <a:cubicBezTo>
                    <a:pt x="105" y="35"/>
                    <a:pt x="94" y="25"/>
                    <a:pt x="69" y="25"/>
                  </a:cubicBezTo>
                  <a:cubicBezTo>
                    <a:pt x="47" y="25"/>
                    <a:pt x="33" y="36"/>
                    <a:pt x="33" y="53"/>
                  </a:cubicBezTo>
                  <a:cubicBezTo>
                    <a:pt x="33" y="70"/>
                    <a:pt x="43" y="77"/>
                    <a:pt x="78" y="83"/>
                  </a:cubicBezTo>
                  <a:cubicBezTo>
                    <a:pt x="117" y="91"/>
                    <a:pt x="145" y="100"/>
                    <a:pt x="145" y="140"/>
                  </a:cubicBezTo>
                  <a:cubicBezTo>
                    <a:pt x="145" y="175"/>
                    <a:pt x="122" y="199"/>
                    <a:pt x="75" y="199"/>
                  </a:cubicBezTo>
                  <a:cubicBezTo>
                    <a:pt x="29" y="199"/>
                    <a:pt x="1" y="176"/>
                    <a:pt x="0" y="1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0" name="Google Shape;8700;p102"/>
            <p:cNvSpPr/>
            <p:nvPr/>
          </p:nvSpPr>
          <p:spPr>
            <a:xfrm>
              <a:off x="2052" y="670"/>
              <a:ext cx="212" cy="476"/>
            </a:xfrm>
            <a:custGeom>
              <a:avLst/>
              <a:gdLst/>
              <a:ahLst/>
              <a:cxnLst/>
              <a:rect l="l" t="t" r="r" b="b"/>
              <a:pathLst>
                <a:path w="106" h="238" extrusionOk="0">
                  <a:moveTo>
                    <a:pt x="28" y="187"/>
                  </a:moveTo>
                  <a:cubicBezTo>
                    <a:pt x="28" y="69"/>
                    <a:pt x="28" y="69"/>
                    <a:pt x="28" y="69"/>
                  </a:cubicBezTo>
                  <a:cubicBezTo>
                    <a:pt x="0" y="69"/>
                    <a:pt x="0" y="69"/>
                    <a:pt x="0" y="69"/>
                  </a:cubicBezTo>
                  <a:cubicBezTo>
                    <a:pt x="0" y="43"/>
                    <a:pt x="0" y="43"/>
                    <a:pt x="0" y="43"/>
                  </a:cubicBezTo>
                  <a:cubicBezTo>
                    <a:pt x="28" y="43"/>
                    <a:pt x="28" y="43"/>
                    <a:pt x="28" y="43"/>
                  </a:cubicBezTo>
                  <a:cubicBezTo>
                    <a:pt x="28" y="0"/>
                    <a:pt x="28" y="0"/>
                    <a:pt x="28" y="0"/>
                  </a:cubicBezTo>
                  <a:cubicBezTo>
                    <a:pt x="58" y="0"/>
                    <a:pt x="58" y="0"/>
                    <a:pt x="58" y="0"/>
                  </a:cubicBezTo>
                  <a:cubicBezTo>
                    <a:pt x="58" y="43"/>
                    <a:pt x="58" y="43"/>
                    <a:pt x="58" y="43"/>
                  </a:cubicBezTo>
                  <a:cubicBezTo>
                    <a:pt x="103" y="43"/>
                    <a:pt x="103" y="43"/>
                    <a:pt x="103" y="43"/>
                  </a:cubicBezTo>
                  <a:cubicBezTo>
                    <a:pt x="103" y="69"/>
                    <a:pt x="103" y="69"/>
                    <a:pt x="103" y="69"/>
                  </a:cubicBezTo>
                  <a:cubicBezTo>
                    <a:pt x="58" y="69"/>
                    <a:pt x="58" y="69"/>
                    <a:pt x="58" y="69"/>
                  </a:cubicBezTo>
                  <a:cubicBezTo>
                    <a:pt x="58" y="184"/>
                    <a:pt x="58" y="184"/>
                    <a:pt x="58" y="184"/>
                  </a:cubicBezTo>
                  <a:cubicBezTo>
                    <a:pt x="58" y="203"/>
                    <a:pt x="67" y="212"/>
                    <a:pt x="82" y="212"/>
                  </a:cubicBezTo>
                  <a:cubicBezTo>
                    <a:pt x="92" y="212"/>
                    <a:pt x="99" y="211"/>
                    <a:pt x="106" y="208"/>
                  </a:cubicBezTo>
                  <a:cubicBezTo>
                    <a:pt x="106" y="234"/>
                    <a:pt x="106" y="234"/>
                    <a:pt x="106" y="234"/>
                  </a:cubicBezTo>
                  <a:cubicBezTo>
                    <a:pt x="100" y="236"/>
                    <a:pt x="92" y="238"/>
                    <a:pt x="80" y="238"/>
                  </a:cubicBezTo>
                  <a:cubicBezTo>
                    <a:pt x="45" y="238"/>
                    <a:pt x="28" y="217"/>
                    <a:pt x="28" y="18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1" name="Google Shape;8701;p102"/>
            <p:cNvSpPr/>
            <p:nvPr/>
          </p:nvSpPr>
          <p:spPr>
            <a:xfrm>
              <a:off x="2282" y="750"/>
              <a:ext cx="308" cy="398"/>
            </a:xfrm>
            <a:custGeom>
              <a:avLst/>
              <a:gdLst/>
              <a:ahLst/>
              <a:cxnLst/>
              <a:rect l="l" t="t" r="r" b="b"/>
              <a:pathLst>
                <a:path w="154" h="199" extrusionOk="0">
                  <a:moveTo>
                    <a:pt x="0" y="142"/>
                  </a:moveTo>
                  <a:cubicBezTo>
                    <a:pt x="0" y="98"/>
                    <a:pt x="47" y="83"/>
                    <a:pt x="96" y="83"/>
                  </a:cubicBezTo>
                  <a:cubicBezTo>
                    <a:pt x="123" y="83"/>
                    <a:pt x="123" y="83"/>
                    <a:pt x="123" y="83"/>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4" y="199"/>
                  </a:cubicBezTo>
                  <a:cubicBezTo>
                    <a:pt x="28" y="199"/>
                    <a:pt x="0" y="182"/>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5"/>
                    <a:pt x="66" y="175"/>
                  </a:cubicBezTo>
                  <a:cubicBezTo>
                    <a:pt x="99" y="175"/>
                    <a:pt x="123" y="158"/>
                    <a:pt x="123" y="1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2" name="Google Shape;8702;p102"/>
            <p:cNvSpPr/>
            <p:nvPr/>
          </p:nvSpPr>
          <p:spPr>
            <a:xfrm>
              <a:off x="2624" y="574"/>
              <a:ext cx="365" cy="574"/>
            </a:xfrm>
            <a:custGeom>
              <a:avLst/>
              <a:gdLst/>
              <a:ahLst/>
              <a:cxnLst/>
              <a:rect l="l" t="t" r="r" b="b"/>
              <a:pathLst>
                <a:path w="183" h="287" extrusionOk="0">
                  <a:moveTo>
                    <a:pt x="0" y="191"/>
                  </a:moveTo>
                  <a:cubicBezTo>
                    <a:pt x="0" y="188"/>
                    <a:pt x="0" y="188"/>
                    <a:pt x="0" y="188"/>
                  </a:cubicBezTo>
                  <a:cubicBezTo>
                    <a:pt x="0" y="130"/>
                    <a:pt x="37" y="88"/>
                    <a:pt x="90" y="88"/>
                  </a:cubicBezTo>
                  <a:cubicBezTo>
                    <a:pt x="122" y="88"/>
                    <a:pt x="141" y="104"/>
                    <a:pt x="152" y="122"/>
                  </a:cubicBezTo>
                  <a:cubicBezTo>
                    <a:pt x="152" y="0"/>
                    <a:pt x="152" y="0"/>
                    <a:pt x="152" y="0"/>
                  </a:cubicBezTo>
                  <a:cubicBezTo>
                    <a:pt x="183" y="0"/>
                    <a:pt x="183" y="0"/>
                    <a:pt x="183" y="0"/>
                  </a:cubicBezTo>
                  <a:cubicBezTo>
                    <a:pt x="183" y="283"/>
                    <a:pt x="183" y="283"/>
                    <a:pt x="183" y="283"/>
                  </a:cubicBezTo>
                  <a:cubicBezTo>
                    <a:pt x="152" y="283"/>
                    <a:pt x="152" y="283"/>
                    <a:pt x="152" y="283"/>
                  </a:cubicBezTo>
                  <a:cubicBezTo>
                    <a:pt x="152" y="250"/>
                    <a:pt x="152" y="250"/>
                    <a:pt x="152" y="250"/>
                  </a:cubicBezTo>
                  <a:cubicBezTo>
                    <a:pt x="141" y="269"/>
                    <a:pt x="115" y="287"/>
                    <a:pt x="87" y="287"/>
                  </a:cubicBezTo>
                  <a:cubicBezTo>
                    <a:pt x="36" y="287"/>
                    <a:pt x="0" y="251"/>
                    <a:pt x="0" y="191"/>
                  </a:cubicBezTo>
                  <a:close/>
                  <a:moveTo>
                    <a:pt x="154" y="189"/>
                  </a:moveTo>
                  <a:cubicBezTo>
                    <a:pt x="154" y="186"/>
                    <a:pt x="154" y="186"/>
                    <a:pt x="154" y="186"/>
                  </a:cubicBezTo>
                  <a:cubicBezTo>
                    <a:pt x="154" y="137"/>
                    <a:pt x="130" y="113"/>
                    <a:pt x="93" y="113"/>
                  </a:cubicBezTo>
                  <a:cubicBezTo>
                    <a:pt x="54" y="113"/>
                    <a:pt x="32" y="140"/>
                    <a:pt x="32" y="187"/>
                  </a:cubicBezTo>
                  <a:cubicBezTo>
                    <a:pt x="32" y="190"/>
                    <a:pt x="32" y="190"/>
                    <a:pt x="32" y="190"/>
                  </a:cubicBezTo>
                  <a:cubicBezTo>
                    <a:pt x="32" y="238"/>
                    <a:pt x="58" y="261"/>
                    <a:pt x="90" y="261"/>
                  </a:cubicBezTo>
                  <a:cubicBezTo>
                    <a:pt x="126" y="261"/>
                    <a:pt x="154" y="238"/>
                    <a:pt x="154" y="1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3" name="Google Shape;8703;p102"/>
            <p:cNvSpPr/>
            <p:nvPr/>
          </p:nvSpPr>
          <p:spPr>
            <a:xfrm>
              <a:off x="2654" y="1708"/>
              <a:ext cx="319" cy="568"/>
            </a:xfrm>
            <a:custGeom>
              <a:avLst/>
              <a:gdLst/>
              <a:ahLst/>
              <a:cxnLst/>
              <a:rect l="l" t="t" r="r" b="b"/>
              <a:pathLst>
                <a:path w="160" h="284" extrusionOk="0">
                  <a:moveTo>
                    <a:pt x="0" y="0"/>
                  </a:moveTo>
                  <a:cubicBezTo>
                    <a:pt x="30" y="0"/>
                    <a:pt x="30" y="0"/>
                    <a:pt x="30" y="0"/>
                  </a:cubicBezTo>
                  <a:cubicBezTo>
                    <a:pt x="30" y="123"/>
                    <a:pt x="30" y="123"/>
                    <a:pt x="30" y="123"/>
                  </a:cubicBezTo>
                  <a:cubicBezTo>
                    <a:pt x="39" y="105"/>
                    <a:pt x="61" y="89"/>
                    <a:pt x="92" y="89"/>
                  </a:cubicBezTo>
                  <a:cubicBezTo>
                    <a:pt x="132" y="89"/>
                    <a:pt x="160" y="111"/>
                    <a:pt x="160" y="166"/>
                  </a:cubicBezTo>
                  <a:cubicBezTo>
                    <a:pt x="160" y="284"/>
                    <a:pt x="160" y="284"/>
                    <a:pt x="160" y="284"/>
                  </a:cubicBezTo>
                  <a:cubicBezTo>
                    <a:pt x="129" y="284"/>
                    <a:pt x="129" y="284"/>
                    <a:pt x="129" y="284"/>
                  </a:cubicBezTo>
                  <a:cubicBezTo>
                    <a:pt x="129" y="164"/>
                    <a:pt x="129" y="164"/>
                    <a:pt x="129" y="164"/>
                  </a:cubicBezTo>
                  <a:cubicBezTo>
                    <a:pt x="129" y="130"/>
                    <a:pt x="115" y="115"/>
                    <a:pt x="84" y="115"/>
                  </a:cubicBezTo>
                  <a:cubicBezTo>
                    <a:pt x="56" y="115"/>
                    <a:pt x="30" y="133"/>
                    <a:pt x="30" y="168"/>
                  </a:cubicBezTo>
                  <a:cubicBezTo>
                    <a:pt x="30" y="284"/>
                    <a:pt x="30" y="284"/>
                    <a:pt x="30" y="284"/>
                  </a:cubicBezTo>
                  <a:cubicBezTo>
                    <a:pt x="0" y="284"/>
                    <a:pt x="0" y="284"/>
                    <a:pt x="0" y="284"/>
                  </a:cubicBez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4" name="Google Shape;8704;p102"/>
            <p:cNvSpPr/>
            <p:nvPr/>
          </p:nvSpPr>
          <p:spPr>
            <a:xfrm>
              <a:off x="3015" y="1892"/>
              <a:ext cx="316" cy="392"/>
            </a:xfrm>
            <a:custGeom>
              <a:avLst/>
              <a:gdLst/>
              <a:ahLst/>
              <a:cxnLst/>
              <a:rect l="l" t="t" r="r" b="b"/>
              <a:pathLst>
                <a:path w="158" h="196" extrusionOk="0">
                  <a:moveTo>
                    <a:pt x="0" y="122"/>
                  </a:moveTo>
                  <a:cubicBezTo>
                    <a:pt x="0" y="0"/>
                    <a:pt x="0" y="0"/>
                    <a:pt x="0" y="0"/>
                  </a:cubicBezTo>
                  <a:cubicBezTo>
                    <a:pt x="30" y="0"/>
                    <a:pt x="30" y="0"/>
                    <a:pt x="30" y="0"/>
                  </a:cubicBezTo>
                  <a:cubicBezTo>
                    <a:pt x="30" y="120"/>
                    <a:pt x="30" y="120"/>
                    <a:pt x="30" y="120"/>
                  </a:cubicBezTo>
                  <a:cubicBezTo>
                    <a:pt x="30" y="154"/>
                    <a:pt x="45" y="169"/>
                    <a:pt x="75" y="169"/>
                  </a:cubicBezTo>
                  <a:cubicBezTo>
                    <a:pt x="102" y="169"/>
                    <a:pt x="128" y="151"/>
                    <a:pt x="128" y="117"/>
                  </a:cubicBezTo>
                  <a:cubicBezTo>
                    <a:pt x="128" y="0"/>
                    <a:pt x="128" y="0"/>
                    <a:pt x="128" y="0"/>
                  </a:cubicBezTo>
                  <a:cubicBezTo>
                    <a:pt x="158" y="0"/>
                    <a:pt x="158" y="0"/>
                    <a:pt x="158" y="0"/>
                  </a:cubicBezTo>
                  <a:cubicBezTo>
                    <a:pt x="158" y="192"/>
                    <a:pt x="158" y="192"/>
                    <a:pt x="158" y="192"/>
                  </a:cubicBezTo>
                  <a:cubicBezTo>
                    <a:pt x="128" y="192"/>
                    <a:pt x="128" y="192"/>
                    <a:pt x="128" y="192"/>
                  </a:cubicBezTo>
                  <a:cubicBezTo>
                    <a:pt x="128" y="162"/>
                    <a:pt x="128" y="162"/>
                    <a:pt x="128" y="162"/>
                  </a:cubicBezTo>
                  <a:cubicBezTo>
                    <a:pt x="119" y="180"/>
                    <a:pt x="98" y="196"/>
                    <a:pt x="67" y="196"/>
                  </a:cubicBezTo>
                  <a:cubicBezTo>
                    <a:pt x="29" y="196"/>
                    <a:pt x="0" y="175"/>
                    <a:pt x="0" y="122"/>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5" name="Google Shape;8705;p102"/>
            <p:cNvSpPr/>
            <p:nvPr/>
          </p:nvSpPr>
          <p:spPr>
            <a:xfrm>
              <a:off x="3377" y="1886"/>
              <a:ext cx="547" cy="390"/>
            </a:xfrm>
            <a:custGeom>
              <a:avLst/>
              <a:gdLst/>
              <a:ahLst/>
              <a:cxnLst/>
              <a:rect l="l" t="t" r="r" b="b"/>
              <a:pathLst>
                <a:path w="274" h="195" extrusionOk="0">
                  <a:moveTo>
                    <a:pt x="0" y="3"/>
                  </a:moveTo>
                  <a:cubicBezTo>
                    <a:pt x="31" y="3"/>
                    <a:pt x="31" y="3"/>
                    <a:pt x="31" y="3"/>
                  </a:cubicBezTo>
                  <a:cubicBezTo>
                    <a:pt x="31" y="33"/>
                    <a:pt x="31" y="33"/>
                    <a:pt x="31" y="33"/>
                  </a:cubicBezTo>
                  <a:cubicBezTo>
                    <a:pt x="39" y="15"/>
                    <a:pt x="60" y="0"/>
                    <a:pt x="88" y="0"/>
                  </a:cubicBezTo>
                  <a:cubicBezTo>
                    <a:pt x="112" y="0"/>
                    <a:pt x="134" y="10"/>
                    <a:pt x="144" y="36"/>
                  </a:cubicBezTo>
                  <a:cubicBezTo>
                    <a:pt x="157" y="11"/>
                    <a:pt x="186" y="0"/>
                    <a:pt x="210" y="0"/>
                  </a:cubicBezTo>
                  <a:cubicBezTo>
                    <a:pt x="244" y="0"/>
                    <a:pt x="274" y="20"/>
                    <a:pt x="274" y="76"/>
                  </a:cubicBezTo>
                  <a:cubicBezTo>
                    <a:pt x="274" y="195"/>
                    <a:pt x="274" y="195"/>
                    <a:pt x="274" y="195"/>
                  </a:cubicBezTo>
                  <a:cubicBezTo>
                    <a:pt x="244" y="195"/>
                    <a:pt x="244" y="195"/>
                    <a:pt x="244" y="195"/>
                  </a:cubicBezTo>
                  <a:cubicBezTo>
                    <a:pt x="244" y="74"/>
                    <a:pt x="244" y="74"/>
                    <a:pt x="244" y="74"/>
                  </a:cubicBezTo>
                  <a:cubicBezTo>
                    <a:pt x="244" y="40"/>
                    <a:pt x="230" y="26"/>
                    <a:pt x="203" y="26"/>
                  </a:cubicBezTo>
                  <a:cubicBezTo>
                    <a:pt x="178" y="26"/>
                    <a:pt x="152" y="43"/>
                    <a:pt x="152" y="78"/>
                  </a:cubicBezTo>
                  <a:cubicBezTo>
                    <a:pt x="152" y="195"/>
                    <a:pt x="152" y="195"/>
                    <a:pt x="152" y="195"/>
                  </a:cubicBezTo>
                  <a:cubicBezTo>
                    <a:pt x="122" y="195"/>
                    <a:pt x="122" y="195"/>
                    <a:pt x="122" y="195"/>
                  </a:cubicBezTo>
                  <a:cubicBezTo>
                    <a:pt x="122" y="74"/>
                    <a:pt x="122" y="74"/>
                    <a:pt x="122" y="74"/>
                  </a:cubicBezTo>
                  <a:cubicBezTo>
                    <a:pt x="122" y="40"/>
                    <a:pt x="108" y="26"/>
                    <a:pt x="81" y="26"/>
                  </a:cubicBezTo>
                  <a:cubicBezTo>
                    <a:pt x="56" y="26"/>
                    <a:pt x="31" y="43"/>
                    <a:pt x="31" y="78"/>
                  </a:cubicBezTo>
                  <a:cubicBezTo>
                    <a:pt x="31" y="195"/>
                    <a:pt x="31" y="195"/>
                    <a:pt x="31"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6" name="Google Shape;8706;p102"/>
            <p:cNvSpPr/>
            <p:nvPr/>
          </p:nvSpPr>
          <p:spPr>
            <a:xfrm>
              <a:off x="3966" y="1886"/>
              <a:ext cx="307" cy="398"/>
            </a:xfrm>
            <a:custGeom>
              <a:avLst/>
              <a:gdLst/>
              <a:ahLst/>
              <a:cxnLst/>
              <a:rect l="l" t="t" r="r" b="b"/>
              <a:pathLst>
                <a:path w="154" h="199" extrusionOk="0">
                  <a:moveTo>
                    <a:pt x="0" y="142"/>
                  </a:moveTo>
                  <a:cubicBezTo>
                    <a:pt x="0" y="98"/>
                    <a:pt x="47" y="82"/>
                    <a:pt x="96" y="82"/>
                  </a:cubicBezTo>
                  <a:cubicBezTo>
                    <a:pt x="124" y="82"/>
                    <a:pt x="124" y="82"/>
                    <a:pt x="124" y="82"/>
                  </a:cubicBezTo>
                  <a:cubicBezTo>
                    <a:pt x="124" y="69"/>
                    <a:pt x="124" y="69"/>
                    <a:pt x="124" y="69"/>
                  </a:cubicBezTo>
                  <a:cubicBezTo>
                    <a:pt x="124" y="38"/>
                    <a:pt x="112" y="25"/>
                    <a:pt x="83" y="25"/>
                  </a:cubicBezTo>
                  <a:cubicBezTo>
                    <a:pt x="56" y="25"/>
                    <a:pt x="42" y="36"/>
                    <a:pt x="39" y="60"/>
                  </a:cubicBezTo>
                  <a:cubicBezTo>
                    <a:pt x="8" y="60"/>
                    <a:pt x="8" y="60"/>
                    <a:pt x="8" y="60"/>
                  </a:cubicBezTo>
                  <a:cubicBezTo>
                    <a:pt x="12" y="16"/>
                    <a:pt x="47" y="0"/>
                    <a:pt x="84" y="0"/>
                  </a:cubicBezTo>
                  <a:cubicBezTo>
                    <a:pt x="121" y="0"/>
                    <a:pt x="154" y="15"/>
                    <a:pt x="154" y="69"/>
                  </a:cubicBezTo>
                  <a:cubicBezTo>
                    <a:pt x="154" y="195"/>
                    <a:pt x="154" y="195"/>
                    <a:pt x="154" y="195"/>
                  </a:cubicBezTo>
                  <a:cubicBezTo>
                    <a:pt x="124" y="195"/>
                    <a:pt x="124" y="195"/>
                    <a:pt x="124" y="195"/>
                  </a:cubicBezTo>
                  <a:cubicBezTo>
                    <a:pt x="124" y="171"/>
                    <a:pt x="124" y="171"/>
                    <a:pt x="124" y="171"/>
                  </a:cubicBezTo>
                  <a:cubicBezTo>
                    <a:pt x="110" y="189"/>
                    <a:pt x="92" y="199"/>
                    <a:pt x="64" y="199"/>
                  </a:cubicBezTo>
                  <a:cubicBezTo>
                    <a:pt x="29" y="199"/>
                    <a:pt x="0" y="181"/>
                    <a:pt x="0" y="142"/>
                  </a:cubicBezTo>
                  <a:close/>
                  <a:moveTo>
                    <a:pt x="124" y="128"/>
                  </a:moveTo>
                  <a:cubicBezTo>
                    <a:pt x="124" y="104"/>
                    <a:pt x="124" y="104"/>
                    <a:pt x="124" y="104"/>
                  </a:cubicBezTo>
                  <a:cubicBezTo>
                    <a:pt x="98" y="104"/>
                    <a:pt x="98" y="104"/>
                    <a:pt x="98" y="104"/>
                  </a:cubicBezTo>
                  <a:cubicBezTo>
                    <a:pt x="59" y="104"/>
                    <a:pt x="31" y="114"/>
                    <a:pt x="31" y="142"/>
                  </a:cubicBezTo>
                  <a:cubicBezTo>
                    <a:pt x="31" y="162"/>
                    <a:pt x="40" y="174"/>
                    <a:pt x="67" y="174"/>
                  </a:cubicBezTo>
                  <a:cubicBezTo>
                    <a:pt x="99" y="174"/>
                    <a:pt x="124" y="158"/>
                    <a:pt x="124"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7" name="Google Shape;8707;p102"/>
            <p:cNvSpPr/>
            <p:nvPr/>
          </p:nvSpPr>
          <p:spPr>
            <a:xfrm>
              <a:off x="4319" y="1886"/>
              <a:ext cx="320" cy="390"/>
            </a:xfrm>
            <a:custGeom>
              <a:avLst/>
              <a:gdLst/>
              <a:ahLst/>
              <a:cxnLst/>
              <a:rect l="l" t="t" r="r" b="b"/>
              <a:pathLst>
                <a:path w="160" h="195" extrusionOk="0">
                  <a:moveTo>
                    <a:pt x="0" y="3"/>
                  </a:moveTo>
                  <a:cubicBezTo>
                    <a:pt x="30" y="3"/>
                    <a:pt x="30" y="3"/>
                    <a:pt x="30" y="3"/>
                  </a:cubicBezTo>
                  <a:cubicBezTo>
                    <a:pt x="30" y="34"/>
                    <a:pt x="30" y="34"/>
                    <a:pt x="30" y="34"/>
                  </a:cubicBezTo>
                  <a:cubicBezTo>
                    <a:pt x="39" y="16"/>
                    <a:pt x="60" y="0"/>
                    <a:pt x="92" y="0"/>
                  </a:cubicBezTo>
                  <a:cubicBezTo>
                    <a:pt x="132" y="0"/>
                    <a:pt x="160" y="22"/>
                    <a:pt x="160" y="77"/>
                  </a:cubicBezTo>
                  <a:cubicBezTo>
                    <a:pt x="160" y="195"/>
                    <a:pt x="160" y="195"/>
                    <a:pt x="160" y="195"/>
                  </a:cubicBezTo>
                  <a:cubicBezTo>
                    <a:pt x="129" y="195"/>
                    <a:pt x="129" y="195"/>
                    <a:pt x="129" y="195"/>
                  </a:cubicBezTo>
                  <a:cubicBezTo>
                    <a:pt x="129" y="75"/>
                    <a:pt x="129" y="75"/>
                    <a:pt x="129" y="75"/>
                  </a:cubicBezTo>
                  <a:cubicBezTo>
                    <a:pt x="129" y="41"/>
                    <a:pt x="115" y="26"/>
                    <a:pt x="84" y="26"/>
                  </a:cubicBezTo>
                  <a:cubicBezTo>
                    <a:pt x="56" y="26"/>
                    <a:pt x="30" y="44"/>
                    <a:pt x="30" y="79"/>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8" name="Google Shape;8708;p102"/>
            <p:cNvSpPr/>
            <p:nvPr/>
          </p:nvSpPr>
          <p:spPr>
            <a:xfrm>
              <a:off x="4837" y="1706"/>
              <a:ext cx="215" cy="570"/>
            </a:xfrm>
            <a:custGeom>
              <a:avLst/>
              <a:gdLst/>
              <a:ahLst/>
              <a:cxnLst/>
              <a:rect l="l" t="t" r="r" b="b"/>
              <a:pathLst>
                <a:path w="108" h="285" extrusionOk="0">
                  <a:moveTo>
                    <a:pt x="28" y="119"/>
                  </a:moveTo>
                  <a:cubicBezTo>
                    <a:pt x="0" y="119"/>
                    <a:pt x="0" y="119"/>
                    <a:pt x="0" y="119"/>
                  </a:cubicBezTo>
                  <a:cubicBezTo>
                    <a:pt x="0" y="93"/>
                    <a:pt x="0" y="93"/>
                    <a:pt x="0" y="93"/>
                  </a:cubicBezTo>
                  <a:cubicBezTo>
                    <a:pt x="28" y="93"/>
                    <a:pt x="28" y="93"/>
                    <a:pt x="28" y="93"/>
                  </a:cubicBezTo>
                  <a:cubicBezTo>
                    <a:pt x="28" y="62"/>
                    <a:pt x="28" y="62"/>
                    <a:pt x="28" y="62"/>
                  </a:cubicBezTo>
                  <a:cubicBezTo>
                    <a:pt x="28" y="23"/>
                    <a:pt x="47" y="0"/>
                    <a:pt x="85" y="0"/>
                  </a:cubicBezTo>
                  <a:cubicBezTo>
                    <a:pt x="95" y="0"/>
                    <a:pt x="100" y="1"/>
                    <a:pt x="108" y="4"/>
                  </a:cubicBezTo>
                  <a:cubicBezTo>
                    <a:pt x="108" y="30"/>
                    <a:pt x="108" y="30"/>
                    <a:pt x="108" y="30"/>
                  </a:cubicBezTo>
                  <a:cubicBezTo>
                    <a:pt x="102" y="27"/>
                    <a:pt x="95" y="26"/>
                    <a:pt x="86" y="26"/>
                  </a:cubicBezTo>
                  <a:cubicBezTo>
                    <a:pt x="66" y="26"/>
                    <a:pt x="58" y="39"/>
                    <a:pt x="58" y="59"/>
                  </a:cubicBezTo>
                  <a:cubicBezTo>
                    <a:pt x="58" y="93"/>
                    <a:pt x="58" y="93"/>
                    <a:pt x="58" y="93"/>
                  </a:cubicBezTo>
                  <a:cubicBezTo>
                    <a:pt x="105" y="93"/>
                    <a:pt x="105" y="93"/>
                    <a:pt x="105" y="93"/>
                  </a:cubicBezTo>
                  <a:cubicBezTo>
                    <a:pt x="105" y="119"/>
                    <a:pt x="105" y="119"/>
                    <a:pt x="105" y="119"/>
                  </a:cubicBezTo>
                  <a:cubicBezTo>
                    <a:pt x="58" y="119"/>
                    <a:pt x="58" y="119"/>
                    <a:pt x="58" y="119"/>
                  </a:cubicBezTo>
                  <a:cubicBezTo>
                    <a:pt x="58" y="285"/>
                    <a:pt x="58" y="285"/>
                    <a:pt x="58" y="285"/>
                  </a:cubicBezTo>
                  <a:cubicBezTo>
                    <a:pt x="28" y="285"/>
                    <a:pt x="28" y="285"/>
                    <a:pt x="28" y="285"/>
                  </a:cubicBezTo>
                  <a:lnTo>
                    <a:pt x="28" y="119"/>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09" name="Google Shape;8709;p102"/>
            <p:cNvSpPr/>
            <p:nvPr/>
          </p:nvSpPr>
          <p:spPr>
            <a:xfrm>
              <a:off x="5024" y="1886"/>
              <a:ext cx="378" cy="398"/>
            </a:xfrm>
            <a:custGeom>
              <a:avLst/>
              <a:gdLst/>
              <a:ahLst/>
              <a:cxnLst/>
              <a:rect l="l" t="t" r="r" b="b"/>
              <a:pathLst>
                <a:path w="189" h="199" extrusionOk="0">
                  <a:moveTo>
                    <a:pt x="0" y="101"/>
                  </a:moveTo>
                  <a:cubicBezTo>
                    <a:pt x="0" y="98"/>
                    <a:pt x="0" y="98"/>
                    <a:pt x="0" y="98"/>
                  </a:cubicBezTo>
                  <a:cubicBezTo>
                    <a:pt x="0" y="40"/>
                    <a:pt x="40" y="0"/>
                    <a:pt x="95" y="0"/>
                  </a:cubicBezTo>
                  <a:cubicBezTo>
                    <a:pt x="149" y="0"/>
                    <a:pt x="189" y="40"/>
                    <a:pt x="189" y="98"/>
                  </a:cubicBezTo>
                  <a:cubicBezTo>
                    <a:pt x="189" y="100"/>
                    <a:pt x="189" y="100"/>
                    <a:pt x="189" y="100"/>
                  </a:cubicBezTo>
                  <a:cubicBezTo>
                    <a:pt x="189" y="158"/>
                    <a:pt x="149" y="199"/>
                    <a:pt x="94" y="199"/>
                  </a:cubicBezTo>
                  <a:cubicBezTo>
                    <a:pt x="39" y="199"/>
                    <a:pt x="0" y="157"/>
                    <a:pt x="0" y="101"/>
                  </a:cubicBezTo>
                  <a:close/>
                  <a:moveTo>
                    <a:pt x="157" y="101"/>
                  </a:moveTo>
                  <a:cubicBezTo>
                    <a:pt x="157" y="98"/>
                    <a:pt x="157" y="98"/>
                    <a:pt x="157" y="98"/>
                  </a:cubicBezTo>
                  <a:cubicBezTo>
                    <a:pt x="157" y="54"/>
                    <a:pt x="133" y="25"/>
                    <a:pt x="95" y="25"/>
                  </a:cubicBezTo>
                  <a:cubicBezTo>
                    <a:pt x="56" y="25"/>
                    <a:pt x="32" y="54"/>
                    <a:pt x="32" y="98"/>
                  </a:cubicBezTo>
                  <a:cubicBezTo>
                    <a:pt x="32" y="101"/>
                    <a:pt x="32" y="101"/>
                    <a:pt x="32" y="101"/>
                  </a:cubicBezTo>
                  <a:cubicBezTo>
                    <a:pt x="32" y="145"/>
                    <a:pt x="56" y="173"/>
                    <a:pt x="95" y="173"/>
                  </a:cubicBezTo>
                  <a:cubicBezTo>
                    <a:pt x="133" y="173"/>
                    <a:pt x="157" y="144"/>
                    <a:pt x="157" y="101"/>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0" name="Google Shape;8710;p102"/>
            <p:cNvSpPr/>
            <p:nvPr/>
          </p:nvSpPr>
          <p:spPr>
            <a:xfrm>
              <a:off x="5446"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1" name="Google Shape;8711;p102"/>
            <p:cNvSpPr/>
            <p:nvPr/>
          </p:nvSpPr>
          <p:spPr>
            <a:xfrm>
              <a:off x="5656" y="1892"/>
              <a:ext cx="541" cy="384"/>
            </a:xfrm>
            <a:custGeom>
              <a:avLst/>
              <a:gdLst/>
              <a:ahLst/>
              <a:cxnLst/>
              <a:rect l="l" t="t" r="r" b="b"/>
              <a:pathLst>
                <a:path w="541" h="384" extrusionOk="0">
                  <a:moveTo>
                    <a:pt x="0" y="0"/>
                  </a:moveTo>
                  <a:lnTo>
                    <a:pt x="66" y="0"/>
                  </a:lnTo>
                  <a:lnTo>
                    <a:pt x="155" y="310"/>
                  </a:lnTo>
                  <a:lnTo>
                    <a:pt x="247" y="0"/>
                  </a:lnTo>
                  <a:lnTo>
                    <a:pt x="301" y="0"/>
                  </a:lnTo>
                  <a:lnTo>
                    <a:pt x="389" y="310"/>
                  </a:lnTo>
                  <a:lnTo>
                    <a:pt x="479" y="0"/>
                  </a:lnTo>
                  <a:lnTo>
                    <a:pt x="541" y="0"/>
                  </a:lnTo>
                  <a:lnTo>
                    <a:pt x="421" y="384"/>
                  </a:lnTo>
                  <a:lnTo>
                    <a:pt x="353" y="384"/>
                  </a:lnTo>
                  <a:lnTo>
                    <a:pt x="273" y="96"/>
                  </a:lnTo>
                  <a:lnTo>
                    <a:pt x="183" y="384"/>
                  </a:lnTo>
                  <a:lnTo>
                    <a:pt x="117" y="384"/>
                  </a:lnTo>
                  <a:lnTo>
                    <a:pt x="0" y="0"/>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2" name="Google Shape;8712;p102"/>
            <p:cNvSpPr/>
            <p:nvPr/>
          </p:nvSpPr>
          <p:spPr>
            <a:xfrm>
              <a:off x="6181" y="1886"/>
              <a:ext cx="308" cy="398"/>
            </a:xfrm>
            <a:custGeom>
              <a:avLst/>
              <a:gdLst/>
              <a:ahLst/>
              <a:cxnLst/>
              <a:rect l="l" t="t" r="r" b="b"/>
              <a:pathLst>
                <a:path w="154" h="199" extrusionOk="0">
                  <a:moveTo>
                    <a:pt x="0" y="142"/>
                  </a:moveTo>
                  <a:cubicBezTo>
                    <a:pt x="0" y="98"/>
                    <a:pt x="47" y="82"/>
                    <a:pt x="96" y="82"/>
                  </a:cubicBezTo>
                  <a:cubicBezTo>
                    <a:pt x="123" y="82"/>
                    <a:pt x="123" y="82"/>
                    <a:pt x="123" y="82"/>
                  </a:cubicBezTo>
                  <a:cubicBezTo>
                    <a:pt x="123" y="69"/>
                    <a:pt x="123" y="69"/>
                    <a:pt x="123" y="69"/>
                  </a:cubicBezTo>
                  <a:cubicBezTo>
                    <a:pt x="123" y="38"/>
                    <a:pt x="112" y="25"/>
                    <a:pt x="82" y="25"/>
                  </a:cubicBezTo>
                  <a:cubicBezTo>
                    <a:pt x="56" y="25"/>
                    <a:pt x="41" y="36"/>
                    <a:pt x="38" y="60"/>
                  </a:cubicBezTo>
                  <a:cubicBezTo>
                    <a:pt x="8" y="60"/>
                    <a:pt x="8" y="60"/>
                    <a:pt x="8" y="60"/>
                  </a:cubicBezTo>
                  <a:cubicBezTo>
                    <a:pt x="12" y="16"/>
                    <a:pt x="47" y="0"/>
                    <a:pt x="84" y="0"/>
                  </a:cubicBezTo>
                  <a:cubicBezTo>
                    <a:pt x="120" y="0"/>
                    <a:pt x="154" y="15"/>
                    <a:pt x="154" y="69"/>
                  </a:cubicBezTo>
                  <a:cubicBezTo>
                    <a:pt x="154" y="195"/>
                    <a:pt x="154" y="195"/>
                    <a:pt x="154" y="195"/>
                  </a:cubicBezTo>
                  <a:cubicBezTo>
                    <a:pt x="123" y="195"/>
                    <a:pt x="123" y="195"/>
                    <a:pt x="123" y="195"/>
                  </a:cubicBezTo>
                  <a:cubicBezTo>
                    <a:pt x="123" y="171"/>
                    <a:pt x="123" y="171"/>
                    <a:pt x="123" y="171"/>
                  </a:cubicBezTo>
                  <a:cubicBezTo>
                    <a:pt x="109" y="189"/>
                    <a:pt x="92" y="199"/>
                    <a:pt x="63" y="199"/>
                  </a:cubicBezTo>
                  <a:cubicBezTo>
                    <a:pt x="28" y="199"/>
                    <a:pt x="0" y="181"/>
                    <a:pt x="0" y="142"/>
                  </a:cubicBezTo>
                  <a:close/>
                  <a:moveTo>
                    <a:pt x="123" y="128"/>
                  </a:moveTo>
                  <a:cubicBezTo>
                    <a:pt x="123" y="104"/>
                    <a:pt x="123" y="104"/>
                    <a:pt x="123" y="104"/>
                  </a:cubicBezTo>
                  <a:cubicBezTo>
                    <a:pt x="97" y="104"/>
                    <a:pt x="97" y="104"/>
                    <a:pt x="97" y="104"/>
                  </a:cubicBezTo>
                  <a:cubicBezTo>
                    <a:pt x="58" y="104"/>
                    <a:pt x="30" y="114"/>
                    <a:pt x="30" y="142"/>
                  </a:cubicBezTo>
                  <a:cubicBezTo>
                    <a:pt x="30" y="162"/>
                    <a:pt x="40" y="174"/>
                    <a:pt x="66" y="174"/>
                  </a:cubicBezTo>
                  <a:cubicBezTo>
                    <a:pt x="99" y="174"/>
                    <a:pt x="123" y="158"/>
                    <a:pt x="123" y="128"/>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3" name="Google Shape;8713;p102"/>
            <p:cNvSpPr/>
            <p:nvPr/>
          </p:nvSpPr>
          <p:spPr>
            <a:xfrm>
              <a:off x="6532" y="1886"/>
              <a:ext cx="186" cy="390"/>
            </a:xfrm>
            <a:custGeom>
              <a:avLst/>
              <a:gdLst/>
              <a:ahLst/>
              <a:cxnLst/>
              <a:rect l="l" t="t" r="r" b="b"/>
              <a:pathLst>
                <a:path w="93" h="195" extrusionOk="0">
                  <a:moveTo>
                    <a:pt x="0" y="3"/>
                  </a:moveTo>
                  <a:cubicBezTo>
                    <a:pt x="30" y="3"/>
                    <a:pt x="30" y="3"/>
                    <a:pt x="30" y="3"/>
                  </a:cubicBezTo>
                  <a:cubicBezTo>
                    <a:pt x="30" y="38"/>
                    <a:pt x="30" y="38"/>
                    <a:pt x="30" y="38"/>
                  </a:cubicBezTo>
                  <a:cubicBezTo>
                    <a:pt x="42" y="16"/>
                    <a:pt x="59" y="1"/>
                    <a:pt x="93" y="0"/>
                  </a:cubicBezTo>
                  <a:cubicBezTo>
                    <a:pt x="93" y="29"/>
                    <a:pt x="93" y="29"/>
                    <a:pt x="93" y="29"/>
                  </a:cubicBezTo>
                  <a:cubicBezTo>
                    <a:pt x="55" y="30"/>
                    <a:pt x="30" y="42"/>
                    <a:pt x="30" y="90"/>
                  </a:cubicBezTo>
                  <a:cubicBezTo>
                    <a:pt x="30" y="195"/>
                    <a:pt x="30" y="195"/>
                    <a:pt x="30" y="195"/>
                  </a:cubicBezTo>
                  <a:cubicBezTo>
                    <a:pt x="0" y="195"/>
                    <a:pt x="0" y="195"/>
                    <a:pt x="0" y="195"/>
                  </a:cubicBezTo>
                  <a:lnTo>
                    <a:pt x="0" y="3"/>
                  </a:ln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4" name="Google Shape;8714;p102"/>
            <p:cNvSpPr/>
            <p:nvPr/>
          </p:nvSpPr>
          <p:spPr>
            <a:xfrm>
              <a:off x="6704" y="1708"/>
              <a:ext cx="366" cy="576"/>
            </a:xfrm>
            <a:custGeom>
              <a:avLst/>
              <a:gdLst/>
              <a:ahLst/>
              <a:cxnLst/>
              <a:rect l="l" t="t" r="r" b="b"/>
              <a:pathLst>
                <a:path w="183" h="288" extrusionOk="0">
                  <a:moveTo>
                    <a:pt x="0" y="192"/>
                  </a:moveTo>
                  <a:cubicBezTo>
                    <a:pt x="0" y="189"/>
                    <a:pt x="0" y="189"/>
                    <a:pt x="0" y="189"/>
                  </a:cubicBezTo>
                  <a:cubicBezTo>
                    <a:pt x="0" y="130"/>
                    <a:pt x="36" y="89"/>
                    <a:pt x="89" y="89"/>
                  </a:cubicBezTo>
                  <a:cubicBezTo>
                    <a:pt x="121" y="89"/>
                    <a:pt x="141" y="104"/>
                    <a:pt x="152" y="123"/>
                  </a:cubicBezTo>
                  <a:cubicBezTo>
                    <a:pt x="152" y="0"/>
                    <a:pt x="152" y="0"/>
                    <a:pt x="152" y="0"/>
                  </a:cubicBezTo>
                  <a:cubicBezTo>
                    <a:pt x="183" y="0"/>
                    <a:pt x="183" y="0"/>
                    <a:pt x="183" y="0"/>
                  </a:cubicBezTo>
                  <a:cubicBezTo>
                    <a:pt x="183" y="284"/>
                    <a:pt x="183" y="284"/>
                    <a:pt x="183" y="284"/>
                  </a:cubicBezTo>
                  <a:cubicBezTo>
                    <a:pt x="152" y="284"/>
                    <a:pt x="152" y="284"/>
                    <a:pt x="152" y="284"/>
                  </a:cubicBezTo>
                  <a:cubicBezTo>
                    <a:pt x="152" y="251"/>
                    <a:pt x="152" y="251"/>
                    <a:pt x="152" y="251"/>
                  </a:cubicBezTo>
                  <a:cubicBezTo>
                    <a:pt x="141" y="270"/>
                    <a:pt x="114" y="288"/>
                    <a:pt x="86" y="288"/>
                  </a:cubicBezTo>
                  <a:cubicBezTo>
                    <a:pt x="36" y="288"/>
                    <a:pt x="0" y="252"/>
                    <a:pt x="0" y="192"/>
                  </a:cubicBezTo>
                  <a:close/>
                  <a:moveTo>
                    <a:pt x="153" y="189"/>
                  </a:moveTo>
                  <a:cubicBezTo>
                    <a:pt x="153" y="187"/>
                    <a:pt x="153" y="187"/>
                    <a:pt x="153" y="187"/>
                  </a:cubicBezTo>
                  <a:cubicBezTo>
                    <a:pt x="153" y="137"/>
                    <a:pt x="130" y="114"/>
                    <a:pt x="92" y="114"/>
                  </a:cubicBezTo>
                  <a:cubicBezTo>
                    <a:pt x="54" y="114"/>
                    <a:pt x="31" y="141"/>
                    <a:pt x="31" y="188"/>
                  </a:cubicBezTo>
                  <a:cubicBezTo>
                    <a:pt x="31" y="191"/>
                    <a:pt x="31" y="191"/>
                    <a:pt x="31" y="191"/>
                  </a:cubicBezTo>
                  <a:cubicBezTo>
                    <a:pt x="31" y="239"/>
                    <a:pt x="57" y="262"/>
                    <a:pt x="90" y="262"/>
                  </a:cubicBezTo>
                  <a:cubicBezTo>
                    <a:pt x="125" y="262"/>
                    <a:pt x="153" y="239"/>
                    <a:pt x="153" y="189"/>
                  </a:cubicBezTo>
                  <a:close/>
                </a:path>
              </a:pathLst>
            </a:cu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5" name="Google Shape;8715;p102"/>
            <p:cNvSpPr/>
            <p:nvPr/>
          </p:nvSpPr>
          <p:spPr>
            <a:xfrm>
              <a:off x="7102" y="2186"/>
              <a:ext cx="94" cy="94"/>
            </a:xfrm>
            <a:prstGeom prst="ellipse">
              <a:avLst/>
            </a:prstGeom>
            <a:solidFill>
              <a:srgbClr val="0F194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6" name="Google Shape;8716;p102"/>
            <p:cNvSpPr/>
            <p:nvPr/>
          </p:nvSpPr>
          <p:spPr>
            <a:xfrm>
              <a:off x="482" y="3350"/>
              <a:ext cx="390" cy="390"/>
            </a:xfrm>
            <a:custGeom>
              <a:avLst/>
              <a:gdLst/>
              <a:ahLst/>
              <a:cxnLst/>
              <a:rect l="l" t="t" r="r" b="b"/>
              <a:pathLst>
                <a:path w="195" h="195" extrusionOk="0">
                  <a:moveTo>
                    <a:pt x="152" y="195"/>
                  </a:moveTo>
                  <a:cubicBezTo>
                    <a:pt x="195" y="195"/>
                    <a:pt x="195" y="195"/>
                    <a:pt x="195" y="195"/>
                  </a:cubicBezTo>
                  <a:cubicBezTo>
                    <a:pt x="195" y="86"/>
                    <a:pt x="195" y="86"/>
                    <a:pt x="195" y="86"/>
                  </a:cubicBezTo>
                  <a:cubicBezTo>
                    <a:pt x="195" y="80"/>
                    <a:pt x="193" y="74"/>
                    <a:pt x="189" y="70"/>
                  </a:cubicBezTo>
                  <a:cubicBezTo>
                    <a:pt x="125" y="6"/>
                    <a:pt x="125" y="6"/>
                    <a:pt x="125" y="6"/>
                  </a:cubicBezTo>
                  <a:cubicBezTo>
                    <a:pt x="121" y="2"/>
                    <a:pt x="115" y="0"/>
                    <a:pt x="109" y="0"/>
                  </a:cubicBezTo>
                  <a:cubicBezTo>
                    <a:pt x="0" y="0"/>
                    <a:pt x="0" y="0"/>
                    <a:pt x="0" y="0"/>
                  </a:cubicBezTo>
                  <a:cubicBezTo>
                    <a:pt x="0" y="43"/>
                    <a:pt x="0" y="43"/>
                    <a:pt x="0" y="43"/>
                  </a:cubicBezTo>
                  <a:cubicBezTo>
                    <a:pt x="120" y="43"/>
                    <a:pt x="120" y="43"/>
                    <a:pt x="120" y="43"/>
                  </a:cubicBezTo>
                  <a:cubicBezTo>
                    <a:pt x="137" y="43"/>
                    <a:pt x="152" y="58"/>
                    <a:pt x="152" y="76"/>
                  </a:cubicBezTo>
                  <a:lnTo>
                    <a:pt x="152"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sp>
          <p:nvSpPr>
            <p:cNvPr id="8717" name="Google Shape;8717;p102"/>
            <p:cNvSpPr/>
            <p:nvPr/>
          </p:nvSpPr>
          <p:spPr>
            <a:xfrm>
              <a:off x="914" y="3350"/>
              <a:ext cx="389" cy="390"/>
            </a:xfrm>
            <a:custGeom>
              <a:avLst/>
              <a:gdLst/>
              <a:ahLst/>
              <a:cxnLst/>
              <a:rect l="l" t="t" r="r" b="b"/>
              <a:pathLst>
                <a:path w="195" h="195" extrusionOk="0">
                  <a:moveTo>
                    <a:pt x="44" y="195"/>
                  </a:moveTo>
                  <a:cubicBezTo>
                    <a:pt x="0" y="195"/>
                    <a:pt x="0" y="195"/>
                    <a:pt x="0" y="195"/>
                  </a:cubicBezTo>
                  <a:cubicBezTo>
                    <a:pt x="0" y="86"/>
                    <a:pt x="0" y="86"/>
                    <a:pt x="0" y="86"/>
                  </a:cubicBezTo>
                  <a:cubicBezTo>
                    <a:pt x="0" y="80"/>
                    <a:pt x="3" y="74"/>
                    <a:pt x="7" y="70"/>
                  </a:cubicBezTo>
                  <a:cubicBezTo>
                    <a:pt x="71" y="6"/>
                    <a:pt x="71" y="6"/>
                    <a:pt x="71" y="6"/>
                  </a:cubicBezTo>
                  <a:cubicBezTo>
                    <a:pt x="75" y="2"/>
                    <a:pt x="80" y="0"/>
                    <a:pt x="86" y="0"/>
                  </a:cubicBezTo>
                  <a:cubicBezTo>
                    <a:pt x="195" y="0"/>
                    <a:pt x="195" y="0"/>
                    <a:pt x="195" y="0"/>
                  </a:cubicBezTo>
                  <a:cubicBezTo>
                    <a:pt x="195" y="43"/>
                    <a:pt x="195" y="43"/>
                    <a:pt x="195" y="43"/>
                  </a:cubicBezTo>
                  <a:cubicBezTo>
                    <a:pt x="76" y="43"/>
                    <a:pt x="76" y="43"/>
                    <a:pt x="76" y="43"/>
                  </a:cubicBezTo>
                  <a:cubicBezTo>
                    <a:pt x="58" y="43"/>
                    <a:pt x="44" y="58"/>
                    <a:pt x="44" y="76"/>
                  </a:cubicBezTo>
                  <a:lnTo>
                    <a:pt x="44" y="1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900" b="0" i="0" u="none" strike="noStrike" cap="none">
                <a:solidFill>
                  <a:schemeClr val="dk1"/>
                </a:solidFill>
                <a:latin typeface="Tahoma"/>
                <a:ea typeface="Tahoma"/>
                <a:cs typeface="Tahoma"/>
                <a:sym typeface="Tahoma"/>
              </a:endParaRPr>
            </a:p>
          </p:txBody>
        </p:sp>
      </p:grpSp>
      <p:grpSp>
        <p:nvGrpSpPr>
          <p:cNvPr id="8718" name="Google Shape;8718;p102"/>
          <p:cNvGrpSpPr/>
          <p:nvPr/>
        </p:nvGrpSpPr>
        <p:grpSpPr>
          <a:xfrm>
            <a:off x="-294300" y="-297472"/>
            <a:ext cx="12780600" cy="7449775"/>
            <a:chOff x="-294300" y="-297475"/>
            <a:chExt cx="12780600" cy="7449775"/>
          </a:xfrm>
        </p:grpSpPr>
        <p:grpSp>
          <p:nvGrpSpPr>
            <p:cNvPr id="8719" name="Google Shape;8719;p102"/>
            <p:cNvGrpSpPr/>
            <p:nvPr/>
          </p:nvGrpSpPr>
          <p:grpSpPr>
            <a:xfrm>
              <a:off x="-294300" y="0"/>
              <a:ext cx="180000" cy="6858000"/>
              <a:chOff x="-232" y="0"/>
              <a:chExt cx="232" cy="4320"/>
            </a:xfrm>
          </p:grpSpPr>
          <p:cxnSp>
            <p:nvCxnSpPr>
              <p:cNvPr id="8720" name="Google Shape;8720;p10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1" name="Google Shape;8721;p10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2" name="Google Shape;8722;p10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3" name="Google Shape;8723;p10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4" name="Google Shape;8724;p10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5" name="Google Shape;8725;p10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6" name="Google Shape;8726;p10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7" name="Google Shape;8727;p10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8" name="Google Shape;8728;p10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29" name="Google Shape;8729;p10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0" name="Google Shape;8730;p10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1" name="Google Shape;8731;p10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2" name="Google Shape;8732;p10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3" name="Google Shape;8733;p10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4" name="Google Shape;8734;p10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5" name="Google Shape;8735;p10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736" name="Google Shape;8736;p102"/>
            <p:cNvGrpSpPr/>
            <p:nvPr/>
          </p:nvGrpSpPr>
          <p:grpSpPr>
            <a:xfrm>
              <a:off x="12306300" y="0"/>
              <a:ext cx="180000" cy="6858000"/>
              <a:chOff x="-232" y="0"/>
              <a:chExt cx="232" cy="4320"/>
            </a:xfrm>
          </p:grpSpPr>
          <p:cxnSp>
            <p:nvCxnSpPr>
              <p:cNvPr id="8737" name="Google Shape;8737;p102"/>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8" name="Google Shape;8738;p102"/>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39" name="Google Shape;8739;p102"/>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0" name="Google Shape;8740;p102"/>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1" name="Google Shape;8741;p102"/>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2" name="Google Shape;8742;p102"/>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3" name="Google Shape;8743;p102"/>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4" name="Google Shape;8744;p102"/>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5" name="Google Shape;8745;p102"/>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6" name="Google Shape;8746;p102"/>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7" name="Google Shape;8747;p102"/>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8" name="Google Shape;8748;p102"/>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49" name="Google Shape;8749;p102"/>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50" name="Google Shape;8750;p102"/>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51" name="Google Shape;8751;p102"/>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8752" name="Google Shape;8752;p102"/>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8753" name="Google Shape;8753;p102"/>
            <p:cNvGrpSpPr/>
            <p:nvPr/>
          </p:nvGrpSpPr>
          <p:grpSpPr>
            <a:xfrm>
              <a:off x="1" y="-297475"/>
              <a:ext cx="12192000" cy="180000"/>
              <a:chOff x="0" y="-689"/>
              <a:chExt cx="7680" cy="232"/>
            </a:xfrm>
          </p:grpSpPr>
          <p:cxnSp>
            <p:nvCxnSpPr>
              <p:cNvPr id="8754" name="Google Shape;8754;p10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5" name="Google Shape;8755;p10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6" name="Google Shape;8756;p10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7" name="Google Shape;8757;p10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8" name="Google Shape;8758;p10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59" name="Google Shape;8759;p10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0" name="Google Shape;8760;p10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1" name="Google Shape;8761;p10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2" name="Google Shape;8762;p10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3" name="Google Shape;8763;p10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4" name="Google Shape;8764;p10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5" name="Google Shape;8765;p10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6" name="Google Shape;8766;p10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7" name="Google Shape;8767;p10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8" name="Google Shape;8768;p10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69" name="Google Shape;8769;p10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0" name="Google Shape;8770;p10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1" name="Google Shape;8771;p10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2" name="Google Shape;8772;p10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3" name="Google Shape;8773;p10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4" name="Google Shape;8774;p10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5" name="Google Shape;8775;p10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6" name="Google Shape;8776;p10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7" name="Google Shape;8777;p10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8" name="Google Shape;8778;p102"/>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79" name="Google Shape;8779;p102"/>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8780" name="Google Shape;8780;p102"/>
            <p:cNvGrpSpPr/>
            <p:nvPr/>
          </p:nvGrpSpPr>
          <p:grpSpPr>
            <a:xfrm>
              <a:off x="6351" y="6972300"/>
              <a:ext cx="12195174" cy="180000"/>
              <a:chOff x="4" y="-689"/>
              <a:chExt cx="7682" cy="232"/>
            </a:xfrm>
          </p:grpSpPr>
          <p:cxnSp>
            <p:nvCxnSpPr>
              <p:cNvPr id="8781" name="Google Shape;8781;p102"/>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2" name="Google Shape;8782;p102"/>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3" name="Google Shape;8783;p102"/>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4" name="Google Shape;8784;p102"/>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5" name="Google Shape;8785;p102"/>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6" name="Google Shape;8786;p102"/>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7" name="Google Shape;8787;p102"/>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8" name="Google Shape;8788;p102"/>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89" name="Google Shape;8789;p102"/>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0" name="Google Shape;8790;p102"/>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1" name="Google Shape;8791;p102"/>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2" name="Google Shape;8792;p102"/>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3" name="Google Shape;8793;p102"/>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4" name="Google Shape;8794;p102"/>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5" name="Google Shape;8795;p102"/>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6" name="Google Shape;8796;p102"/>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7" name="Google Shape;8797;p102"/>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8" name="Google Shape;8798;p102"/>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99" name="Google Shape;8799;p102"/>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0" name="Google Shape;8800;p102"/>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1" name="Google Shape;8801;p102"/>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2" name="Google Shape;8802;p102"/>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3" name="Google Shape;8803;p102"/>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4" name="Google Shape;8804;p102"/>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5" name="Google Shape;8805;p102"/>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06" name="Google Shape;8806;p102"/>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userDrawn="1">
  <p:cSld name="1_statement picture dark">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xmlns="" id="{E9670613-4163-4AC3-9D72-7ABA1F59ED10}"/>
              </a:ext>
            </a:extLst>
          </p:cNvPr>
          <p:cNvSpPr>
            <a:spLocks noGrp="1"/>
          </p:cNvSpPr>
          <p:nvPr>
            <p:ph type="pic" sz="quarter" idx="12" hasCustomPrompt="1"/>
          </p:nvPr>
        </p:nvSpPr>
        <p:spPr>
          <a:xfrm>
            <a:off x="0" y="0"/>
            <a:ext cx="12192000" cy="6858000"/>
          </a:xfrm>
          <a:solidFill>
            <a:schemeClr val="bg2"/>
          </a:solidFill>
        </p:spPr>
        <p:txBody>
          <a:bodyPr lIns="6475465" tIns="71962" rIns="71962" bIns="71962" anchor="ctr" anchorCtr="0"/>
          <a:lstStyle>
            <a:lvl1pPr marL="0" marR="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lvl1pPr>
          </a:lstStyle>
          <a:p>
            <a:pPr marL="0" marR="0" lvl="0" indent="0" algn="l" defTabSz="913720" rtl="0" eaLnBrk="1" fontAlgn="auto" latinLnBrk="0" hangingPunct="1">
              <a:lnSpc>
                <a:spcPct val="114000"/>
              </a:lnSpc>
              <a:spcBef>
                <a:spcPts val="0"/>
              </a:spcBef>
              <a:spcAft>
                <a:spcPts val="0"/>
              </a:spcAft>
              <a:buClr>
                <a:schemeClr val="accent1"/>
              </a:buClr>
              <a:buSzPct val="100000"/>
              <a:buFont typeface="Tahoma" panose="020B0604020202020204" pitchFamily="34" charset="0"/>
              <a:buNone/>
              <a:tabLst/>
              <a:defRPr/>
            </a:pPr>
            <a:r>
              <a:rPr lang="en-GB" dirty="0"/>
              <a:t>Click on icon to insert a full-page picture</a:t>
            </a:r>
          </a:p>
        </p:txBody>
      </p:sp>
      <p:sp>
        <p:nvSpPr>
          <p:cNvPr id="16" name="Title 1">
            <a:extLst>
              <a:ext uri="{FF2B5EF4-FFF2-40B4-BE49-F238E27FC236}">
                <a16:creationId xmlns:a16="http://schemas.microsoft.com/office/drawing/2014/main" xmlns="" id="{0727AE9F-1DC9-4272-9826-956EB8FFB6D1}"/>
              </a:ext>
            </a:extLst>
          </p:cNvPr>
          <p:cNvSpPr>
            <a:spLocks noGrp="1"/>
          </p:cNvSpPr>
          <p:nvPr>
            <p:ph type="title" hasCustomPrompt="1"/>
          </p:nvPr>
        </p:nvSpPr>
        <p:spPr>
          <a:xfrm>
            <a:off x="762000" y="901128"/>
            <a:ext cx="4360864" cy="1865127"/>
          </a:xfrm>
        </p:spPr>
        <p:txBody>
          <a:bodyPr anchor="t" anchorCtr="0">
            <a:noAutofit/>
          </a:bodyPr>
          <a:lstStyle>
            <a:lvl1pPr>
              <a:lnSpc>
                <a:spcPct val="101000"/>
              </a:lnSpc>
              <a:defRPr sz="4000">
                <a:solidFill>
                  <a:schemeClr val="bg1"/>
                </a:solidFill>
                <a:latin typeface="+mj-lt"/>
              </a:defRPr>
            </a:lvl1pPr>
          </a:lstStyle>
          <a:p>
            <a:r>
              <a:rPr lang="en-US" dirty="0"/>
              <a:t>click to edit master title style</a:t>
            </a:r>
            <a:endParaRPr lang="en-GB" dirty="0"/>
          </a:p>
        </p:txBody>
      </p:sp>
      <p:sp>
        <p:nvSpPr>
          <p:cNvPr id="17" name="Text Placeholder 2">
            <a:extLst>
              <a:ext uri="{FF2B5EF4-FFF2-40B4-BE49-F238E27FC236}">
                <a16:creationId xmlns:a16="http://schemas.microsoft.com/office/drawing/2014/main" xmlns="" id="{D72DAC07-2F43-4E99-B990-D1803617B394}"/>
              </a:ext>
            </a:extLst>
          </p:cNvPr>
          <p:cNvSpPr>
            <a:spLocks noGrp="1"/>
          </p:cNvSpPr>
          <p:nvPr>
            <p:ph type="body" idx="1" hasCustomPrompt="1"/>
          </p:nvPr>
        </p:nvSpPr>
        <p:spPr>
          <a:xfrm>
            <a:off x="7070724" y="4128415"/>
            <a:ext cx="4359277" cy="1865127"/>
          </a:xfrm>
        </p:spPr>
        <p:txBody>
          <a:bodyPr tIns="0" anchor="b" anchorCtr="0">
            <a:noAutofit/>
          </a:bodyPr>
          <a:lstStyle>
            <a:lvl1pPr marL="0" indent="0" algn="r">
              <a:lnSpc>
                <a:spcPct val="101000"/>
              </a:lnSpc>
              <a:buNone/>
              <a:defRPr sz="4000">
                <a:solidFill>
                  <a:schemeClr val="bg1"/>
                </a:solidFill>
                <a:latin typeface="+mj-lt"/>
              </a:defRPr>
            </a:lvl1pPr>
            <a:lvl2pPr marL="456843" indent="0">
              <a:buNone/>
              <a:defRPr sz="2000">
                <a:solidFill>
                  <a:schemeClr val="tx1">
                    <a:tint val="75000"/>
                  </a:schemeClr>
                </a:solidFill>
              </a:defRPr>
            </a:lvl2pPr>
            <a:lvl3pPr marL="913720" indent="0">
              <a:buNone/>
              <a:defRPr sz="1900">
                <a:solidFill>
                  <a:schemeClr val="tx1">
                    <a:tint val="75000"/>
                  </a:schemeClr>
                </a:solidFill>
              </a:defRPr>
            </a:lvl3pPr>
            <a:lvl4pPr marL="1370580" indent="0">
              <a:buNone/>
              <a:defRPr sz="1600">
                <a:solidFill>
                  <a:schemeClr val="tx1">
                    <a:tint val="75000"/>
                  </a:schemeClr>
                </a:solidFill>
              </a:defRPr>
            </a:lvl4pPr>
            <a:lvl5pPr marL="1827440" indent="0">
              <a:buNone/>
              <a:defRPr sz="1600">
                <a:solidFill>
                  <a:schemeClr val="tx1">
                    <a:tint val="75000"/>
                  </a:schemeClr>
                </a:solidFill>
              </a:defRPr>
            </a:lvl5pPr>
            <a:lvl6pPr marL="2284318" indent="0">
              <a:buNone/>
              <a:defRPr sz="1600">
                <a:solidFill>
                  <a:schemeClr val="tx1">
                    <a:tint val="75000"/>
                  </a:schemeClr>
                </a:solidFill>
              </a:defRPr>
            </a:lvl6pPr>
            <a:lvl7pPr marL="2741158" indent="0">
              <a:buNone/>
              <a:defRPr sz="1600">
                <a:solidFill>
                  <a:schemeClr val="tx1">
                    <a:tint val="75000"/>
                  </a:schemeClr>
                </a:solidFill>
              </a:defRPr>
            </a:lvl7pPr>
            <a:lvl8pPr marL="3198000" indent="0">
              <a:buNone/>
              <a:defRPr sz="1600">
                <a:solidFill>
                  <a:schemeClr val="tx1">
                    <a:tint val="75000"/>
                  </a:schemeClr>
                </a:solidFill>
              </a:defRPr>
            </a:lvl8pPr>
            <a:lvl9pPr marL="3654843" indent="0">
              <a:buNone/>
              <a:defRPr sz="1600">
                <a:solidFill>
                  <a:schemeClr val="tx1">
                    <a:tint val="75000"/>
                  </a:schemeClr>
                </a:solidFill>
              </a:defRPr>
            </a:lvl9pPr>
          </a:lstStyle>
          <a:p>
            <a:pPr lvl="0"/>
            <a:r>
              <a:rPr lang="en-US" dirty="0"/>
              <a:t>click to edit.</a:t>
            </a:r>
          </a:p>
        </p:txBody>
      </p:sp>
      <p:grpSp>
        <p:nvGrpSpPr>
          <p:cNvPr id="107" name="Group 106">
            <a:extLst>
              <a:ext uri="{FF2B5EF4-FFF2-40B4-BE49-F238E27FC236}">
                <a16:creationId xmlns:a16="http://schemas.microsoft.com/office/drawing/2014/main" xmlns="" id="{D741D6A9-B651-4402-8874-DB8550233659}"/>
              </a:ext>
            </a:extLst>
          </p:cNvPr>
          <p:cNvGrpSpPr/>
          <p:nvPr userDrawn="1"/>
        </p:nvGrpSpPr>
        <p:grpSpPr>
          <a:xfrm>
            <a:off x="-294300" y="-297472"/>
            <a:ext cx="12780600" cy="7449775"/>
            <a:chOff x="-294300" y="-297475"/>
            <a:chExt cx="12780600" cy="7449775"/>
          </a:xfrm>
        </p:grpSpPr>
        <p:grpSp>
          <p:nvGrpSpPr>
            <p:cNvPr id="108" name="Group 21">
              <a:extLst>
                <a:ext uri="{FF2B5EF4-FFF2-40B4-BE49-F238E27FC236}">
                  <a16:creationId xmlns:a16="http://schemas.microsoft.com/office/drawing/2014/main" xmlns="" id="{07E80589-BD67-4662-813E-5B03561954D7}"/>
                </a:ext>
              </a:extLst>
            </p:cNvPr>
            <p:cNvGrpSpPr>
              <a:grpSpLocks/>
            </p:cNvGrpSpPr>
            <p:nvPr userDrawn="1"/>
          </p:nvGrpSpPr>
          <p:grpSpPr bwMode="auto">
            <a:xfrm>
              <a:off x="-294300" y="0"/>
              <a:ext cx="180000" cy="6858000"/>
              <a:chOff x="-232" y="0"/>
              <a:chExt cx="232" cy="4320"/>
            </a:xfrm>
          </p:grpSpPr>
          <p:sp>
            <p:nvSpPr>
              <p:cNvPr id="180" name="Line 22">
                <a:extLst>
                  <a:ext uri="{FF2B5EF4-FFF2-40B4-BE49-F238E27FC236}">
                    <a16:creationId xmlns:a16="http://schemas.microsoft.com/office/drawing/2014/main" xmlns="" id="{78AE1686-F03F-48CB-B007-593A06DA87D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Line 23">
                <a:extLst>
                  <a:ext uri="{FF2B5EF4-FFF2-40B4-BE49-F238E27FC236}">
                    <a16:creationId xmlns:a16="http://schemas.microsoft.com/office/drawing/2014/main" xmlns="" id="{32AF8E8F-B70E-4C86-B5B1-C8DD761C786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24">
                <a:extLst>
                  <a:ext uri="{FF2B5EF4-FFF2-40B4-BE49-F238E27FC236}">
                    <a16:creationId xmlns:a16="http://schemas.microsoft.com/office/drawing/2014/main" xmlns="" id="{7063DADB-C493-469C-9BD3-B9CA196FEBF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Line 25">
                <a:extLst>
                  <a:ext uri="{FF2B5EF4-FFF2-40B4-BE49-F238E27FC236}">
                    <a16:creationId xmlns:a16="http://schemas.microsoft.com/office/drawing/2014/main" xmlns="" id="{C1B0057E-95A1-4714-A859-65150B0D294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26">
                <a:extLst>
                  <a:ext uri="{FF2B5EF4-FFF2-40B4-BE49-F238E27FC236}">
                    <a16:creationId xmlns:a16="http://schemas.microsoft.com/office/drawing/2014/main" xmlns="" id="{5BD4F62A-FF0A-4DF6-92E7-053CEEC3E51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5" name="Line 27">
                <a:extLst>
                  <a:ext uri="{FF2B5EF4-FFF2-40B4-BE49-F238E27FC236}">
                    <a16:creationId xmlns:a16="http://schemas.microsoft.com/office/drawing/2014/main" xmlns="" id="{AC828E85-8CA7-46A7-985F-AFABF94CD628}"/>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Line 28">
                <a:extLst>
                  <a:ext uri="{FF2B5EF4-FFF2-40B4-BE49-F238E27FC236}">
                    <a16:creationId xmlns:a16="http://schemas.microsoft.com/office/drawing/2014/main" xmlns="" id="{74ABDAF0-D271-48E6-9BE1-33547B1A3C5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31">
                <a:extLst>
                  <a:ext uri="{FF2B5EF4-FFF2-40B4-BE49-F238E27FC236}">
                    <a16:creationId xmlns:a16="http://schemas.microsoft.com/office/drawing/2014/main" xmlns="" id="{7C4BC9D3-2F85-442C-9034-42809E34AA4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8" name="Line 32">
                <a:extLst>
                  <a:ext uri="{FF2B5EF4-FFF2-40B4-BE49-F238E27FC236}">
                    <a16:creationId xmlns:a16="http://schemas.microsoft.com/office/drawing/2014/main" xmlns="" id="{ACFA1452-48F9-4E7B-993F-0D38DD52EAA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Line 33">
                <a:extLst>
                  <a:ext uri="{FF2B5EF4-FFF2-40B4-BE49-F238E27FC236}">
                    <a16:creationId xmlns:a16="http://schemas.microsoft.com/office/drawing/2014/main" xmlns="" id="{0FA3E900-4A40-48B7-8168-3523D8F6096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0" name="Line 34">
                <a:extLst>
                  <a:ext uri="{FF2B5EF4-FFF2-40B4-BE49-F238E27FC236}">
                    <a16:creationId xmlns:a16="http://schemas.microsoft.com/office/drawing/2014/main" xmlns="" id="{782B8365-66BE-44A3-AB77-5C5940FED41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1" name="Line 35">
                <a:extLst>
                  <a:ext uri="{FF2B5EF4-FFF2-40B4-BE49-F238E27FC236}">
                    <a16:creationId xmlns:a16="http://schemas.microsoft.com/office/drawing/2014/main" xmlns="" id="{9036AEBA-395B-432B-9D88-EC708FE2173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Line 36">
                <a:extLst>
                  <a:ext uri="{FF2B5EF4-FFF2-40B4-BE49-F238E27FC236}">
                    <a16:creationId xmlns:a16="http://schemas.microsoft.com/office/drawing/2014/main" xmlns="" id="{7C8FA6FD-5C19-42A3-B50B-42F9D4C1838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3" name="Line 37">
                <a:extLst>
                  <a:ext uri="{FF2B5EF4-FFF2-40B4-BE49-F238E27FC236}">
                    <a16:creationId xmlns:a16="http://schemas.microsoft.com/office/drawing/2014/main" xmlns="" id="{C60AFFDF-41EA-474B-B015-B2E864E37F5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Line 38">
                <a:extLst>
                  <a:ext uri="{FF2B5EF4-FFF2-40B4-BE49-F238E27FC236}">
                    <a16:creationId xmlns:a16="http://schemas.microsoft.com/office/drawing/2014/main" xmlns="" id="{93283E52-7864-4626-B5E2-3740E0992238}"/>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5" name="Line 38">
                <a:extLst>
                  <a:ext uri="{FF2B5EF4-FFF2-40B4-BE49-F238E27FC236}">
                    <a16:creationId xmlns:a16="http://schemas.microsoft.com/office/drawing/2014/main" xmlns="" id="{E218DCA9-C003-4DD9-9BEB-6A3E1F7D072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9" name="Group 21">
              <a:extLst>
                <a:ext uri="{FF2B5EF4-FFF2-40B4-BE49-F238E27FC236}">
                  <a16:creationId xmlns:a16="http://schemas.microsoft.com/office/drawing/2014/main" xmlns="" id="{76BC50EC-1366-4836-801B-51567BFF3E0A}"/>
                </a:ext>
              </a:extLst>
            </p:cNvPr>
            <p:cNvGrpSpPr>
              <a:grpSpLocks/>
            </p:cNvGrpSpPr>
            <p:nvPr userDrawn="1"/>
          </p:nvGrpSpPr>
          <p:grpSpPr bwMode="auto">
            <a:xfrm>
              <a:off x="12306300" y="0"/>
              <a:ext cx="180000" cy="6858000"/>
              <a:chOff x="-232" y="0"/>
              <a:chExt cx="232" cy="4320"/>
            </a:xfrm>
          </p:grpSpPr>
          <p:sp>
            <p:nvSpPr>
              <p:cNvPr id="164" name="Line 22">
                <a:extLst>
                  <a:ext uri="{FF2B5EF4-FFF2-40B4-BE49-F238E27FC236}">
                    <a16:creationId xmlns:a16="http://schemas.microsoft.com/office/drawing/2014/main" xmlns="" id="{EF1766FD-9971-4091-9EDE-CB0AD5E0A24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23">
                <a:extLst>
                  <a:ext uri="{FF2B5EF4-FFF2-40B4-BE49-F238E27FC236}">
                    <a16:creationId xmlns:a16="http://schemas.microsoft.com/office/drawing/2014/main" xmlns="" id="{588F6D60-790A-46F1-8A9F-F05FC4F47FC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6" name="Line 24">
                <a:extLst>
                  <a:ext uri="{FF2B5EF4-FFF2-40B4-BE49-F238E27FC236}">
                    <a16:creationId xmlns:a16="http://schemas.microsoft.com/office/drawing/2014/main" xmlns="" id="{D130E37C-E78E-4039-A20D-EA3A28E0AC3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25">
                <a:extLst>
                  <a:ext uri="{FF2B5EF4-FFF2-40B4-BE49-F238E27FC236}">
                    <a16:creationId xmlns:a16="http://schemas.microsoft.com/office/drawing/2014/main" xmlns="" id="{9170F5C3-008C-4AAD-B4A7-29B073B3B0C4}"/>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8" name="Line 26">
                <a:extLst>
                  <a:ext uri="{FF2B5EF4-FFF2-40B4-BE49-F238E27FC236}">
                    <a16:creationId xmlns:a16="http://schemas.microsoft.com/office/drawing/2014/main" xmlns="" id="{297DCDBF-07C1-459F-8B3E-0891EBA6810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Line 27">
                <a:extLst>
                  <a:ext uri="{FF2B5EF4-FFF2-40B4-BE49-F238E27FC236}">
                    <a16:creationId xmlns:a16="http://schemas.microsoft.com/office/drawing/2014/main" xmlns="" id="{7A6926A1-7C22-4FD6-8FD1-2A637B14040A}"/>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0" name="Line 28">
                <a:extLst>
                  <a:ext uri="{FF2B5EF4-FFF2-40B4-BE49-F238E27FC236}">
                    <a16:creationId xmlns:a16="http://schemas.microsoft.com/office/drawing/2014/main" xmlns="" id="{6FEE3336-6775-406E-8201-C000905B7291}"/>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1" name="Line 31">
                <a:extLst>
                  <a:ext uri="{FF2B5EF4-FFF2-40B4-BE49-F238E27FC236}">
                    <a16:creationId xmlns:a16="http://schemas.microsoft.com/office/drawing/2014/main" xmlns="" id="{B88FDF2A-D917-427B-B88B-3D46B8CF4AC4}"/>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32">
                <a:extLst>
                  <a:ext uri="{FF2B5EF4-FFF2-40B4-BE49-F238E27FC236}">
                    <a16:creationId xmlns:a16="http://schemas.microsoft.com/office/drawing/2014/main" xmlns="" id="{E0C819D7-714F-42FB-BECE-AC3458E05BC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3" name="Line 33">
                <a:extLst>
                  <a:ext uri="{FF2B5EF4-FFF2-40B4-BE49-F238E27FC236}">
                    <a16:creationId xmlns:a16="http://schemas.microsoft.com/office/drawing/2014/main" xmlns="" id="{963427A3-0EFD-4358-BE4C-38FA6AC66D7A}"/>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Line 34">
                <a:extLst>
                  <a:ext uri="{FF2B5EF4-FFF2-40B4-BE49-F238E27FC236}">
                    <a16:creationId xmlns:a16="http://schemas.microsoft.com/office/drawing/2014/main" xmlns="" id="{3F9B0191-1122-42CE-B37C-17D630E7C56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5" name="Line 35">
                <a:extLst>
                  <a:ext uri="{FF2B5EF4-FFF2-40B4-BE49-F238E27FC236}">
                    <a16:creationId xmlns:a16="http://schemas.microsoft.com/office/drawing/2014/main" xmlns="" id="{6568E2CC-4C62-46E7-B68D-5503345883A1}"/>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6" name="Line 36">
                <a:extLst>
                  <a:ext uri="{FF2B5EF4-FFF2-40B4-BE49-F238E27FC236}">
                    <a16:creationId xmlns:a16="http://schemas.microsoft.com/office/drawing/2014/main" xmlns="" id="{78FB1634-A72F-40D3-BF29-A805BCDDC406}"/>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37">
                <a:extLst>
                  <a:ext uri="{FF2B5EF4-FFF2-40B4-BE49-F238E27FC236}">
                    <a16:creationId xmlns:a16="http://schemas.microsoft.com/office/drawing/2014/main" xmlns="" id="{9AE2A8D0-07C8-480D-A0D6-11A207450C8F}"/>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Line 38">
                <a:extLst>
                  <a:ext uri="{FF2B5EF4-FFF2-40B4-BE49-F238E27FC236}">
                    <a16:creationId xmlns:a16="http://schemas.microsoft.com/office/drawing/2014/main" xmlns="" id="{4C1F21BB-7C98-4E71-A019-D17A4D42E90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Line 38">
                <a:extLst>
                  <a:ext uri="{FF2B5EF4-FFF2-40B4-BE49-F238E27FC236}">
                    <a16:creationId xmlns:a16="http://schemas.microsoft.com/office/drawing/2014/main" xmlns="" id="{77AD4D66-1F08-41CD-81E5-5BABE028A03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10" name="Group 41">
              <a:extLst>
                <a:ext uri="{FF2B5EF4-FFF2-40B4-BE49-F238E27FC236}">
                  <a16:creationId xmlns:a16="http://schemas.microsoft.com/office/drawing/2014/main" xmlns="" id="{82ED7C7E-2E85-41F4-AC59-573D57F6882A}"/>
                </a:ext>
              </a:extLst>
            </p:cNvPr>
            <p:cNvGrpSpPr>
              <a:grpSpLocks/>
            </p:cNvGrpSpPr>
            <p:nvPr userDrawn="1"/>
          </p:nvGrpSpPr>
          <p:grpSpPr bwMode="auto">
            <a:xfrm>
              <a:off x="1" y="-297475"/>
              <a:ext cx="12191999" cy="180000"/>
              <a:chOff x="0" y="-689"/>
              <a:chExt cx="7680" cy="232"/>
            </a:xfrm>
          </p:grpSpPr>
          <p:sp>
            <p:nvSpPr>
              <p:cNvPr id="138" name="Line 42">
                <a:extLst>
                  <a:ext uri="{FF2B5EF4-FFF2-40B4-BE49-F238E27FC236}">
                    <a16:creationId xmlns:a16="http://schemas.microsoft.com/office/drawing/2014/main" xmlns="" id="{EC577B21-B489-4933-BBE2-B2E3BC54C9D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9" name="Line 43">
                <a:extLst>
                  <a:ext uri="{FF2B5EF4-FFF2-40B4-BE49-F238E27FC236}">
                    <a16:creationId xmlns:a16="http://schemas.microsoft.com/office/drawing/2014/main" xmlns="" id="{B79D81F1-AD7A-41D9-875B-1DD10742DD07}"/>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Line 44">
                <a:extLst>
                  <a:ext uri="{FF2B5EF4-FFF2-40B4-BE49-F238E27FC236}">
                    <a16:creationId xmlns:a16="http://schemas.microsoft.com/office/drawing/2014/main" xmlns="" id="{F73AC907-E73B-48D9-92D3-FD3BF56BC73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1" name="Line 45">
                <a:extLst>
                  <a:ext uri="{FF2B5EF4-FFF2-40B4-BE49-F238E27FC236}">
                    <a16:creationId xmlns:a16="http://schemas.microsoft.com/office/drawing/2014/main" xmlns="" id="{6C43BAEB-4248-4049-A70D-FF3CAFC4466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Line 46">
                <a:extLst>
                  <a:ext uri="{FF2B5EF4-FFF2-40B4-BE49-F238E27FC236}">
                    <a16:creationId xmlns:a16="http://schemas.microsoft.com/office/drawing/2014/main" xmlns="" id="{3D7E41E4-1366-4B07-8A55-4DAA1CD9A54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3" name="Line 47">
                <a:extLst>
                  <a:ext uri="{FF2B5EF4-FFF2-40B4-BE49-F238E27FC236}">
                    <a16:creationId xmlns:a16="http://schemas.microsoft.com/office/drawing/2014/main" xmlns="" id="{FDD8A55F-E97C-4B07-9520-73E482BCBB0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Line 48">
                <a:extLst>
                  <a:ext uri="{FF2B5EF4-FFF2-40B4-BE49-F238E27FC236}">
                    <a16:creationId xmlns:a16="http://schemas.microsoft.com/office/drawing/2014/main" xmlns="" id="{5FFFF346-5217-4EB4-B8EA-66C2790A272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Line 49">
                <a:extLst>
                  <a:ext uri="{FF2B5EF4-FFF2-40B4-BE49-F238E27FC236}">
                    <a16:creationId xmlns:a16="http://schemas.microsoft.com/office/drawing/2014/main" xmlns="" id="{A1C8EC79-8CDF-4D45-A8DB-9FD31AAD0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6" name="Line 50">
                <a:extLst>
                  <a:ext uri="{FF2B5EF4-FFF2-40B4-BE49-F238E27FC236}">
                    <a16:creationId xmlns:a16="http://schemas.microsoft.com/office/drawing/2014/main" xmlns="" id="{64ED9028-D5D7-47E8-B9B8-CB77A6890D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Line 51">
                <a:extLst>
                  <a:ext uri="{FF2B5EF4-FFF2-40B4-BE49-F238E27FC236}">
                    <a16:creationId xmlns:a16="http://schemas.microsoft.com/office/drawing/2014/main" xmlns="" id="{1A3CF1C1-78F4-4AFA-8037-2583956E7FC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8" name="Line 52">
                <a:extLst>
                  <a:ext uri="{FF2B5EF4-FFF2-40B4-BE49-F238E27FC236}">
                    <a16:creationId xmlns:a16="http://schemas.microsoft.com/office/drawing/2014/main" xmlns="" id="{40D8FDFF-C2C5-463B-91A7-3F72E056ED4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9" name="Line 53">
                <a:extLst>
                  <a:ext uri="{FF2B5EF4-FFF2-40B4-BE49-F238E27FC236}">
                    <a16:creationId xmlns:a16="http://schemas.microsoft.com/office/drawing/2014/main" xmlns="" id="{C1249B2F-A409-48B8-A314-08380997FB5E}"/>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0" name="Line 54">
                <a:extLst>
                  <a:ext uri="{FF2B5EF4-FFF2-40B4-BE49-F238E27FC236}">
                    <a16:creationId xmlns:a16="http://schemas.microsoft.com/office/drawing/2014/main" xmlns="" id="{8E5CFC61-1511-4019-8E95-4FE66F3E280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55">
                <a:extLst>
                  <a:ext uri="{FF2B5EF4-FFF2-40B4-BE49-F238E27FC236}">
                    <a16:creationId xmlns:a16="http://schemas.microsoft.com/office/drawing/2014/main" xmlns="" id="{30B2E67F-B0D3-4FBC-9496-026A58069487}"/>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56">
                <a:extLst>
                  <a:ext uri="{FF2B5EF4-FFF2-40B4-BE49-F238E27FC236}">
                    <a16:creationId xmlns:a16="http://schemas.microsoft.com/office/drawing/2014/main" xmlns="" id="{060C9355-6DD4-44E8-A6AA-9297D9DCFAF8}"/>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3" name="Line 57">
                <a:extLst>
                  <a:ext uri="{FF2B5EF4-FFF2-40B4-BE49-F238E27FC236}">
                    <a16:creationId xmlns:a16="http://schemas.microsoft.com/office/drawing/2014/main" xmlns="" id="{31C68977-E8C8-4CC3-B7F5-9351E999CCD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Line 58">
                <a:extLst>
                  <a:ext uri="{FF2B5EF4-FFF2-40B4-BE49-F238E27FC236}">
                    <a16:creationId xmlns:a16="http://schemas.microsoft.com/office/drawing/2014/main" xmlns="" id="{F79C2DED-D01E-4163-9747-5D18927899E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5" name="Line 59">
                <a:extLst>
                  <a:ext uri="{FF2B5EF4-FFF2-40B4-BE49-F238E27FC236}">
                    <a16:creationId xmlns:a16="http://schemas.microsoft.com/office/drawing/2014/main" xmlns="" id="{0FAF0B09-BA81-4399-AC29-1F6618E3314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Line 60">
                <a:extLst>
                  <a:ext uri="{FF2B5EF4-FFF2-40B4-BE49-F238E27FC236}">
                    <a16:creationId xmlns:a16="http://schemas.microsoft.com/office/drawing/2014/main" xmlns="" id="{1EC41FCC-8FD4-4D98-A841-D3978F5EB9D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Line 61">
                <a:extLst>
                  <a:ext uri="{FF2B5EF4-FFF2-40B4-BE49-F238E27FC236}">
                    <a16:creationId xmlns:a16="http://schemas.microsoft.com/office/drawing/2014/main" xmlns="" id="{B16A0BA9-3296-4D49-8D3D-01B28C88B54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Line 62">
                <a:extLst>
                  <a:ext uri="{FF2B5EF4-FFF2-40B4-BE49-F238E27FC236}">
                    <a16:creationId xmlns:a16="http://schemas.microsoft.com/office/drawing/2014/main" xmlns="" id="{0E359D27-CAF6-4502-8A36-08BBA3D9C03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Line 63">
                <a:extLst>
                  <a:ext uri="{FF2B5EF4-FFF2-40B4-BE49-F238E27FC236}">
                    <a16:creationId xmlns:a16="http://schemas.microsoft.com/office/drawing/2014/main" xmlns="" id="{0DEF301C-41E5-4620-8AEE-3E81DE1265E2}"/>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Line 64">
                <a:extLst>
                  <a:ext uri="{FF2B5EF4-FFF2-40B4-BE49-F238E27FC236}">
                    <a16:creationId xmlns:a16="http://schemas.microsoft.com/office/drawing/2014/main" xmlns="" id="{63314CE1-E33F-4274-BA19-C54E32093B47}"/>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Line 65">
                <a:extLst>
                  <a:ext uri="{FF2B5EF4-FFF2-40B4-BE49-F238E27FC236}">
                    <a16:creationId xmlns:a16="http://schemas.microsoft.com/office/drawing/2014/main" xmlns="" id="{DF396036-B71A-4FDB-A345-AFBD9CEBD9E4}"/>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44">
                <a:extLst>
                  <a:ext uri="{FF2B5EF4-FFF2-40B4-BE49-F238E27FC236}">
                    <a16:creationId xmlns:a16="http://schemas.microsoft.com/office/drawing/2014/main" xmlns="" id="{41A54732-565E-42DF-803F-AC2CF4677B53}"/>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63" name="Line 43">
                <a:extLst>
                  <a:ext uri="{FF2B5EF4-FFF2-40B4-BE49-F238E27FC236}">
                    <a16:creationId xmlns:a16="http://schemas.microsoft.com/office/drawing/2014/main" xmlns="" id="{0C256B44-43A5-4F97-8293-E1175E183C19}"/>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11" name="Group 41">
              <a:extLst>
                <a:ext uri="{FF2B5EF4-FFF2-40B4-BE49-F238E27FC236}">
                  <a16:creationId xmlns:a16="http://schemas.microsoft.com/office/drawing/2014/main" xmlns="" id="{741C4412-1D02-4D25-8C61-1E0CBC352B0F}"/>
                </a:ext>
              </a:extLst>
            </p:cNvPr>
            <p:cNvGrpSpPr>
              <a:grpSpLocks/>
            </p:cNvGrpSpPr>
            <p:nvPr userDrawn="1"/>
          </p:nvGrpSpPr>
          <p:grpSpPr bwMode="auto">
            <a:xfrm>
              <a:off x="6351" y="6972300"/>
              <a:ext cx="12195174" cy="180000"/>
              <a:chOff x="4" y="-689"/>
              <a:chExt cx="7682" cy="232"/>
            </a:xfrm>
          </p:grpSpPr>
          <p:sp>
            <p:nvSpPr>
              <p:cNvPr id="112" name="Line 42">
                <a:extLst>
                  <a:ext uri="{FF2B5EF4-FFF2-40B4-BE49-F238E27FC236}">
                    <a16:creationId xmlns:a16="http://schemas.microsoft.com/office/drawing/2014/main" xmlns="" id="{EB7C4A8B-8D40-4C9C-9AFB-550A1C9E968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Line 43">
                <a:extLst>
                  <a:ext uri="{FF2B5EF4-FFF2-40B4-BE49-F238E27FC236}">
                    <a16:creationId xmlns:a16="http://schemas.microsoft.com/office/drawing/2014/main" xmlns="" id="{2C6B0146-84A0-4231-A969-C9E97C38335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Line 44">
                <a:extLst>
                  <a:ext uri="{FF2B5EF4-FFF2-40B4-BE49-F238E27FC236}">
                    <a16:creationId xmlns:a16="http://schemas.microsoft.com/office/drawing/2014/main" xmlns="" id="{6C19E908-E4DD-4EDB-9361-F7DAC40F29FB}"/>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Line 45">
                <a:extLst>
                  <a:ext uri="{FF2B5EF4-FFF2-40B4-BE49-F238E27FC236}">
                    <a16:creationId xmlns:a16="http://schemas.microsoft.com/office/drawing/2014/main" xmlns="" id="{C4978F8D-2422-4099-8018-0E4145AF7C8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 name="Line 46">
                <a:extLst>
                  <a:ext uri="{FF2B5EF4-FFF2-40B4-BE49-F238E27FC236}">
                    <a16:creationId xmlns:a16="http://schemas.microsoft.com/office/drawing/2014/main" xmlns="" id="{0EDECCE1-99BB-40E1-AA91-687DE23EA887}"/>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 name="Line 47">
                <a:extLst>
                  <a:ext uri="{FF2B5EF4-FFF2-40B4-BE49-F238E27FC236}">
                    <a16:creationId xmlns:a16="http://schemas.microsoft.com/office/drawing/2014/main" xmlns="" id="{E3D0378F-9C25-4BB5-BFD6-98B3A163012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 name="Line 48">
                <a:extLst>
                  <a:ext uri="{FF2B5EF4-FFF2-40B4-BE49-F238E27FC236}">
                    <a16:creationId xmlns:a16="http://schemas.microsoft.com/office/drawing/2014/main" xmlns="" id="{CDECDC3F-C652-4EA2-8A5E-A15956E6A22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Line 49">
                <a:extLst>
                  <a:ext uri="{FF2B5EF4-FFF2-40B4-BE49-F238E27FC236}">
                    <a16:creationId xmlns:a16="http://schemas.microsoft.com/office/drawing/2014/main" xmlns="" id="{1D8B8604-4F15-4AC4-B40D-4BCDF346D4E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 name="Line 50">
                <a:extLst>
                  <a:ext uri="{FF2B5EF4-FFF2-40B4-BE49-F238E27FC236}">
                    <a16:creationId xmlns:a16="http://schemas.microsoft.com/office/drawing/2014/main" xmlns="" id="{4911C62C-4154-44BF-A04C-79D17320A5FF}"/>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 name="Line 51">
                <a:extLst>
                  <a:ext uri="{FF2B5EF4-FFF2-40B4-BE49-F238E27FC236}">
                    <a16:creationId xmlns:a16="http://schemas.microsoft.com/office/drawing/2014/main" xmlns="" id="{12F69446-3C96-4B4D-851E-AA2E9C884C8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 name="Line 52">
                <a:extLst>
                  <a:ext uri="{FF2B5EF4-FFF2-40B4-BE49-F238E27FC236}">
                    <a16:creationId xmlns:a16="http://schemas.microsoft.com/office/drawing/2014/main" xmlns="" id="{F2F5C50B-A037-4CDB-B962-C16D20248690}"/>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 name="Line 53">
                <a:extLst>
                  <a:ext uri="{FF2B5EF4-FFF2-40B4-BE49-F238E27FC236}">
                    <a16:creationId xmlns:a16="http://schemas.microsoft.com/office/drawing/2014/main" xmlns="" id="{027311D4-611F-4F07-9416-C1882DE8EEA0}"/>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4" name="Line 54">
                <a:extLst>
                  <a:ext uri="{FF2B5EF4-FFF2-40B4-BE49-F238E27FC236}">
                    <a16:creationId xmlns:a16="http://schemas.microsoft.com/office/drawing/2014/main" xmlns="" id="{DE99F3EE-5EAC-4BA5-924C-D43D9CF9B9B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5" name="Line 55">
                <a:extLst>
                  <a:ext uri="{FF2B5EF4-FFF2-40B4-BE49-F238E27FC236}">
                    <a16:creationId xmlns:a16="http://schemas.microsoft.com/office/drawing/2014/main" xmlns="" id="{393C700E-808C-4DAB-8074-0CA1EDBF9AC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6" name="Line 56">
                <a:extLst>
                  <a:ext uri="{FF2B5EF4-FFF2-40B4-BE49-F238E27FC236}">
                    <a16:creationId xmlns:a16="http://schemas.microsoft.com/office/drawing/2014/main" xmlns="" id="{144C33E7-6953-4DCF-B44E-6850F59A24D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7" name="Line 57">
                <a:extLst>
                  <a:ext uri="{FF2B5EF4-FFF2-40B4-BE49-F238E27FC236}">
                    <a16:creationId xmlns:a16="http://schemas.microsoft.com/office/drawing/2014/main" xmlns="" id="{D768F641-0A88-4EBD-ABFA-B7DBE6478E4F}"/>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Line 58">
                <a:extLst>
                  <a:ext uri="{FF2B5EF4-FFF2-40B4-BE49-F238E27FC236}">
                    <a16:creationId xmlns:a16="http://schemas.microsoft.com/office/drawing/2014/main" xmlns="" id="{57A50518-3525-4A15-BB85-F870F044EC94}"/>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9" name="Line 59">
                <a:extLst>
                  <a:ext uri="{FF2B5EF4-FFF2-40B4-BE49-F238E27FC236}">
                    <a16:creationId xmlns:a16="http://schemas.microsoft.com/office/drawing/2014/main" xmlns="" id="{145CE1FD-2AE9-44D9-87FC-C26E215C3F1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60">
                <a:extLst>
                  <a:ext uri="{FF2B5EF4-FFF2-40B4-BE49-F238E27FC236}">
                    <a16:creationId xmlns:a16="http://schemas.microsoft.com/office/drawing/2014/main" xmlns="" id="{B4284646-93E2-4502-B12A-F6A0A4D11434}"/>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Line 61">
                <a:extLst>
                  <a:ext uri="{FF2B5EF4-FFF2-40B4-BE49-F238E27FC236}">
                    <a16:creationId xmlns:a16="http://schemas.microsoft.com/office/drawing/2014/main" xmlns="" id="{1C2D9256-4983-4589-9B2D-FF2485C6122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Line 62">
                <a:extLst>
                  <a:ext uri="{FF2B5EF4-FFF2-40B4-BE49-F238E27FC236}">
                    <a16:creationId xmlns:a16="http://schemas.microsoft.com/office/drawing/2014/main" xmlns="" id="{996E8870-A736-4AEC-BE84-3269710694F5}"/>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Line 63">
                <a:extLst>
                  <a:ext uri="{FF2B5EF4-FFF2-40B4-BE49-F238E27FC236}">
                    <a16:creationId xmlns:a16="http://schemas.microsoft.com/office/drawing/2014/main" xmlns="" id="{EA8F8833-70EB-4561-A72D-A052CCAE276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Line 64">
                <a:extLst>
                  <a:ext uri="{FF2B5EF4-FFF2-40B4-BE49-F238E27FC236}">
                    <a16:creationId xmlns:a16="http://schemas.microsoft.com/office/drawing/2014/main" xmlns="" id="{F7602C5D-A145-46D2-8AC8-2E1967209EA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Line 65">
                <a:extLst>
                  <a:ext uri="{FF2B5EF4-FFF2-40B4-BE49-F238E27FC236}">
                    <a16:creationId xmlns:a16="http://schemas.microsoft.com/office/drawing/2014/main" xmlns="" id="{2993258F-00A9-4854-A88B-8CCDD9A6C19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Line 44">
                <a:extLst>
                  <a:ext uri="{FF2B5EF4-FFF2-40B4-BE49-F238E27FC236}">
                    <a16:creationId xmlns:a16="http://schemas.microsoft.com/office/drawing/2014/main" xmlns="" id="{E1B5EDDC-A844-4208-89E4-D223D1C2D655}"/>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Line 43">
                <a:extLst>
                  <a:ext uri="{FF2B5EF4-FFF2-40B4-BE49-F238E27FC236}">
                    <a16:creationId xmlns:a16="http://schemas.microsoft.com/office/drawing/2014/main" xmlns="" id="{21024CA1-9D98-40A6-BA56-F7FD1740D07F}"/>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sp>
        <p:nvSpPr>
          <p:cNvPr id="97" name="Footer Placeholder 4">
            <a:extLst>
              <a:ext uri="{FF2B5EF4-FFF2-40B4-BE49-F238E27FC236}">
                <a16:creationId xmlns:a16="http://schemas.microsoft.com/office/drawing/2014/main" xmlns="" id="{69230013-7F4E-40A0-B446-10EDC626AFB2}"/>
              </a:ext>
            </a:extLst>
          </p:cNvPr>
          <p:cNvSpPr>
            <a:spLocks noGrp="1"/>
          </p:cNvSpPr>
          <p:nvPr>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chemeClr val="bg1"/>
                </a:solidFill>
              </a:defRPr>
            </a:lvl1pPr>
          </a:lstStyle>
          <a:p>
            <a:r>
              <a:rPr lang="en-US"/>
              <a:t>© Randstad</a:t>
            </a:r>
            <a:endParaRPr lang="en-GB" dirty="0"/>
          </a:p>
        </p:txBody>
      </p:sp>
      <p:sp>
        <p:nvSpPr>
          <p:cNvPr id="98" name="Slide Number Placeholder 5">
            <a:extLst>
              <a:ext uri="{FF2B5EF4-FFF2-40B4-BE49-F238E27FC236}">
                <a16:creationId xmlns:a16="http://schemas.microsoft.com/office/drawing/2014/main" xmlns="" id="{F1AC119D-8436-4EFA-A501-DD1BFDDEDD6C}"/>
              </a:ext>
            </a:extLst>
          </p:cNvPr>
          <p:cNvSpPr>
            <a:spLocks noGrp="1"/>
          </p:cNvSpPr>
          <p:nvPr>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chemeClr val="bg1"/>
                </a:solidFill>
              </a:defRPr>
            </a:lvl1pPr>
          </a:lstStyle>
          <a:p>
            <a:fld id="{2A90DB4D-325A-4305-ABF4-0910C1AC2AD1}" type="slidenum">
              <a:rPr lang="en-US" smtClean="0"/>
              <a:pPr/>
              <a:t>‹N›</a:t>
            </a:fld>
            <a:endParaRPr lang="en-US" dirty="0"/>
          </a:p>
        </p:txBody>
      </p:sp>
      <p:sp>
        <p:nvSpPr>
          <p:cNvPr id="99" name="Footer Placeholder 4">
            <a:extLst>
              <a:ext uri="{FF2B5EF4-FFF2-40B4-BE49-F238E27FC236}">
                <a16:creationId xmlns:a16="http://schemas.microsoft.com/office/drawing/2014/main" xmlns="" id="{87FFB0DF-D728-447C-8B43-8B66869D6690}"/>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a:t>
            </a:r>
            <a:endParaRPr lang="en-GB" dirty="0">
              <a:solidFill>
                <a:schemeClr val="bg1"/>
              </a:solidFill>
            </a:endParaRPr>
          </a:p>
        </p:txBody>
      </p:sp>
    </p:spTree>
    <p:extLst>
      <p:ext uri="{BB962C8B-B14F-4D97-AF65-F5344CB8AC3E}">
        <p14:creationId xmlns:p14="http://schemas.microsoft.com/office/powerpoint/2010/main" val="57942102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1D4FCC03-EFB6-45F3-A54D-CE42717A3438}"/>
              </a:ext>
            </a:extLst>
          </p:cNvPr>
          <p:cNvSpPr/>
          <p:nvPr userDrawn="1"/>
        </p:nvSpPr>
        <p:spPr>
          <a:xfrm>
            <a:off x="11039476" y="6332597"/>
            <a:ext cx="1152525" cy="525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6" tIns="45718" rIns="91426" bIns="45718" rtlCol="0" anchor="ctr"/>
          <a:lstStyle/>
          <a:p>
            <a:pPr algn="ctr"/>
            <a:endParaRPr lang="nl-NL"/>
          </a:p>
        </p:txBody>
      </p:sp>
      <p:sp>
        <p:nvSpPr>
          <p:cNvPr id="2" name="Title 1">
            <a:extLst>
              <a:ext uri="{FF2B5EF4-FFF2-40B4-BE49-F238E27FC236}">
                <a16:creationId xmlns:a16="http://schemas.microsoft.com/office/drawing/2014/main" xmlns="" id="{F6E8E5D9-1A65-480C-9452-91B1F1787917}"/>
              </a:ext>
            </a:extLst>
          </p:cNvPr>
          <p:cNvSpPr>
            <a:spLocks noGrp="1"/>
          </p:cNvSpPr>
          <p:nvPr>
            <p:ph type="title" hasCustomPrompt="1"/>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xmlns="" id="{87278E7F-6079-4BB0-98DA-E14966997724}"/>
              </a:ext>
            </a:extLst>
          </p:cNvPr>
          <p:cNvSpPr>
            <a:spLocks noGrp="1"/>
          </p:cNvSpPr>
          <p:nvPr>
            <p:ph idx="1" hasCustomPrompt="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4">
            <a:extLst>
              <a:ext uri="{FF2B5EF4-FFF2-40B4-BE49-F238E27FC236}">
                <a16:creationId xmlns:a16="http://schemas.microsoft.com/office/drawing/2014/main" xmlns="" id="{678405E3-4045-4731-BDFE-8DDA268944B9}"/>
              </a:ext>
            </a:extLst>
          </p:cNvPr>
          <p:cNvSpPr>
            <a:spLocks noGrp="1"/>
          </p:cNvSpPr>
          <p:nvPr>
            <p:ph type="ftr" sz="quarter" idx="3"/>
          </p:nvPr>
        </p:nvSpPr>
        <p:spPr bwMode="gray">
          <a:xfrm>
            <a:off x="6075226" y="6356360"/>
            <a:ext cx="5045871" cy="365125"/>
          </a:xfrm>
          <a:prstGeom prst="rect">
            <a:avLst/>
          </a:prstGeom>
        </p:spPr>
        <p:txBody>
          <a:bodyPr vert="horz" lIns="0" tIns="0" rIns="0" bIns="0" rtlCol="0" anchor="ctr"/>
          <a:lstStyle>
            <a:lvl1pPr algn="r">
              <a:defRPr sz="1100">
                <a:solidFill>
                  <a:srgbClr val="CDCDCD"/>
                </a:solidFill>
              </a:defRPr>
            </a:lvl1pPr>
          </a:lstStyle>
          <a:p>
            <a:r>
              <a:rPr lang="en-US" smtClean="0"/>
              <a:t>C1 public © Randstad</a:t>
            </a:r>
            <a:endParaRPr lang="en-GB" dirty="0"/>
          </a:p>
        </p:txBody>
      </p:sp>
      <p:sp>
        <p:nvSpPr>
          <p:cNvPr id="7" name="Slide Number Placeholder 5">
            <a:extLst>
              <a:ext uri="{FF2B5EF4-FFF2-40B4-BE49-F238E27FC236}">
                <a16:creationId xmlns:a16="http://schemas.microsoft.com/office/drawing/2014/main" xmlns="" id="{D8071B14-6231-4FCE-8566-A9B8538CAF9C}"/>
              </a:ext>
            </a:extLst>
          </p:cNvPr>
          <p:cNvSpPr>
            <a:spLocks noGrp="1"/>
          </p:cNvSpPr>
          <p:nvPr>
            <p:ph type="sldNum" sz="quarter" idx="4"/>
          </p:nvPr>
        </p:nvSpPr>
        <p:spPr bwMode="gray">
          <a:xfrm>
            <a:off x="11166534" y="6356360"/>
            <a:ext cx="257127" cy="365125"/>
          </a:xfrm>
          <a:prstGeom prst="rect">
            <a:avLst/>
          </a:prstGeom>
        </p:spPr>
        <p:txBody>
          <a:bodyPr vert="horz" lIns="0" tIns="0" rIns="0" bIns="0" rtlCol="0" anchor="ctr"/>
          <a:lstStyle>
            <a:lvl1pPr algn="r">
              <a:defRPr sz="1100">
                <a:solidFill>
                  <a:srgbClr val="CDCDCD"/>
                </a:solidFill>
              </a:defRPr>
            </a:lvl1pPr>
          </a:lstStyle>
          <a:p>
            <a:fld id="{2A90DB4D-325A-4305-ABF4-0910C1AC2AD1}" type="slidenum">
              <a:rPr lang="en-US" smtClean="0"/>
              <a:pPr/>
              <a:t>‹N›</a:t>
            </a:fld>
            <a:endParaRPr lang="en-US" dirty="0"/>
          </a:p>
        </p:txBody>
      </p:sp>
      <p:sp>
        <p:nvSpPr>
          <p:cNvPr id="8" name="Footer Placeholder 4">
            <a:extLst>
              <a:ext uri="{FF2B5EF4-FFF2-40B4-BE49-F238E27FC236}">
                <a16:creationId xmlns:a16="http://schemas.microsoft.com/office/drawing/2014/main" xmlns="" id="{92BF1EBF-7DCB-4BAE-8022-AD1FD4192ABC}"/>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rgbClr val="CDCDCD"/>
                </a:solidFill>
              </a:rPr>
              <a:t>|</a:t>
            </a:r>
            <a:endParaRPr lang="en-GB" dirty="0">
              <a:solidFill>
                <a:srgbClr val="CDCDCD"/>
              </a:solidFill>
            </a:endParaRPr>
          </a:p>
        </p:txBody>
      </p:sp>
    </p:spTree>
    <p:extLst>
      <p:ext uri="{BB962C8B-B14F-4D97-AF65-F5344CB8AC3E}">
        <p14:creationId xmlns:p14="http://schemas.microsoft.com/office/powerpoint/2010/main" val="199708669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right">
    <p:bg bwMode="gray">
      <p:bgPr>
        <a:solidFill>
          <a:srgbClr val="2175D9"/>
        </a:solidFill>
        <a:effectLst/>
      </p:bgPr>
    </p:bg>
    <p:spTree>
      <p:nvGrpSpPr>
        <p:cNvPr id="1" name=""/>
        <p:cNvGrpSpPr/>
        <p:nvPr/>
      </p:nvGrpSpPr>
      <p:grpSpPr>
        <a:xfrm>
          <a:off x="0" y="0"/>
          <a:ext cx="0" cy="0"/>
          <a:chOff x="0" y="0"/>
          <a:chExt cx="0" cy="0"/>
        </a:xfrm>
      </p:grpSpPr>
      <p:sp>
        <p:nvSpPr>
          <p:cNvPr id="109" name="Freeform: Shape 108">
            <a:extLst>
              <a:ext uri="{FF2B5EF4-FFF2-40B4-BE49-F238E27FC236}">
                <a16:creationId xmlns:a16="http://schemas.microsoft.com/office/drawing/2014/main" xmlns="" id="{2DD997B7-BF8C-4BDF-874C-79A33971CEDB}"/>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102" name="Freeform 13">
            <a:extLst>
              <a:ext uri="{FF2B5EF4-FFF2-40B4-BE49-F238E27FC236}">
                <a16:creationId xmlns:a16="http://schemas.microsoft.com/office/drawing/2014/main" xmlns="" id="{48214925-D1C5-4CED-BF90-C4A6A52B07C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7" name="Freeform: Shape 106">
            <a:extLst>
              <a:ext uri="{FF2B5EF4-FFF2-40B4-BE49-F238E27FC236}">
                <a16:creationId xmlns:a16="http://schemas.microsoft.com/office/drawing/2014/main" xmlns="" id="{F0D74AC8-30F3-42C9-9044-9F138E188C58}"/>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0" name="Group 109">
            <a:extLst>
              <a:ext uri="{FF2B5EF4-FFF2-40B4-BE49-F238E27FC236}">
                <a16:creationId xmlns:a16="http://schemas.microsoft.com/office/drawing/2014/main" xmlns="" id="{5B7C1E69-93CF-4115-81D8-4A4A82A21052}"/>
              </a:ext>
            </a:extLst>
          </p:cNvPr>
          <p:cNvGrpSpPr/>
          <p:nvPr userDrawn="1"/>
        </p:nvGrpSpPr>
        <p:grpSpPr>
          <a:xfrm>
            <a:off x="-294300" y="-297472"/>
            <a:ext cx="12780600" cy="7449775"/>
            <a:chOff x="-294300" y="-297475"/>
            <a:chExt cx="12780600" cy="7449775"/>
          </a:xfrm>
        </p:grpSpPr>
        <p:grpSp>
          <p:nvGrpSpPr>
            <p:cNvPr id="111" name="Group 21">
              <a:extLst>
                <a:ext uri="{FF2B5EF4-FFF2-40B4-BE49-F238E27FC236}">
                  <a16:creationId xmlns:a16="http://schemas.microsoft.com/office/drawing/2014/main" xmlns="" id="{5C793554-01C3-4E19-B483-5BBDEC282D34}"/>
                </a:ext>
              </a:extLst>
            </p:cNvPr>
            <p:cNvGrpSpPr>
              <a:grpSpLocks/>
            </p:cNvGrpSpPr>
            <p:nvPr userDrawn="1"/>
          </p:nvGrpSpPr>
          <p:grpSpPr bwMode="auto">
            <a:xfrm>
              <a:off x="-294300" y="0"/>
              <a:ext cx="180000" cy="6858000"/>
              <a:chOff x="-232" y="0"/>
              <a:chExt cx="232" cy="4320"/>
            </a:xfrm>
          </p:grpSpPr>
          <p:sp>
            <p:nvSpPr>
              <p:cNvPr id="184" name="Line 22">
                <a:extLst>
                  <a:ext uri="{FF2B5EF4-FFF2-40B4-BE49-F238E27FC236}">
                    <a16:creationId xmlns:a16="http://schemas.microsoft.com/office/drawing/2014/main" xmlns="" id="{ED38731E-78CC-4CAA-9008-A0C74B81A32A}"/>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3">
                <a:extLst>
                  <a:ext uri="{FF2B5EF4-FFF2-40B4-BE49-F238E27FC236}">
                    <a16:creationId xmlns:a16="http://schemas.microsoft.com/office/drawing/2014/main" xmlns="" id="{F894D76D-3EAB-490E-BF9C-BDE4C69E6E1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4">
                <a:extLst>
                  <a:ext uri="{FF2B5EF4-FFF2-40B4-BE49-F238E27FC236}">
                    <a16:creationId xmlns:a16="http://schemas.microsoft.com/office/drawing/2014/main" xmlns="" id="{C5EE633F-1079-4BC2-BCE3-80DD0889AF5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5">
                <a:extLst>
                  <a:ext uri="{FF2B5EF4-FFF2-40B4-BE49-F238E27FC236}">
                    <a16:creationId xmlns:a16="http://schemas.microsoft.com/office/drawing/2014/main" xmlns="" id="{C5011F92-7921-409E-81A3-F0D0948393BC}"/>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6">
                <a:extLst>
                  <a:ext uri="{FF2B5EF4-FFF2-40B4-BE49-F238E27FC236}">
                    <a16:creationId xmlns:a16="http://schemas.microsoft.com/office/drawing/2014/main" xmlns="" id="{1B7F8A3B-D394-4810-9E7C-4D8CFEBD14B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7">
                <a:extLst>
                  <a:ext uri="{FF2B5EF4-FFF2-40B4-BE49-F238E27FC236}">
                    <a16:creationId xmlns:a16="http://schemas.microsoft.com/office/drawing/2014/main" xmlns="" id="{19C7DCD2-2F99-4AF7-9394-91F48CAA40B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28">
                <a:extLst>
                  <a:ext uri="{FF2B5EF4-FFF2-40B4-BE49-F238E27FC236}">
                    <a16:creationId xmlns:a16="http://schemas.microsoft.com/office/drawing/2014/main" xmlns="" id="{C5D5A524-6310-4AEF-92DA-73151B22AC0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1">
                <a:extLst>
                  <a:ext uri="{FF2B5EF4-FFF2-40B4-BE49-F238E27FC236}">
                    <a16:creationId xmlns:a16="http://schemas.microsoft.com/office/drawing/2014/main" xmlns="" id="{49B3F499-5660-45FA-9056-2376A01049A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2">
                <a:extLst>
                  <a:ext uri="{FF2B5EF4-FFF2-40B4-BE49-F238E27FC236}">
                    <a16:creationId xmlns:a16="http://schemas.microsoft.com/office/drawing/2014/main" xmlns="" id="{8CCF1ED7-CCC2-43AF-A463-C2B1C34CC774}"/>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3">
                <a:extLst>
                  <a:ext uri="{FF2B5EF4-FFF2-40B4-BE49-F238E27FC236}">
                    <a16:creationId xmlns:a16="http://schemas.microsoft.com/office/drawing/2014/main" xmlns="" id="{9683BF86-A8B9-482C-BC09-4FAD4BD3A7C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4">
                <a:extLst>
                  <a:ext uri="{FF2B5EF4-FFF2-40B4-BE49-F238E27FC236}">
                    <a16:creationId xmlns:a16="http://schemas.microsoft.com/office/drawing/2014/main" xmlns="" id="{FDCA1D7F-2A2C-48F0-BCAC-81D254D27C7D}"/>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5">
                <a:extLst>
                  <a:ext uri="{FF2B5EF4-FFF2-40B4-BE49-F238E27FC236}">
                    <a16:creationId xmlns:a16="http://schemas.microsoft.com/office/drawing/2014/main" xmlns="" id="{1AC4ECB3-B8D8-4759-B5C1-D12281F1C15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6">
                <a:extLst>
                  <a:ext uri="{FF2B5EF4-FFF2-40B4-BE49-F238E27FC236}">
                    <a16:creationId xmlns:a16="http://schemas.microsoft.com/office/drawing/2014/main" xmlns="" id="{A22630E0-EA56-476F-B70B-FACBFF9D2E4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7">
                <a:extLst>
                  <a:ext uri="{FF2B5EF4-FFF2-40B4-BE49-F238E27FC236}">
                    <a16:creationId xmlns:a16="http://schemas.microsoft.com/office/drawing/2014/main" xmlns="" id="{AC12D177-856A-4449-82FB-0912F663254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6E5A9F2F-A09E-484A-8AF1-7215A424846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38">
                <a:extLst>
                  <a:ext uri="{FF2B5EF4-FFF2-40B4-BE49-F238E27FC236}">
                    <a16:creationId xmlns:a16="http://schemas.microsoft.com/office/drawing/2014/main" xmlns="" id="{910A62DE-9FBE-4F55-ABF2-9F879DA7B1F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21">
              <a:extLst>
                <a:ext uri="{FF2B5EF4-FFF2-40B4-BE49-F238E27FC236}">
                  <a16:creationId xmlns:a16="http://schemas.microsoft.com/office/drawing/2014/main" xmlns="" id="{97B8ED50-EF29-40FF-9194-DF586B20A1AE}"/>
                </a:ext>
              </a:extLst>
            </p:cNvPr>
            <p:cNvGrpSpPr>
              <a:grpSpLocks/>
            </p:cNvGrpSpPr>
            <p:nvPr userDrawn="1"/>
          </p:nvGrpSpPr>
          <p:grpSpPr bwMode="auto">
            <a:xfrm>
              <a:off x="12306300" y="0"/>
              <a:ext cx="180000" cy="6858000"/>
              <a:chOff x="-232" y="0"/>
              <a:chExt cx="232" cy="4320"/>
            </a:xfrm>
          </p:grpSpPr>
          <p:sp>
            <p:nvSpPr>
              <p:cNvPr id="168" name="Line 22">
                <a:extLst>
                  <a:ext uri="{FF2B5EF4-FFF2-40B4-BE49-F238E27FC236}">
                    <a16:creationId xmlns:a16="http://schemas.microsoft.com/office/drawing/2014/main" xmlns="" id="{D1CF0896-C0B8-42F4-833D-69E1DE07DA9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3">
                <a:extLst>
                  <a:ext uri="{FF2B5EF4-FFF2-40B4-BE49-F238E27FC236}">
                    <a16:creationId xmlns:a16="http://schemas.microsoft.com/office/drawing/2014/main" xmlns="" id="{7EB576F5-A1FF-45D0-B7A5-F1AB34F8271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4">
                <a:extLst>
                  <a:ext uri="{FF2B5EF4-FFF2-40B4-BE49-F238E27FC236}">
                    <a16:creationId xmlns:a16="http://schemas.microsoft.com/office/drawing/2014/main" xmlns="" id="{60D213CF-B9C8-41D4-AFB8-3CEE6EE4B9C6}"/>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5">
                <a:extLst>
                  <a:ext uri="{FF2B5EF4-FFF2-40B4-BE49-F238E27FC236}">
                    <a16:creationId xmlns:a16="http://schemas.microsoft.com/office/drawing/2014/main" xmlns="" id="{1C3E87C6-732F-4502-A397-E932659D3FE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6">
                <a:extLst>
                  <a:ext uri="{FF2B5EF4-FFF2-40B4-BE49-F238E27FC236}">
                    <a16:creationId xmlns:a16="http://schemas.microsoft.com/office/drawing/2014/main" xmlns="" id="{D951D5CE-57B0-441E-AB2F-C1ECF263150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7">
                <a:extLst>
                  <a:ext uri="{FF2B5EF4-FFF2-40B4-BE49-F238E27FC236}">
                    <a16:creationId xmlns:a16="http://schemas.microsoft.com/office/drawing/2014/main" xmlns="" id="{EC78A838-ED21-4E82-8848-9266166F6599}"/>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8">
                <a:extLst>
                  <a:ext uri="{FF2B5EF4-FFF2-40B4-BE49-F238E27FC236}">
                    <a16:creationId xmlns:a16="http://schemas.microsoft.com/office/drawing/2014/main" xmlns="" id="{3DDD279B-AD4E-4BE4-B107-4DB00C34490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1">
                <a:extLst>
                  <a:ext uri="{FF2B5EF4-FFF2-40B4-BE49-F238E27FC236}">
                    <a16:creationId xmlns:a16="http://schemas.microsoft.com/office/drawing/2014/main" xmlns="" id="{A83CE0E8-B74B-4452-B0B6-12FA1C6B9B8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2">
                <a:extLst>
                  <a:ext uri="{FF2B5EF4-FFF2-40B4-BE49-F238E27FC236}">
                    <a16:creationId xmlns:a16="http://schemas.microsoft.com/office/drawing/2014/main" xmlns="" id="{AC89BDA2-2EEA-4D8E-A915-BF2E1675ED2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3">
                <a:extLst>
                  <a:ext uri="{FF2B5EF4-FFF2-40B4-BE49-F238E27FC236}">
                    <a16:creationId xmlns:a16="http://schemas.microsoft.com/office/drawing/2014/main" xmlns="" id="{F4701A31-9811-4294-850B-CDEEA198314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4">
                <a:extLst>
                  <a:ext uri="{FF2B5EF4-FFF2-40B4-BE49-F238E27FC236}">
                    <a16:creationId xmlns:a16="http://schemas.microsoft.com/office/drawing/2014/main" xmlns="" id="{F0D0DD60-3303-4271-8232-F69E64862A0C}"/>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5">
                <a:extLst>
                  <a:ext uri="{FF2B5EF4-FFF2-40B4-BE49-F238E27FC236}">
                    <a16:creationId xmlns:a16="http://schemas.microsoft.com/office/drawing/2014/main" xmlns="" id="{7DE64CBB-DE75-44C0-A91C-A6804F4E7292}"/>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6">
                <a:extLst>
                  <a:ext uri="{FF2B5EF4-FFF2-40B4-BE49-F238E27FC236}">
                    <a16:creationId xmlns:a16="http://schemas.microsoft.com/office/drawing/2014/main" xmlns="" id="{6CE6BCA4-506B-4DA9-9AA5-3DD7929DAC9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7">
                <a:extLst>
                  <a:ext uri="{FF2B5EF4-FFF2-40B4-BE49-F238E27FC236}">
                    <a16:creationId xmlns:a16="http://schemas.microsoft.com/office/drawing/2014/main" xmlns="" id="{62200347-F175-4DBD-B6D3-9DE79912C4BD}"/>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B1BBA2A6-054F-439D-9A8A-FDF078F55A0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CB661810-13C4-4909-8AE8-65D9F001D21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35EE1FF-2D88-4730-8E69-8FB04C8A47BD}"/>
                </a:ext>
              </a:extLst>
            </p:cNvPr>
            <p:cNvGrpSpPr>
              <a:grpSpLocks/>
            </p:cNvGrpSpPr>
            <p:nvPr userDrawn="1"/>
          </p:nvGrpSpPr>
          <p:grpSpPr bwMode="auto">
            <a:xfrm>
              <a:off x="1" y="-297475"/>
              <a:ext cx="12191999" cy="180000"/>
              <a:chOff x="0" y="-689"/>
              <a:chExt cx="7680" cy="232"/>
            </a:xfrm>
          </p:grpSpPr>
          <p:sp>
            <p:nvSpPr>
              <p:cNvPr id="142" name="Line 42">
                <a:extLst>
                  <a:ext uri="{FF2B5EF4-FFF2-40B4-BE49-F238E27FC236}">
                    <a16:creationId xmlns:a16="http://schemas.microsoft.com/office/drawing/2014/main" xmlns="" id="{2D4B9ABB-B0EC-4023-A624-4985220FFE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3">
                <a:extLst>
                  <a:ext uri="{FF2B5EF4-FFF2-40B4-BE49-F238E27FC236}">
                    <a16:creationId xmlns:a16="http://schemas.microsoft.com/office/drawing/2014/main" xmlns="" id="{30FAB905-D405-4BE0-9305-45B9C5FAE27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7B055F25-74CE-492B-8BE1-18CB82564206}"/>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5" name="Line 45">
                <a:extLst>
                  <a:ext uri="{FF2B5EF4-FFF2-40B4-BE49-F238E27FC236}">
                    <a16:creationId xmlns:a16="http://schemas.microsoft.com/office/drawing/2014/main" xmlns="" id="{D6ED0356-4AE1-4F68-B9F8-46769FEA9D0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6">
                <a:extLst>
                  <a:ext uri="{FF2B5EF4-FFF2-40B4-BE49-F238E27FC236}">
                    <a16:creationId xmlns:a16="http://schemas.microsoft.com/office/drawing/2014/main" xmlns="" id="{5374A6FA-BE1C-4BA4-BE75-75BEB133A5D0}"/>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7">
                <a:extLst>
                  <a:ext uri="{FF2B5EF4-FFF2-40B4-BE49-F238E27FC236}">
                    <a16:creationId xmlns:a16="http://schemas.microsoft.com/office/drawing/2014/main" xmlns="" id="{FE06ABDF-6880-48B4-8122-95AD6950141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8">
                <a:extLst>
                  <a:ext uri="{FF2B5EF4-FFF2-40B4-BE49-F238E27FC236}">
                    <a16:creationId xmlns:a16="http://schemas.microsoft.com/office/drawing/2014/main" xmlns="" id="{435A6A11-7CB4-4733-BF01-149DD3BE418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49">
                <a:extLst>
                  <a:ext uri="{FF2B5EF4-FFF2-40B4-BE49-F238E27FC236}">
                    <a16:creationId xmlns:a16="http://schemas.microsoft.com/office/drawing/2014/main" xmlns="" id="{1D20BD05-3B6C-4A6D-8E8E-E5DD5EC597F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0">
                <a:extLst>
                  <a:ext uri="{FF2B5EF4-FFF2-40B4-BE49-F238E27FC236}">
                    <a16:creationId xmlns:a16="http://schemas.microsoft.com/office/drawing/2014/main" xmlns="" id="{67E039A7-5EEC-4E77-97C4-ABAD60A81461}"/>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1">
                <a:extLst>
                  <a:ext uri="{FF2B5EF4-FFF2-40B4-BE49-F238E27FC236}">
                    <a16:creationId xmlns:a16="http://schemas.microsoft.com/office/drawing/2014/main" xmlns="" id="{3F4642A5-F688-4062-9991-791683E7CFD0}"/>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2">
                <a:extLst>
                  <a:ext uri="{FF2B5EF4-FFF2-40B4-BE49-F238E27FC236}">
                    <a16:creationId xmlns:a16="http://schemas.microsoft.com/office/drawing/2014/main" xmlns="" id="{92D2C559-50C7-4A1C-9741-A27C189DA51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3">
                <a:extLst>
                  <a:ext uri="{FF2B5EF4-FFF2-40B4-BE49-F238E27FC236}">
                    <a16:creationId xmlns:a16="http://schemas.microsoft.com/office/drawing/2014/main" xmlns="" id="{649745E8-4586-4C19-995C-007DF00504B9}"/>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4">
                <a:extLst>
                  <a:ext uri="{FF2B5EF4-FFF2-40B4-BE49-F238E27FC236}">
                    <a16:creationId xmlns:a16="http://schemas.microsoft.com/office/drawing/2014/main" xmlns="" id="{C8BA145F-70E9-424E-A7A1-857DF7A0005D}"/>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5">
                <a:extLst>
                  <a:ext uri="{FF2B5EF4-FFF2-40B4-BE49-F238E27FC236}">
                    <a16:creationId xmlns:a16="http://schemas.microsoft.com/office/drawing/2014/main" xmlns="" id="{774CB210-56D3-4AB5-BBB1-50896AD8442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6">
                <a:extLst>
                  <a:ext uri="{FF2B5EF4-FFF2-40B4-BE49-F238E27FC236}">
                    <a16:creationId xmlns:a16="http://schemas.microsoft.com/office/drawing/2014/main" xmlns="" id="{C6DF3DAE-DD84-41C3-B83A-252F383BCCF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7">
                <a:extLst>
                  <a:ext uri="{FF2B5EF4-FFF2-40B4-BE49-F238E27FC236}">
                    <a16:creationId xmlns:a16="http://schemas.microsoft.com/office/drawing/2014/main" xmlns="" id="{5AFBBC0A-F860-4C29-AF37-6332FA00EEF1}"/>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8">
                <a:extLst>
                  <a:ext uri="{FF2B5EF4-FFF2-40B4-BE49-F238E27FC236}">
                    <a16:creationId xmlns:a16="http://schemas.microsoft.com/office/drawing/2014/main" xmlns="" id="{E0936A27-F74F-4792-BCE2-541FB3E361F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59">
                <a:extLst>
                  <a:ext uri="{FF2B5EF4-FFF2-40B4-BE49-F238E27FC236}">
                    <a16:creationId xmlns:a16="http://schemas.microsoft.com/office/drawing/2014/main" xmlns="" id="{1BA6BDDB-61C2-4BCA-9ABA-7EA2EC35DB4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0">
                <a:extLst>
                  <a:ext uri="{FF2B5EF4-FFF2-40B4-BE49-F238E27FC236}">
                    <a16:creationId xmlns:a16="http://schemas.microsoft.com/office/drawing/2014/main" xmlns="" id="{C88A12A2-F8CE-4A39-A7ED-E4FA7CCBE80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1">
                <a:extLst>
                  <a:ext uri="{FF2B5EF4-FFF2-40B4-BE49-F238E27FC236}">
                    <a16:creationId xmlns:a16="http://schemas.microsoft.com/office/drawing/2014/main" xmlns="" id="{D68635C6-1236-43E5-851E-4070AF85FFA0}"/>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2">
                <a:extLst>
                  <a:ext uri="{FF2B5EF4-FFF2-40B4-BE49-F238E27FC236}">
                    <a16:creationId xmlns:a16="http://schemas.microsoft.com/office/drawing/2014/main" xmlns="" id="{9BB9F0C0-FCE5-41D8-8733-F26E39448D5D}"/>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3">
                <a:extLst>
                  <a:ext uri="{FF2B5EF4-FFF2-40B4-BE49-F238E27FC236}">
                    <a16:creationId xmlns:a16="http://schemas.microsoft.com/office/drawing/2014/main" xmlns="" id="{E5B2BDC3-3D31-4380-AD8E-F27639BC52FA}"/>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4">
                <a:extLst>
                  <a:ext uri="{FF2B5EF4-FFF2-40B4-BE49-F238E27FC236}">
                    <a16:creationId xmlns:a16="http://schemas.microsoft.com/office/drawing/2014/main" xmlns="" id="{5FE76FFA-0020-4254-B0FA-AE83F14003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65">
                <a:extLst>
                  <a:ext uri="{FF2B5EF4-FFF2-40B4-BE49-F238E27FC236}">
                    <a16:creationId xmlns:a16="http://schemas.microsoft.com/office/drawing/2014/main" xmlns="" id="{9ACBD74D-52FB-4FD5-9E04-374C1CCB50E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44">
                <a:extLst>
                  <a:ext uri="{FF2B5EF4-FFF2-40B4-BE49-F238E27FC236}">
                    <a16:creationId xmlns:a16="http://schemas.microsoft.com/office/drawing/2014/main" xmlns="" id="{BF0FC3BB-2355-49CF-B273-A61F5AB1D32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7" name="Line 43">
                <a:extLst>
                  <a:ext uri="{FF2B5EF4-FFF2-40B4-BE49-F238E27FC236}">
                    <a16:creationId xmlns:a16="http://schemas.microsoft.com/office/drawing/2014/main" xmlns="" id="{7BE6D51E-B5DF-4382-BB06-60DB20CD7AF0}"/>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4" name="Group 41">
              <a:extLst>
                <a:ext uri="{FF2B5EF4-FFF2-40B4-BE49-F238E27FC236}">
                  <a16:creationId xmlns:a16="http://schemas.microsoft.com/office/drawing/2014/main" xmlns="" id="{A3C074CD-84AD-45B4-9E70-51D3E68A84B1}"/>
                </a:ext>
              </a:extLst>
            </p:cNvPr>
            <p:cNvGrpSpPr>
              <a:grpSpLocks/>
            </p:cNvGrpSpPr>
            <p:nvPr userDrawn="1"/>
          </p:nvGrpSpPr>
          <p:grpSpPr bwMode="auto">
            <a:xfrm>
              <a:off x="6351" y="6972300"/>
              <a:ext cx="12195174" cy="180000"/>
              <a:chOff x="4" y="-689"/>
              <a:chExt cx="7682" cy="232"/>
            </a:xfrm>
          </p:grpSpPr>
          <p:sp>
            <p:nvSpPr>
              <p:cNvPr id="115" name="Line 42">
                <a:extLst>
                  <a:ext uri="{FF2B5EF4-FFF2-40B4-BE49-F238E27FC236}">
                    <a16:creationId xmlns:a16="http://schemas.microsoft.com/office/drawing/2014/main" xmlns="" id="{8051B8FE-4A29-44E5-8C4E-14E5AE6791FB}"/>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3">
                <a:extLst>
                  <a:ext uri="{FF2B5EF4-FFF2-40B4-BE49-F238E27FC236}">
                    <a16:creationId xmlns:a16="http://schemas.microsoft.com/office/drawing/2014/main" xmlns="" id="{7F8DAB0D-D400-4351-8939-E1D6B85DE7C9}"/>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4">
                <a:extLst>
                  <a:ext uri="{FF2B5EF4-FFF2-40B4-BE49-F238E27FC236}">
                    <a16:creationId xmlns:a16="http://schemas.microsoft.com/office/drawing/2014/main" xmlns="" id="{72AC9071-B972-4C6A-824E-F65033F98BD2}"/>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5">
                <a:extLst>
                  <a:ext uri="{FF2B5EF4-FFF2-40B4-BE49-F238E27FC236}">
                    <a16:creationId xmlns:a16="http://schemas.microsoft.com/office/drawing/2014/main" xmlns="" id="{8337B5BE-6493-43CD-9D69-5E67D2ECF7F0}"/>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6">
                <a:extLst>
                  <a:ext uri="{FF2B5EF4-FFF2-40B4-BE49-F238E27FC236}">
                    <a16:creationId xmlns:a16="http://schemas.microsoft.com/office/drawing/2014/main" xmlns="" id="{04613847-7548-4771-BA6A-EDD2A4E94984}"/>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7">
                <a:extLst>
                  <a:ext uri="{FF2B5EF4-FFF2-40B4-BE49-F238E27FC236}">
                    <a16:creationId xmlns:a16="http://schemas.microsoft.com/office/drawing/2014/main" xmlns="" id="{F4B6C702-78CA-4260-88F4-F4D76C353E6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8">
                <a:extLst>
                  <a:ext uri="{FF2B5EF4-FFF2-40B4-BE49-F238E27FC236}">
                    <a16:creationId xmlns:a16="http://schemas.microsoft.com/office/drawing/2014/main" xmlns="" id="{9AFD7E67-AD57-4BE7-991C-30927345FBD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49">
                <a:extLst>
                  <a:ext uri="{FF2B5EF4-FFF2-40B4-BE49-F238E27FC236}">
                    <a16:creationId xmlns:a16="http://schemas.microsoft.com/office/drawing/2014/main" xmlns="" id="{D99ECE5C-53E1-4743-8B38-BCFA47904643}"/>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0">
                <a:extLst>
                  <a:ext uri="{FF2B5EF4-FFF2-40B4-BE49-F238E27FC236}">
                    <a16:creationId xmlns:a16="http://schemas.microsoft.com/office/drawing/2014/main" xmlns="" id="{44B037B3-CB30-428A-8CDE-481E0AF0E87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1">
                <a:extLst>
                  <a:ext uri="{FF2B5EF4-FFF2-40B4-BE49-F238E27FC236}">
                    <a16:creationId xmlns:a16="http://schemas.microsoft.com/office/drawing/2014/main" xmlns="" id="{259E9B72-8650-496D-817E-92CBBCCB8B6C}"/>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2">
                <a:extLst>
                  <a:ext uri="{FF2B5EF4-FFF2-40B4-BE49-F238E27FC236}">
                    <a16:creationId xmlns:a16="http://schemas.microsoft.com/office/drawing/2014/main" xmlns="" id="{5E4E0BBB-97C8-4298-ADBE-725C64AF7D4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3">
                <a:extLst>
                  <a:ext uri="{FF2B5EF4-FFF2-40B4-BE49-F238E27FC236}">
                    <a16:creationId xmlns:a16="http://schemas.microsoft.com/office/drawing/2014/main" xmlns="" id="{1AAA1716-D6E9-4885-A854-D82D3A971458}"/>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4">
                <a:extLst>
                  <a:ext uri="{FF2B5EF4-FFF2-40B4-BE49-F238E27FC236}">
                    <a16:creationId xmlns:a16="http://schemas.microsoft.com/office/drawing/2014/main" xmlns="" id="{B9FA62BE-D830-4154-BB9C-DD1C5CE4E4C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5">
                <a:extLst>
                  <a:ext uri="{FF2B5EF4-FFF2-40B4-BE49-F238E27FC236}">
                    <a16:creationId xmlns:a16="http://schemas.microsoft.com/office/drawing/2014/main" xmlns="" id="{9619843E-3AB0-434C-93B4-9E2756D5142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6">
                <a:extLst>
                  <a:ext uri="{FF2B5EF4-FFF2-40B4-BE49-F238E27FC236}">
                    <a16:creationId xmlns:a16="http://schemas.microsoft.com/office/drawing/2014/main" xmlns="" id="{01148D30-E2B0-4104-B053-63B0BBDDB72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7">
                <a:extLst>
                  <a:ext uri="{FF2B5EF4-FFF2-40B4-BE49-F238E27FC236}">
                    <a16:creationId xmlns:a16="http://schemas.microsoft.com/office/drawing/2014/main" xmlns="" id="{959652D5-1F03-4CF7-BD75-A2DA7910030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8">
                <a:extLst>
                  <a:ext uri="{FF2B5EF4-FFF2-40B4-BE49-F238E27FC236}">
                    <a16:creationId xmlns:a16="http://schemas.microsoft.com/office/drawing/2014/main" xmlns="" id="{2A380B2E-E357-471B-9857-B93A783F4A1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59">
                <a:extLst>
                  <a:ext uri="{FF2B5EF4-FFF2-40B4-BE49-F238E27FC236}">
                    <a16:creationId xmlns:a16="http://schemas.microsoft.com/office/drawing/2014/main" xmlns="" id="{C739CF62-6A55-4602-A4AF-CE8C79EB94E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0">
                <a:extLst>
                  <a:ext uri="{FF2B5EF4-FFF2-40B4-BE49-F238E27FC236}">
                    <a16:creationId xmlns:a16="http://schemas.microsoft.com/office/drawing/2014/main" xmlns="" id="{B14B08DC-F6FC-4B5F-9EE7-1DC3C0BA53C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1">
                <a:extLst>
                  <a:ext uri="{FF2B5EF4-FFF2-40B4-BE49-F238E27FC236}">
                    <a16:creationId xmlns:a16="http://schemas.microsoft.com/office/drawing/2014/main" xmlns="" id="{15396C7C-C36D-41D9-93E2-5BB6C0227B3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2">
                <a:extLst>
                  <a:ext uri="{FF2B5EF4-FFF2-40B4-BE49-F238E27FC236}">
                    <a16:creationId xmlns:a16="http://schemas.microsoft.com/office/drawing/2014/main" xmlns="" id="{D18EA04D-168E-4E4C-B77B-D50439F973C2}"/>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3">
                <a:extLst>
                  <a:ext uri="{FF2B5EF4-FFF2-40B4-BE49-F238E27FC236}">
                    <a16:creationId xmlns:a16="http://schemas.microsoft.com/office/drawing/2014/main" xmlns="" id="{06EE402F-130C-4981-9694-907B5FD909C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4">
                <a:extLst>
                  <a:ext uri="{FF2B5EF4-FFF2-40B4-BE49-F238E27FC236}">
                    <a16:creationId xmlns:a16="http://schemas.microsoft.com/office/drawing/2014/main" xmlns="" id="{5CE71574-837F-4545-B099-30D50272DB51}"/>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65">
                <a:extLst>
                  <a:ext uri="{FF2B5EF4-FFF2-40B4-BE49-F238E27FC236}">
                    <a16:creationId xmlns:a16="http://schemas.microsoft.com/office/drawing/2014/main" xmlns="" id="{12314B89-EAE7-49B0-9237-9703CFB5BB53}"/>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4">
                <a:extLst>
                  <a:ext uri="{FF2B5EF4-FFF2-40B4-BE49-F238E27FC236}">
                    <a16:creationId xmlns:a16="http://schemas.microsoft.com/office/drawing/2014/main" xmlns="" id="{5A748219-B23A-4A51-9736-DABF82D97976}"/>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43">
                <a:extLst>
                  <a:ext uri="{FF2B5EF4-FFF2-40B4-BE49-F238E27FC236}">
                    <a16:creationId xmlns:a16="http://schemas.microsoft.com/office/drawing/2014/main" xmlns="" id="{D21516CD-FA17-4D79-8E39-945E8ED592CD}"/>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79918162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itle slide blue: arrows up">
    <p:bg bwMode="gray">
      <p:bgPr>
        <a:solidFill>
          <a:srgbClr val="2175D9"/>
        </a:solidFill>
        <a:effectLst/>
      </p:bgPr>
    </p:bg>
    <p:spTree>
      <p:nvGrpSpPr>
        <p:cNvPr id="1" name=""/>
        <p:cNvGrpSpPr/>
        <p:nvPr/>
      </p:nvGrpSpPr>
      <p:grpSpPr>
        <a:xfrm>
          <a:off x="0" y="0"/>
          <a:ext cx="0" cy="0"/>
          <a:chOff x="0" y="0"/>
          <a:chExt cx="0" cy="0"/>
        </a:xfrm>
      </p:grpSpPr>
      <p:sp>
        <p:nvSpPr>
          <p:cNvPr id="91" name="Freeform 5">
            <a:extLst>
              <a:ext uri="{FF2B5EF4-FFF2-40B4-BE49-F238E27FC236}">
                <a16:creationId xmlns:a16="http://schemas.microsoft.com/office/drawing/2014/main" xmlns="" id="{F4C802BF-9B53-40BA-8452-D9464704913C}"/>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rgbClr val="F7F5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Shape 97">
            <a:extLst>
              <a:ext uri="{FF2B5EF4-FFF2-40B4-BE49-F238E27FC236}">
                <a16:creationId xmlns:a16="http://schemas.microsoft.com/office/drawing/2014/main" xmlns="" id="{96E9FEAF-10A2-4F6C-9169-24F75DE5900B}"/>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rgbClr val="0F1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7">
            <a:extLst>
              <a:ext uri="{FF2B5EF4-FFF2-40B4-BE49-F238E27FC236}">
                <a16:creationId xmlns:a16="http://schemas.microsoft.com/office/drawing/2014/main" xmlns="" id="{DFA3E77A-74FD-4F02-AFF0-CC289949BA62}"/>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rgbClr val="FFB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14" name="Group 113">
            <a:extLst>
              <a:ext uri="{FF2B5EF4-FFF2-40B4-BE49-F238E27FC236}">
                <a16:creationId xmlns:a16="http://schemas.microsoft.com/office/drawing/2014/main" xmlns="" id="{0A8B71BC-D8DA-4C23-BA78-5ABEDA1AD1A0}"/>
              </a:ext>
            </a:extLst>
          </p:cNvPr>
          <p:cNvGrpSpPr/>
          <p:nvPr userDrawn="1"/>
        </p:nvGrpSpPr>
        <p:grpSpPr>
          <a:xfrm>
            <a:off x="-294300" y="-297472"/>
            <a:ext cx="12780600" cy="7449775"/>
            <a:chOff x="-294300" y="-297475"/>
            <a:chExt cx="12780600" cy="7449775"/>
          </a:xfrm>
        </p:grpSpPr>
        <p:grpSp>
          <p:nvGrpSpPr>
            <p:cNvPr id="115" name="Group 21">
              <a:extLst>
                <a:ext uri="{FF2B5EF4-FFF2-40B4-BE49-F238E27FC236}">
                  <a16:creationId xmlns:a16="http://schemas.microsoft.com/office/drawing/2014/main" xmlns="" id="{CF490E14-9A60-416B-A852-6F3D5CF5D7A4}"/>
                </a:ext>
              </a:extLst>
            </p:cNvPr>
            <p:cNvGrpSpPr>
              <a:grpSpLocks/>
            </p:cNvGrpSpPr>
            <p:nvPr userDrawn="1"/>
          </p:nvGrpSpPr>
          <p:grpSpPr bwMode="auto">
            <a:xfrm>
              <a:off x="-294300" y="0"/>
              <a:ext cx="180000" cy="6858000"/>
              <a:chOff x="-232" y="0"/>
              <a:chExt cx="232" cy="4320"/>
            </a:xfrm>
          </p:grpSpPr>
          <p:sp>
            <p:nvSpPr>
              <p:cNvPr id="188" name="Line 22">
                <a:extLst>
                  <a:ext uri="{FF2B5EF4-FFF2-40B4-BE49-F238E27FC236}">
                    <a16:creationId xmlns:a16="http://schemas.microsoft.com/office/drawing/2014/main" xmlns="" id="{8563256E-A652-4B3E-909A-F1AA188CA646}"/>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3">
                <a:extLst>
                  <a:ext uri="{FF2B5EF4-FFF2-40B4-BE49-F238E27FC236}">
                    <a16:creationId xmlns:a16="http://schemas.microsoft.com/office/drawing/2014/main" xmlns="" id="{FE31AE51-33B5-4542-AC77-E1888293ADA0}"/>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24">
                <a:extLst>
                  <a:ext uri="{FF2B5EF4-FFF2-40B4-BE49-F238E27FC236}">
                    <a16:creationId xmlns:a16="http://schemas.microsoft.com/office/drawing/2014/main" xmlns="" id="{A18CDA04-2C51-487A-8201-F5BC8717808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25">
                <a:extLst>
                  <a:ext uri="{FF2B5EF4-FFF2-40B4-BE49-F238E27FC236}">
                    <a16:creationId xmlns:a16="http://schemas.microsoft.com/office/drawing/2014/main" xmlns="" id="{6626922F-A61F-42FF-B6A9-453996EFA6DB}"/>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26">
                <a:extLst>
                  <a:ext uri="{FF2B5EF4-FFF2-40B4-BE49-F238E27FC236}">
                    <a16:creationId xmlns:a16="http://schemas.microsoft.com/office/drawing/2014/main" xmlns="" id="{B7E48FD4-340E-47ED-9473-CA8454C24430}"/>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27">
                <a:extLst>
                  <a:ext uri="{FF2B5EF4-FFF2-40B4-BE49-F238E27FC236}">
                    <a16:creationId xmlns:a16="http://schemas.microsoft.com/office/drawing/2014/main" xmlns="" id="{BE3BB95B-5087-4DF0-80DC-FB1541F8A185}"/>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28">
                <a:extLst>
                  <a:ext uri="{FF2B5EF4-FFF2-40B4-BE49-F238E27FC236}">
                    <a16:creationId xmlns:a16="http://schemas.microsoft.com/office/drawing/2014/main" xmlns="" id="{2011DA3F-1D6D-4DFC-A9D0-440B1772ACC2}"/>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1">
                <a:extLst>
                  <a:ext uri="{FF2B5EF4-FFF2-40B4-BE49-F238E27FC236}">
                    <a16:creationId xmlns:a16="http://schemas.microsoft.com/office/drawing/2014/main" xmlns="" id="{26CFC254-CA8E-441A-A0F0-9E71B964E6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2">
                <a:extLst>
                  <a:ext uri="{FF2B5EF4-FFF2-40B4-BE49-F238E27FC236}">
                    <a16:creationId xmlns:a16="http://schemas.microsoft.com/office/drawing/2014/main" xmlns="" id="{B22FAB65-82D9-4B69-A552-7A5DA367230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3">
                <a:extLst>
                  <a:ext uri="{FF2B5EF4-FFF2-40B4-BE49-F238E27FC236}">
                    <a16:creationId xmlns:a16="http://schemas.microsoft.com/office/drawing/2014/main" xmlns="" id="{8F8CFC35-6240-4391-A8A6-E4582E1D4FAE}"/>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4">
                <a:extLst>
                  <a:ext uri="{FF2B5EF4-FFF2-40B4-BE49-F238E27FC236}">
                    <a16:creationId xmlns:a16="http://schemas.microsoft.com/office/drawing/2014/main" xmlns="" id="{A0AFC0D6-008A-459D-879C-7C242FF3BB28}"/>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35">
                <a:extLst>
                  <a:ext uri="{FF2B5EF4-FFF2-40B4-BE49-F238E27FC236}">
                    <a16:creationId xmlns:a16="http://schemas.microsoft.com/office/drawing/2014/main" xmlns="" id="{492DC2AB-167A-4E5B-8E15-4DBD9573BB3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36">
                <a:extLst>
                  <a:ext uri="{FF2B5EF4-FFF2-40B4-BE49-F238E27FC236}">
                    <a16:creationId xmlns:a16="http://schemas.microsoft.com/office/drawing/2014/main" xmlns="" id="{05CAFE05-46E5-4A5C-AF06-6DE0C3BED04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37">
                <a:extLst>
                  <a:ext uri="{FF2B5EF4-FFF2-40B4-BE49-F238E27FC236}">
                    <a16:creationId xmlns:a16="http://schemas.microsoft.com/office/drawing/2014/main" xmlns="" id="{44CD8B7C-FE72-4B9E-9DC8-295816CD3809}"/>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38">
                <a:extLst>
                  <a:ext uri="{FF2B5EF4-FFF2-40B4-BE49-F238E27FC236}">
                    <a16:creationId xmlns:a16="http://schemas.microsoft.com/office/drawing/2014/main" xmlns="" id="{1A7FB0A3-EB25-47C1-BE60-3713A636B3C4}"/>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3" name="Line 38">
                <a:extLst>
                  <a:ext uri="{FF2B5EF4-FFF2-40B4-BE49-F238E27FC236}">
                    <a16:creationId xmlns:a16="http://schemas.microsoft.com/office/drawing/2014/main" xmlns="" id="{C3DFBF82-C185-46B5-B7D8-8986D04931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6" name="Group 21">
              <a:extLst>
                <a:ext uri="{FF2B5EF4-FFF2-40B4-BE49-F238E27FC236}">
                  <a16:creationId xmlns:a16="http://schemas.microsoft.com/office/drawing/2014/main" xmlns="" id="{36CC8C5E-1F39-45D1-9848-230AED4F9478}"/>
                </a:ext>
              </a:extLst>
            </p:cNvPr>
            <p:cNvGrpSpPr>
              <a:grpSpLocks/>
            </p:cNvGrpSpPr>
            <p:nvPr userDrawn="1"/>
          </p:nvGrpSpPr>
          <p:grpSpPr bwMode="auto">
            <a:xfrm>
              <a:off x="12306300" y="0"/>
              <a:ext cx="180000" cy="6858000"/>
              <a:chOff x="-232" y="0"/>
              <a:chExt cx="232" cy="4320"/>
            </a:xfrm>
          </p:grpSpPr>
          <p:sp>
            <p:nvSpPr>
              <p:cNvPr id="172" name="Line 22">
                <a:extLst>
                  <a:ext uri="{FF2B5EF4-FFF2-40B4-BE49-F238E27FC236}">
                    <a16:creationId xmlns:a16="http://schemas.microsoft.com/office/drawing/2014/main" xmlns="" id="{66B3292E-5EE3-49CF-9C40-7A4B2184705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A093359E-5183-4641-BCA7-2FA36CF01965}"/>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BAEAA066-FD6D-46E6-9D5B-292099A2BB33}"/>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C70CFC99-71A1-4F19-B285-B6C5C08BF4D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2DF76692-37D0-4A95-867E-4A4A4ED811AE}"/>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48568478-6303-491A-9899-D7E95295E28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68339AC6-6ADA-4447-9759-7E26CFEB981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AE962C55-F1A0-4729-90DA-FB5A970C0E99}"/>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91904CEE-0935-4E5E-B1A2-AF84BBD3D296}"/>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5CD44370-B707-4400-8A28-E5DD346C274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D4F39BF9-FB70-45D5-BA84-74AB0EB4E19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B25FDAC1-9C7F-4C71-8BC7-9FD4B67A4C9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EF03763C-6D31-4633-91A9-53B61609332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82A10D80-FE35-4383-BB44-AB3042BDC19C}"/>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C96C8014-8376-42D7-A360-138B7B74B51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93EDE68D-9576-4664-BD89-ED89B4AEA10E}"/>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7" name="Group 41">
              <a:extLst>
                <a:ext uri="{FF2B5EF4-FFF2-40B4-BE49-F238E27FC236}">
                  <a16:creationId xmlns:a16="http://schemas.microsoft.com/office/drawing/2014/main" xmlns="" id="{06A6C4C7-6F22-45CC-B287-CAADF68FC0D7}"/>
                </a:ext>
              </a:extLst>
            </p:cNvPr>
            <p:cNvGrpSpPr>
              <a:grpSpLocks/>
            </p:cNvGrpSpPr>
            <p:nvPr userDrawn="1"/>
          </p:nvGrpSpPr>
          <p:grpSpPr bwMode="auto">
            <a:xfrm>
              <a:off x="1" y="-297475"/>
              <a:ext cx="12191999" cy="180000"/>
              <a:chOff x="0" y="-689"/>
              <a:chExt cx="7680" cy="232"/>
            </a:xfrm>
          </p:grpSpPr>
          <p:sp>
            <p:nvSpPr>
              <p:cNvPr id="146" name="Line 42">
                <a:extLst>
                  <a:ext uri="{FF2B5EF4-FFF2-40B4-BE49-F238E27FC236}">
                    <a16:creationId xmlns:a16="http://schemas.microsoft.com/office/drawing/2014/main" xmlns="" id="{FA4EAAC9-0B15-4030-925E-B1BE01E3D0C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3">
                <a:extLst>
                  <a:ext uri="{FF2B5EF4-FFF2-40B4-BE49-F238E27FC236}">
                    <a16:creationId xmlns:a16="http://schemas.microsoft.com/office/drawing/2014/main" xmlns="" id="{49DEC72B-C9A5-449C-A80C-31696DDC276D}"/>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4">
                <a:extLst>
                  <a:ext uri="{FF2B5EF4-FFF2-40B4-BE49-F238E27FC236}">
                    <a16:creationId xmlns:a16="http://schemas.microsoft.com/office/drawing/2014/main" xmlns="" id="{7DE59031-2F54-4E69-92B2-BAF83BD9939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9" name="Line 45">
                <a:extLst>
                  <a:ext uri="{FF2B5EF4-FFF2-40B4-BE49-F238E27FC236}">
                    <a16:creationId xmlns:a16="http://schemas.microsoft.com/office/drawing/2014/main" xmlns="" id="{8FF7EFA6-6B08-4B4D-A677-2BEDA67EE5E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46">
                <a:extLst>
                  <a:ext uri="{FF2B5EF4-FFF2-40B4-BE49-F238E27FC236}">
                    <a16:creationId xmlns:a16="http://schemas.microsoft.com/office/drawing/2014/main" xmlns="" id="{09CF9D5E-2C9D-4CCE-AAA5-B8EA30D9A37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7">
                <a:extLst>
                  <a:ext uri="{FF2B5EF4-FFF2-40B4-BE49-F238E27FC236}">
                    <a16:creationId xmlns:a16="http://schemas.microsoft.com/office/drawing/2014/main" xmlns="" id="{427DD510-1B0D-479A-A88A-9C1CCD1DD160}"/>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48">
                <a:extLst>
                  <a:ext uri="{FF2B5EF4-FFF2-40B4-BE49-F238E27FC236}">
                    <a16:creationId xmlns:a16="http://schemas.microsoft.com/office/drawing/2014/main" xmlns="" id="{38CE540A-CC2F-4256-82C8-5800B0715CC6}"/>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49">
                <a:extLst>
                  <a:ext uri="{FF2B5EF4-FFF2-40B4-BE49-F238E27FC236}">
                    <a16:creationId xmlns:a16="http://schemas.microsoft.com/office/drawing/2014/main" xmlns="" id="{245600BE-E12F-4D27-AFAE-84A1E58C10E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0">
                <a:extLst>
                  <a:ext uri="{FF2B5EF4-FFF2-40B4-BE49-F238E27FC236}">
                    <a16:creationId xmlns:a16="http://schemas.microsoft.com/office/drawing/2014/main" xmlns="" id="{139E9C4A-FB69-4037-91EC-4366E14E174D}"/>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1">
                <a:extLst>
                  <a:ext uri="{FF2B5EF4-FFF2-40B4-BE49-F238E27FC236}">
                    <a16:creationId xmlns:a16="http://schemas.microsoft.com/office/drawing/2014/main" xmlns="" id="{DA062995-4ADA-4430-BC7A-C00742047F3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2">
                <a:extLst>
                  <a:ext uri="{FF2B5EF4-FFF2-40B4-BE49-F238E27FC236}">
                    <a16:creationId xmlns:a16="http://schemas.microsoft.com/office/drawing/2014/main" xmlns="" id="{CBE14CD6-C617-4A4D-A48F-BE47F2A49AF3}"/>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3">
                <a:extLst>
                  <a:ext uri="{FF2B5EF4-FFF2-40B4-BE49-F238E27FC236}">
                    <a16:creationId xmlns:a16="http://schemas.microsoft.com/office/drawing/2014/main" xmlns="" id="{D168DF62-30E4-4EFC-8E32-937069404B0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4">
                <a:extLst>
                  <a:ext uri="{FF2B5EF4-FFF2-40B4-BE49-F238E27FC236}">
                    <a16:creationId xmlns:a16="http://schemas.microsoft.com/office/drawing/2014/main" xmlns="" id="{32B6A6BE-0D47-49DD-80D1-69B04C07D81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55">
                <a:extLst>
                  <a:ext uri="{FF2B5EF4-FFF2-40B4-BE49-F238E27FC236}">
                    <a16:creationId xmlns:a16="http://schemas.microsoft.com/office/drawing/2014/main" xmlns="" id="{A374C724-EF2A-41EC-806F-DDFC78C92DF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56">
                <a:extLst>
                  <a:ext uri="{FF2B5EF4-FFF2-40B4-BE49-F238E27FC236}">
                    <a16:creationId xmlns:a16="http://schemas.microsoft.com/office/drawing/2014/main" xmlns="" id="{C4C902F5-F6AB-4934-BEC9-4E95DB7B825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57">
                <a:extLst>
                  <a:ext uri="{FF2B5EF4-FFF2-40B4-BE49-F238E27FC236}">
                    <a16:creationId xmlns:a16="http://schemas.microsoft.com/office/drawing/2014/main" xmlns="" id="{173E1328-D500-48F2-A7F3-DBADC8D9A42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58">
                <a:extLst>
                  <a:ext uri="{FF2B5EF4-FFF2-40B4-BE49-F238E27FC236}">
                    <a16:creationId xmlns:a16="http://schemas.microsoft.com/office/drawing/2014/main" xmlns="" id="{BC6A916D-C9D6-4640-91B2-A3182605DAF6}"/>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9">
                <a:extLst>
                  <a:ext uri="{FF2B5EF4-FFF2-40B4-BE49-F238E27FC236}">
                    <a16:creationId xmlns:a16="http://schemas.microsoft.com/office/drawing/2014/main" xmlns="" id="{4C7D8974-506F-40C9-83B7-15F05604790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0">
                <a:extLst>
                  <a:ext uri="{FF2B5EF4-FFF2-40B4-BE49-F238E27FC236}">
                    <a16:creationId xmlns:a16="http://schemas.microsoft.com/office/drawing/2014/main" xmlns="" id="{18381DEA-8B9A-4B31-90FE-4DE46A74DC7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61">
                <a:extLst>
                  <a:ext uri="{FF2B5EF4-FFF2-40B4-BE49-F238E27FC236}">
                    <a16:creationId xmlns:a16="http://schemas.microsoft.com/office/drawing/2014/main" xmlns="" id="{07212AC3-03EF-46D4-8974-65D7CCABBF1C}"/>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62">
                <a:extLst>
                  <a:ext uri="{FF2B5EF4-FFF2-40B4-BE49-F238E27FC236}">
                    <a16:creationId xmlns:a16="http://schemas.microsoft.com/office/drawing/2014/main" xmlns="" id="{908A517D-1295-485F-B0E2-F70DC3094AF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63">
                <a:extLst>
                  <a:ext uri="{FF2B5EF4-FFF2-40B4-BE49-F238E27FC236}">
                    <a16:creationId xmlns:a16="http://schemas.microsoft.com/office/drawing/2014/main" xmlns="" id="{1428FCA6-FFC7-4FB1-B85B-AE75E36D32E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64">
                <a:extLst>
                  <a:ext uri="{FF2B5EF4-FFF2-40B4-BE49-F238E27FC236}">
                    <a16:creationId xmlns:a16="http://schemas.microsoft.com/office/drawing/2014/main" xmlns="" id="{4EB5DA61-8090-429C-810C-34163BEA630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65">
                <a:extLst>
                  <a:ext uri="{FF2B5EF4-FFF2-40B4-BE49-F238E27FC236}">
                    <a16:creationId xmlns:a16="http://schemas.microsoft.com/office/drawing/2014/main" xmlns="" id="{0EA33B60-FFB8-4645-B5E1-B299A571E70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44">
                <a:extLst>
                  <a:ext uri="{FF2B5EF4-FFF2-40B4-BE49-F238E27FC236}">
                    <a16:creationId xmlns:a16="http://schemas.microsoft.com/office/drawing/2014/main" xmlns="" id="{BDC0F00E-6100-48D7-B64C-9C72F90F186C}"/>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71" name="Line 43">
                <a:extLst>
                  <a:ext uri="{FF2B5EF4-FFF2-40B4-BE49-F238E27FC236}">
                    <a16:creationId xmlns:a16="http://schemas.microsoft.com/office/drawing/2014/main" xmlns="" id="{66C4D5D8-6B6F-44C2-8267-1D30645EB66A}"/>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9" name="Group 41">
              <a:extLst>
                <a:ext uri="{FF2B5EF4-FFF2-40B4-BE49-F238E27FC236}">
                  <a16:creationId xmlns:a16="http://schemas.microsoft.com/office/drawing/2014/main" xmlns="" id="{47C19212-965D-47B9-8ACC-0046355D1E52}"/>
                </a:ext>
              </a:extLst>
            </p:cNvPr>
            <p:cNvGrpSpPr>
              <a:grpSpLocks/>
            </p:cNvGrpSpPr>
            <p:nvPr userDrawn="1"/>
          </p:nvGrpSpPr>
          <p:grpSpPr bwMode="auto">
            <a:xfrm>
              <a:off x="6351" y="6972300"/>
              <a:ext cx="12195174" cy="180000"/>
              <a:chOff x="4" y="-689"/>
              <a:chExt cx="7682" cy="232"/>
            </a:xfrm>
          </p:grpSpPr>
          <p:sp>
            <p:nvSpPr>
              <p:cNvPr id="120" name="Line 42">
                <a:extLst>
                  <a:ext uri="{FF2B5EF4-FFF2-40B4-BE49-F238E27FC236}">
                    <a16:creationId xmlns:a16="http://schemas.microsoft.com/office/drawing/2014/main" xmlns="" id="{A485325D-A86C-4347-84A4-870A7E21F20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3">
                <a:extLst>
                  <a:ext uri="{FF2B5EF4-FFF2-40B4-BE49-F238E27FC236}">
                    <a16:creationId xmlns:a16="http://schemas.microsoft.com/office/drawing/2014/main" xmlns="" id="{EAFD2619-42E7-463E-855D-79B64571DB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4">
                <a:extLst>
                  <a:ext uri="{FF2B5EF4-FFF2-40B4-BE49-F238E27FC236}">
                    <a16:creationId xmlns:a16="http://schemas.microsoft.com/office/drawing/2014/main" xmlns="" id="{89CA5645-BABC-4083-AA57-0AA57831516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45">
                <a:extLst>
                  <a:ext uri="{FF2B5EF4-FFF2-40B4-BE49-F238E27FC236}">
                    <a16:creationId xmlns:a16="http://schemas.microsoft.com/office/drawing/2014/main" xmlns="" id="{96867E8E-ABBB-4D6A-8980-427970004F8D}"/>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46">
                <a:extLst>
                  <a:ext uri="{FF2B5EF4-FFF2-40B4-BE49-F238E27FC236}">
                    <a16:creationId xmlns:a16="http://schemas.microsoft.com/office/drawing/2014/main" xmlns="" id="{A3221B25-E372-4F91-97B7-C3A5CB263C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7">
                <a:extLst>
                  <a:ext uri="{FF2B5EF4-FFF2-40B4-BE49-F238E27FC236}">
                    <a16:creationId xmlns:a16="http://schemas.microsoft.com/office/drawing/2014/main" xmlns="" id="{21153A45-F4FB-4C00-98C2-99CF50D5FFF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8">
                <a:extLst>
                  <a:ext uri="{FF2B5EF4-FFF2-40B4-BE49-F238E27FC236}">
                    <a16:creationId xmlns:a16="http://schemas.microsoft.com/office/drawing/2014/main" xmlns="" id="{9489F16A-C7F0-4C60-A9CA-441A73C112C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49">
                <a:extLst>
                  <a:ext uri="{FF2B5EF4-FFF2-40B4-BE49-F238E27FC236}">
                    <a16:creationId xmlns:a16="http://schemas.microsoft.com/office/drawing/2014/main" xmlns="" id="{8FAA8A5C-C8C9-49CE-BCDB-14DE40F799C5}"/>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0">
                <a:extLst>
                  <a:ext uri="{FF2B5EF4-FFF2-40B4-BE49-F238E27FC236}">
                    <a16:creationId xmlns:a16="http://schemas.microsoft.com/office/drawing/2014/main" xmlns="" id="{183F76B9-62D2-447A-9889-73340F3F8052}"/>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1">
                <a:extLst>
                  <a:ext uri="{FF2B5EF4-FFF2-40B4-BE49-F238E27FC236}">
                    <a16:creationId xmlns:a16="http://schemas.microsoft.com/office/drawing/2014/main" xmlns="" id="{2E240BC7-50A9-4BF7-943F-E0AAFE085934}"/>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2">
                <a:extLst>
                  <a:ext uri="{FF2B5EF4-FFF2-40B4-BE49-F238E27FC236}">
                    <a16:creationId xmlns:a16="http://schemas.microsoft.com/office/drawing/2014/main" xmlns="" id="{BC3B4B62-A2C9-468C-B0A3-C2C046816C8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3">
                <a:extLst>
                  <a:ext uri="{FF2B5EF4-FFF2-40B4-BE49-F238E27FC236}">
                    <a16:creationId xmlns:a16="http://schemas.microsoft.com/office/drawing/2014/main" xmlns="" id="{8CCDC42F-A713-4ADC-964A-867FF2049CE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4">
                <a:extLst>
                  <a:ext uri="{FF2B5EF4-FFF2-40B4-BE49-F238E27FC236}">
                    <a16:creationId xmlns:a16="http://schemas.microsoft.com/office/drawing/2014/main" xmlns="" id="{8404F19B-E0AF-4172-BB04-7A27F378ACE4}"/>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55">
                <a:extLst>
                  <a:ext uri="{FF2B5EF4-FFF2-40B4-BE49-F238E27FC236}">
                    <a16:creationId xmlns:a16="http://schemas.microsoft.com/office/drawing/2014/main" xmlns="" id="{B7B71264-F19B-48FB-9577-707FE95014FC}"/>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56">
                <a:extLst>
                  <a:ext uri="{FF2B5EF4-FFF2-40B4-BE49-F238E27FC236}">
                    <a16:creationId xmlns:a16="http://schemas.microsoft.com/office/drawing/2014/main" xmlns="" id="{463A5895-B5A7-4C95-BE32-12DA8C424F4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7">
                <a:extLst>
                  <a:ext uri="{FF2B5EF4-FFF2-40B4-BE49-F238E27FC236}">
                    <a16:creationId xmlns:a16="http://schemas.microsoft.com/office/drawing/2014/main" xmlns="" id="{32BFEBAF-2A11-4F43-97FF-1657A164EBD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8">
                <a:extLst>
                  <a:ext uri="{FF2B5EF4-FFF2-40B4-BE49-F238E27FC236}">
                    <a16:creationId xmlns:a16="http://schemas.microsoft.com/office/drawing/2014/main" xmlns="" id="{83DFB50E-6F74-46E9-8F39-EF8F8B2440B9}"/>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9">
                <a:extLst>
                  <a:ext uri="{FF2B5EF4-FFF2-40B4-BE49-F238E27FC236}">
                    <a16:creationId xmlns:a16="http://schemas.microsoft.com/office/drawing/2014/main" xmlns="" id="{3ABF6CED-7F7E-4C79-AAC9-38E4C0F0C486}"/>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0">
                <a:extLst>
                  <a:ext uri="{FF2B5EF4-FFF2-40B4-BE49-F238E27FC236}">
                    <a16:creationId xmlns:a16="http://schemas.microsoft.com/office/drawing/2014/main" xmlns="" id="{D6D704BB-D92E-4997-84D7-9C65724B979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61">
                <a:extLst>
                  <a:ext uri="{FF2B5EF4-FFF2-40B4-BE49-F238E27FC236}">
                    <a16:creationId xmlns:a16="http://schemas.microsoft.com/office/drawing/2014/main" xmlns="" id="{76697A3A-18B1-4FD5-8BF7-D2235036852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62">
                <a:extLst>
                  <a:ext uri="{FF2B5EF4-FFF2-40B4-BE49-F238E27FC236}">
                    <a16:creationId xmlns:a16="http://schemas.microsoft.com/office/drawing/2014/main" xmlns="" id="{A4BC4FAB-CD9E-4F6F-8581-D1279B8FB7B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63">
                <a:extLst>
                  <a:ext uri="{FF2B5EF4-FFF2-40B4-BE49-F238E27FC236}">
                    <a16:creationId xmlns:a16="http://schemas.microsoft.com/office/drawing/2014/main" xmlns="" id="{3C1C2FA7-DF8C-407E-ABFF-88A25AF0431E}"/>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64">
                <a:extLst>
                  <a:ext uri="{FF2B5EF4-FFF2-40B4-BE49-F238E27FC236}">
                    <a16:creationId xmlns:a16="http://schemas.microsoft.com/office/drawing/2014/main" xmlns="" id="{00D27FF0-9365-4550-A6DE-85BDB484847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65">
                <a:extLst>
                  <a:ext uri="{FF2B5EF4-FFF2-40B4-BE49-F238E27FC236}">
                    <a16:creationId xmlns:a16="http://schemas.microsoft.com/office/drawing/2014/main" xmlns="" id="{F3CA9518-E8F2-4F55-BBF3-2302247D72B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44">
                <a:extLst>
                  <a:ext uri="{FF2B5EF4-FFF2-40B4-BE49-F238E27FC236}">
                    <a16:creationId xmlns:a16="http://schemas.microsoft.com/office/drawing/2014/main" xmlns="" id="{F507DFAE-15BA-4772-8F1C-1AEE6525F6D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3">
                <a:extLst>
                  <a:ext uri="{FF2B5EF4-FFF2-40B4-BE49-F238E27FC236}">
                    <a16:creationId xmlns:a16="http://schemas.microsoft.com/office/drawing/2014/main" xmlns="" id="{F94770DB-6E0B-42AE-880A-216CCCDB547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54318640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slide blue: tech&amp;touch">
    <p:bg bwMode="gray">
      <p:bgPr>
        <a:solidFill>
          <a:srgbClr val="2175D9"/>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1A9BF678-AA3F-4921-9487-A8B377DADD61}"/>
              </a:ext>
            </a:extLst>
          </p:cNvPr>
          <p:cNvGrpSpPr>
            <a:grpSpLocks noChangeAspect="1"/>
          </p:cNvGrpSpPr>
          <p:nvPr userDrawn="1"/>
        </p:nvGrpSpPr>
        <p:grpSpPr bwMode="auto">
          <a:xfrm>
            <a:off x="6804062" y="1587"/>
            <a:ext cx="5391151" cy="6196724"/>
            <a:chOff x="2448" y="567"/>
            <a:chExt cx="2784" cy="3200"/>
          </a:xfrm>
        </p:grpSpPr>
        <p:sp>
          <p:nvSpPr>
            <p:cNvPr id="95" name="Rectangle 5">
              <a:extLst>
                <a:ext uri="{FF2B5EF4-FFF2-40B4-BE49-F238E27FC236}">
                  <a16:creationId xmlns:a16="http://schemas.microsoft.com/office/drawing/2014/main" xmlns="" id="{569B3FD6-F5EB-4FE5-82C3-49F132278DA7}"/>
                </a:ext>
              </a:extLst>
            </p:cNvPr>
            <p:cNvSpPr>
              <a:spLocks noChangeArrowheads="1"/>
            </p:cNvSpPr>
            <p:nvPr userDrawn="1"/>
          </p:nvSpPr>
          <p:spPr bwMode="auto">
            <a:xfrm>
              <a:off x="3920" y="1050"/>
              <a:ext cx="249" cy="7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6">
              <a:extLst>
                <a:ext uri="{FF2B5EF4-FFF2-40B4-BE49-F238E27FC236}">
                  <a16:creationId xmlns:a16="http://schemas.microsoft.com/office/drawing/2014/main" xmlns="" id="{1019D0EC-E3B3-4BF3-9BEC-431ECC32A3E6}"/>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FA27087E-652B-4881-A7A1-787A86933202}"/>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39" name="Freeform 8">
              <a:extLst>
                <a:ext uri="{FF2B5EF4-FFF2-40B4-BE49-F238E27FC236}">
                  <a16:creationId xmlns:a16="http://schemas.microsoft.com/office/drawing/2014/main" xmlns="" id="{E0B9A43C-506C-463A-9365-A172792F85AE}"/>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0" name="Rectangle 9">
              <a:extLst>
                <a:ext uri="{FF2B5EF4-FFF2-40B4-BE49-F238E27FC236}">
                  <a16:creationId xmlns:a16="http://schemas.microsoft.com/office/drawing/2014/main" xmlns="" id="{443EE58D-AC63-4D9D-9A16-A3ACA369FF25}"/>
                </a:ext>
              </a:extLst>
            </p:cNvPr>
            <p:cNvSpPr>
              <a:spLocks noChangeArrowheads="1"/>
            </p:cNvSpPr>
            <p:nvPr userDrawn="1"/>
          </p:nvSpPr>
          <p:spPr bwMode="auto">
            <a:xfrm>
              <a:off x="3303" y="2031"/>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1" name="Rectangle 10">
              <a:extLst>
                <a:ext uri="{FF2B5EF4-FFF2-40B4-BE49-F238E27FC236}">
                  <a16:creationId xmlns:a16="http://schemas.microsoft.com/office/drawing/2014/main" xmlns="" id="{2CABD4CC-D82A-4737-9642-6DA5FE44B9EE}"/>
                </a:ext>
              </a:extLst>
            </p:cNvPr>
            <p:cNvSpPr>
              <a:spLocks noChangeArrowheads="1"/>
            </p:cNvSpPr>
            <p:nvPr userDrawn="1"/>
          </p:nvSpPr>
          <p:spPr bwMode="auto">
            <a:xfrm>
              <a:off x="2969"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2" name="Rectangle 11">
              <a:extLst>
                <a:ext uri="{FF2B5EF4-FFF2-40B4-BE49-F238E27FC236}">
                  <a16:creationId xmlns:a16="http://schemas.microsoft.com/office/drawing/2014/main" xmlns="" id="{2253D88F-7707-4628-855F-4801256569B5}"/>
                </a:ext>
              </a:extLst>
            </p:cNvPr>
            <p:cNvSpPr>
              <a:spLocks noChangeArrowheads="1"/>
            </p:cNvSpPr>
            <p:nvPr userDrawn="1"/>
          </p:nvSpPr>
          <p:spPr bwMode="auto">
            <a:xfrm>
              <a:off x="4496" y="2031"/>
              <a:ext cx="250"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3" name="Rectangle 12">
              <a:extLst>
                <a:ext uri="{FF2B5EF4-FFF2-40B4-BE49-F238E27FC236}">
                  <a16:creationId xmlns:a16="http://schemas.microsoft.com/office/drawing/2014/main" xmlns="" id="{080FEE85-7739-4BE5-B182-2558B8CEE1D0}"/>
                </a:ext>
              </a:extLst>
            </p:cNvPr>
            <p:cNvSpPr>
              <a:spLocks noChangeArrowheads="1"/>
            </p:cNvSpPr>
            <p:nvPr userDrawn="1"/>
          </p:nvSpPr>
          <p:spPr bwMode="auto">
            <a:xfrm>
              <a:off x="4351" y="2964"/>
              <a:ext cx="249" cy="7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4" name="Freeform 13">
              <a:extLst>
                <a:ext uri="{FF2B5EF4-FFF2-40B4-BE49-F238E27FC236}">
                  <a16:creationId xmlns:a16="http://schemas.microsoft.com/office/drawing/2014/main" xmlns="" id="{52C5379E-9757-41DD-9455-9B9CBFA9ED04}"/>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5" name="Freeform 14">
              <a:extLst>
                <a:ext uri="{FF2B5EF4-FFF2-40B4-BE49-F238E27FC236}">
                  <a16:creationId xmlns:a16="http://schemas.microsoft.com/office/drawing/2014/main" xmlns="" id="{4FA3E3AC-6AFC-4F71-9422-14EB25F0A2D8}"/>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6" name="Rectangle 15">
              <a:extLst>
                <a:ext uri="{FF2B5EF4-FFF2-40B4-BE49-F238E27FC236}">
                  <a16:creationId xmlns:a16="http://schemas.microsoft.com/office/drawing/2014/main" xmlns="" id="{095078F9-8F95-463D-8DF5-F9816E9797C7}"/>
                </a:ext>
              </a:extLst>
            </p:cNvPr>
            <p:cNvSpPr>
              <a:spLocks noChangeArrowheads="1"/>
            </p:cNvSpPr>
            <p:nvPr userDrawn="1"/>
          </p:nvSpPr>
          <p:spPr bwMode="auto">
            <a:xfrm>
              <a:off x="2536" y="567"/>
              <a:ext cx="249" cy="39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7" name="Freeform 16">
              <a:extLst>
                <a:ext uri="{FF2B5EF4-FFF2-40B4-BE49-F238E27FC236}">
                  <a16:creationId xmlns:a16="http://schemas.microsoft.com/office/drawing/2014/main" xmlns="" id="{ACDE5A49-6928-49EC-9963-3E99B2E23214}"/>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48" name="Freeform 17">
              <a:extLst>
                <a:ext uri="{FF2B5EF4-FFF2-40B4-BE49-F238E27FC236}">
                  <a16:creationId xmlns:a16="http://schemas.microsoft.com/office/drawing/2014/main" xmlns="" id="{497F8C88-AD94-4919-9F86-55595190DBA3}"/>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4" name="Logo">
            <a:extLst>
              <a:ext uri="{FF2B5EF4-FFF2-40B4-BE49-F238E27FC236}">
                <a16:creationId xmlns:a16="http://schemas.microsoft.com/office/drawing/2014/main" xmlns="" id="{D0DB7D10-B0CF-4101-95F4-FA373E412009}"/>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50" name="Group 149">
            <a:extLst>
              <a:ext uri="{FF2B5EF4-FFF2-40B4-BE49-F238E27FC236}">
                <a16:creationId xmlns:a16="http://schemas.microsoft.com/office/drawing/2014/main" xmlns="" id="{3DB54D9D-D1CD-4F96-8FD3-A356E0A68DA9}"/>
              </a:ext>
            </a:extLst>
          </p:cNvPr>
          <p:cNvGrpSpPr/>
          <p:nvPr userDrawn="1"/>
        </p:nvGrpSpPr>
        <p:grpSpPr>
          <a:xfrm>
            <a:off x="-294300" y="-297472"/>
            <a:ext cx="12780600" cy="7449775"/>
            <a:chOff x="-294300" y="-297475"/>
            <a:chExt cx="12780600" cy="7449775"/>
          </a:xfrm>
        </p:grpSpPr>
        <p:grpSp>
          <p:nvGrpSpPr>
            <p:cNvPr id="151" name="Group 21">
              <a:extLst>
                <a:ext uri="{FF2B5EF4-FFF2-40B4-BE49-F238E27FC236}">
                  <a16:creationId xmlns:a16="http://schemas.microsoft.com/office/drawing/2014/main" xmlns="" id="{72CB5EC3-FF6C-409D-8351-6A47674E5180}"/>
                </a:ext>
              </a:extLst>
            </p:cNvPr>
            <p:cNvGrpSpPr>
              <a:grpSpLocks/>
            </p:cNvGrpSpPr>
            <p:nvPr userDrawn="1"/>
          </p:nvGrpSpPr>
          <p:grpSpPr bwMode="auto">
            <a:xfrm>
              <a:off x="-294300" y="0"/>
              <a:ext cx="180000" cy="6858000"/>
              <a:chOff x="-232" y="0"/>
              <a:chExt cx="232" cy="4320"/>
            </a:xfrm>
          </p:grpSpPr>
          <p:sp>
            <p:nvSpPr>
              <p:cNvPr id="223" name="Line 22">
                <a:extLst>
                  <a:ext uri="{FF2B5EF4-FFF2-40B4-BE49-F238E27FC236}">
                    <a16:creationId xmlns:a16="http://schemas.microsoft.com/office/drawing/2014/main" xmlns="" id="{252D7FE8-BAB7-4058-95AE-09F5AC63496D}"/>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4" name="Line 23">
                <a:extLst>
                  <a:ext uri="{FF2B5EF4-FFF2-40B4-BE49-F238E27FC236}">
                    <a16:creationId xmlns:a16="http://schemas.microsoft.com/office/drawing/2014/main" xmlns="" id="{EC7E017A-27DA-4FCE-985A-A6ABD6151C44}"/>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5" name="Line 24">
                <a:extLst>
                  <a:ext uri="{FF2B5EF4-FFF2-40B4-BE49-F238E27FC236}">
                    <a16:creationId xmlns:a16="http://schemas.microsoft.com/office/drawing/2014/main" xmlns="" id="{61A0B9CD-CB01-4244-9FD8-0266DE78384D}"/>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6" name="Line 25">
                <a:extLst>
                  <a:ext uri="{FF2B5EF4-FFF2-40B4-BE49-F238E27FC236}">
                    <a16:creationId xmlns:a16="http://schemas.microsoft.com/office/drawing/2014/main" xmlns="" id="{D2E87F3E-E4DB-433F-BA6A-78242F4984A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7" name="Line 26">
                <a:extLst>
                  <a:ext uri="{FF2B5EF4-FFF2-40B4-BE49-F238E27FC236}">
                    <a16:creationId xmlns:a16="http://schemas.microsoft.com/office/drawing/2014/main" xmlns="" id="{12D1C9A5-4930-463A-BDB2-CCCB92F1DF33}"/>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8" name="Line 27">
                <a:extLst>
                  <a:ext uri="{FF2B5EF4-FFF2-40B4-BE49-F238E27FC236}">
                    <a16:creationId xmlns:a16="http://schemas.microsoft.com/office/drawing/2014/main" xmlns="" id="{5DD5E765-9BF7-46B9-AB8B-8645386A4216}"/>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9" name="Line 28">
                <a:extLst>
                  <a:ext uri="{FF2B5EF4-FFF2-40B4-BE49-F238E27FC236}">
                    <a16:creationId xmlns:a16="http://schemas.microsoft.com/office/drawing/2014/main" xmlns="" id="{1BE74384-ED95-4657-864D-298D83B962AA}"/>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0" name="Line 31">
                <a:extLst>
                  <a:ext uri="{FF2B5EF4-FFF2-40B4-BE49-F238E27FC236}">
                    <a16:creationId xmlns:a16="http://schemas.microsoft.com/office/drawing/2014/main" xmlns="" id="{7F3213E2-0B03-46F8-9980-3ECA63C1341D}"/>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1" name="Line 32">
                <a:extLst>
                  <a:ext uri="{FF2B5EF4-FFF2-40B4-BE49-F238E27FC236}">
                    <a16:creationId xmlns:a16="http://schemas.microsoft.com/office/drawing/2014/main" xmlns="" id="{6A2B4730-BC36-4F5E-9F77-BAAA98C6F01E}"/>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2" name="Line 33">
                <a:extLst>
                  <a:ext uri="{FF2B5EF4-FFF2-40B4-BE49-F238E27FC236}">
                    <a16:creationId xmlns:a16="http://schemas.microsoft.com/office/drawing/2014/main" xmlns="" id="{BFBE2879-9B39-4EE1-8F4E-9C63A2945781}"/>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3" name="Line 34">
                <a:extLst>
                  <a:ext uri="{FF2B5EF4-FFF2-40B4-BE49-F238E27FC236}">
                    <a16:creationId xmlns:a16="http://schemas.microsoft.com/office/drawing/2014/main" xmlns="" id="{CC8A5B82-1412-46C4-99C4-2B73A5997B4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4" name="Line 35">
                <a:extLst>
                  <a:ext uri="{FF2B5EF4-FFF2-40B4-BE49-F238E27FC236}">
                    <a16:creationId xmlns:a16="http://schemas.microsoft.com/office/drawing/2014/main" xmlns="" id="{9564FAF7-DDDB-4AD9-B0DB-23C5C03CE7C4}"/>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5" name="Line 36">
                <a:extLst>
                  <a:ext uri="{FF2B5EF4-FFF2-40B4-BE49-F238E27FC236}">
                    <a16:creationId xmlns:a16="http://schemas.microsoft.com/office/drawing/2014/main" xmlns="" id="{A70EBFB5-4321-4AC5-9057-C117F978346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6" name="Line 37">
                <a:extLst>
                  <a:ext uri="{FF2B5EF4-FFF2-40B4-BE49-F238E27FC236}">
                    <a16:creationId xmlns:a16="http://schemas.microsoft.com/office/drawing/2014/main" xmlns="" id="{1A5FDE6B-F9F9-4D9F-A34F-840488B0C37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7" name="Line 38">
                <a:extLst>
                  <a:ext uri="{FF2B5EF4-FFF2-40B4-BE49-F238E27FC236}">
                    <a16:creationId xmlns:a16="http://schemas.microsoft.com/office/drawing/2014/main" xmlns="" id="{67111CCC-9234-485F-ABDE-7C20BC88549E}"/>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38" name="Line 38">
                <a:extLst>
                  <a:ext uri="{FF2B5EF4-FFF2-40B4-BE49-F238E27FC236}">
                    <a16:creationId xmlns:a16="http://schemas.microsoft.com/office/drawing/2014/main" xmlns="" id="{4973686A-25F9-4373-8528-F589306C4867}"/>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2" name="Group 21">
              <a:extLst>
                <a:ext uri="{FF2B5EF4-FFF2-40B4-BE49-F238E27FC236}">
                  <a16:creationId xmlns:a16="http://schemas.microsoft.com/office/drawing/2014/main" xmlns="" id="{C1822B6C-F294-4B67-8D06-563F3DB85563}"/>
                </a:ext>
              </a:extLst>
            </p:cNvPr>
            <p:cNvGrpSpPr>
              <a:grpSpLocks/>
            </p:cNvGrpSpPr>
            <p:nvPr userDrawn="1"/>
          </p:nvGrpSpPr>
          <p:grpSpPr bwMode="auto">
            <a:xfrm>
              <a:off x="12306300" y="0"/>
              <a:ext cx="180000" cy="6858000"/>
              <a:chOff x="-232" y="0"/>
              <a:chExt cx="232" cy="4320"/>
            </a:xfrm>
          </p:grpSpPr>
          <p:sp>
            <p:nvSpPr>
              <p:cNvPr id="207" name="Line 22">
                <a:extLst>
                  <a:ext uri="{FF2B5EF4-FFF2-40B4-BE49-F238E27FC236}">
                    <a16:creationId xmlns:a16="http://schemas.microsoft.com/office/drawing/2014/main" xmlns="" id="{A818B1C2-A396-43B3-83C9-116D56F02E3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8" name="Line 23">
                <a:extLst>
                  <a:ext uri="{FF2B5EF4-FFF2-40B4-BE49-F238E27FC236}">
                    <a16:creationId xmlns:a16="http://schemas.microsoft.com/office/drawing/2014/main" xmlns="" id="{B2319F21-091C-447E-B000-E9C0E3C0E139}"/>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9" name="Line 24">
                <a:extLst>
                  <a:ext uri="{FF2B5EF4-FFF2-40B4-BE49-F238E27FC236}">
                    <a16:creationId xmlns:a16="http://schemas.microsoft.com/office/drawing/2014/main" xmlns="" id="{A5A7D8F5-375E-473E-A0A8-106EE23ADAE4}"/>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0" name="Line 25">
                <a:extLst>
                  <a:ext uri="{FF2B5EF4-FFF2-40B4-BE49-F238E27FC236}">
                    <a16:creationId xmlns:a16="http://schemas.microsoft.com/office/drawing/2014/main" xmlns="" id="{46AF31BF-4D2C-4014-8839-7449BC01355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1" name="Line 26">
                <a:extLst>
                  <a:ext uri="{FF2B5EF4-FFF2-40B4-BE49-F238E27FC236}">
                    <a16:creationId xmlns:a16="http://schemas.microsoft.com/office/drawing/2014/main" xmlns="" id="{5D382BA2-9FFA-4A15-8A83-3D8EECFA0A0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2" name="Line 27">
                <a:extLst>
                  <a:ext uri="{FF2B5EF4-FFF2-40B4-BE49-F238E27FC236}">
                    <a16:creationId xmlns:a16="http://schemas.microsoft.com/office/drawing/2014/main" xmlns="" id="{F3DA0DC2-F494-4A95-8EDD-EE0E374F992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3" name="Line 28">
                <a:extLst>
                  <a:ext uri="{FF2B5EF4-FFF2-40B4-BE49-F238E27FC236}">
                    <a16:creationId xmlns:a16="http://schemas.microsoft.com/office/drawing/2014/main" xmlns="" id="{379E0760-5F63-4804-836A-F26A67FE5CB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4" name="Line 31">
                <a:extLst>
                  <a:ext uri="{FF2B5EF4-FFF2-40B4-BE49-F238E27FC236}">
                    <a16:creationId xmlns:a16="http://schemas.microsoft.com/office/drawing/2014/main" xmlns="" id="{52922E1F-C908-475B-BB1F-4DBAB63DD48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5" name="Line 32">
                <a:extLst>
                  <a:ext uri="{FF2B5EF4-FFF2-40B4-BE49-F238E27FC236}">
                    <a16:creationId xmlns:a16="http://schemas.microsoft.com/office/drawing/2014/main" xmlns="" id="{5E15A4E0-F31A-4812-AFCB-D112E80B9D1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6" name="Line 33">
                <a:extLst>
                  <a:ext uri="{FF2B5EF4-FFF2-40B4-BE49-F238E27FC236}">
                    <a16:creationId xmlns:a16="http://schemas.microsoft.com/office/drawing/2014/main" xmlns="" id="{F5F6F6C8-A43C-43E6-9E83-9EE6742CF0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7" name="Line 34">
                <a:extLst>
                  <a:ext uri="{FF2B5EF4-FFF2-40B4-BE49-F238E27FC236}">
                    <a16:creationId xmlns:a16="http://schemas.microsoft.com/office/drawing/2014/main" xmlns="" id="{F4056ADF-42E1-4DDB-80FB-3C37C7A91963}"/>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8" name="Line 35">
                <a:extLst>
                  <a:ext uri="{FF2B5EF4-FFF2-40B4-BE49-F238E27FC236}">
                    <a16:creationId xmlns:a16="http://schemas.microsoft.com/office/drawing/2014/main" xmlns="" id="{6A548070-0839-494D-B9FD-D49142D2C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19" name="Line 36">
                <a:extLst>
                  <a:ext uri="{FF2B5EF4-FFF2-40B4-BE49-F238E27FC236}">
                    <a16:creationId xmlns:a16="http://schemas.microsoft.com/office/drawing/2014/main" xmlns="" id="{1BA25150-3F97-44DC-8E55-CA7B649E41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0" name="Line 37">
                <a:extLst>
                  <a:ext uri="{FF2B5EF4-FFF2-40B4-BE49-F238E27FC236}">
                    <a16:creationId xmlns:a16="http://schemas.microsoft.com/office/drawing/2014/main" xmlns="" id="{54AB7618-5A9C-4592-967F-637F95F60358}"/>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1" name="Line 38">
                <a:extLst>
                  <a:ext uri="{FF2B5EF4-FFF2-40B4-BE49-F238E27FC236}">
                    <a16:creationId xmlns:a16="http://schemas.microsoft.com/office/drawing/2014/main" xmlns="" id="{5C259070-5E15-4240-BDA2-BCAC05F6471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22" name="Line 38">
                <a:extLst>
                  <a:ext uri="{FF2B5EF4-FFF2-40B4-BE49-F238E27FC236}">
                    <a16:creationId xmlns:a16="http://schemas.microsoft.com/office/drawing/2014/main" xmlns="" id="{75417171-2FED-487E-81D4-A8D2D4A663AB}"/>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3" name="Group 41">
              <a:extLst>
                <a:ext uri="{FF2B5EF4-FFF2-40B4-BE49-F238E27FC236}">
                  <a16:creationId xmlns:a16="http://schemas.microsoft.com/office/drawing/2014/main" xmlns="" id="{6ACF6AAB-62C2-4EBA-A471-E9E91572435E}"/>
                </a:ext>
              </a:extLst>
            </p:cNvPr>
            <p:cNvGrpSpPr>
              <a:grpSpLocks/>
            </p:cNvGrpSpPr>
            <p:nvPr userDrawn="1"/>
          </p:nvGrpSpPr>
          <p:grpSpPr bwMode="auto">
            <a:xfrm>
              <a:off x="1" y="-297475"/>
              <a:ext cx="12191999" cy="180000"/>
              <a:chOff x="0" y="-689"/>
              <a:chExt cx="7680" cy="232"/>
            </a:xfrm>
          </p:grpSpPr>
          <p:sp>
            <p:nvSpPr>
              <p:cNvPr id="181" name="Line 42">
                <a:extLst>
                  <a:ext uri="{FF2B5EF4-FFF2-40B4-BE49-F238E27FC236}">
                    <a16:creationId xmlns:a16="http://schemas.microsoft.com/office/drawing/2014/main" xmlns="" id="{E207271E-F41B-400D-A431-8D8D9638275D}"/>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43">
                <a:extLst>
                  <a:ext uri="{FF2B5EF4-FFF2-40B4-BE49-F238E27FC236}">
                    <a16:creationId xmlns:a16="http://schemas.microsoft.com/office/drawing/2014/main" xmlns="" id="{4E33AF8C-6350-4EAE-9B15-541354E8E3F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44">
                <a:extLst>
                  <a:ext uri="{FF2B5EF4-FFF2-40B4-BE49-F238E27FC236}">
                    <a16:creationId xmlns:a16="http://schemas.microsoft.com/office/drawing/2014/main" xmlns="" id="{AFCFCBC4-6935-4624-B55E-A4B99F0C781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84" name="Line 45">
                <a:extLst>
                  <a:ext uri="{FF2B5EF4-FFF2-40B4-BE49-F238E27FC236}">
                    <a16:creationId xmlns:a16="http://schemas.microsoft.com/office/drawing/2014/main" xmlns="" id="{766B4AEC-CE5D-4448-8C78-CC8F06FDD0B7}"/>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46">
                <a:extLst>
                  <a:ext uri="{FF2B5EF4-FFF2-40B4-BE49-F238E27FC236}">
                    <a16:creationId xmlns:a16="http://schemas.microsoft.com/office/drawing/2014/main" xmlns="" id="{55676757-7A8B-4BB5-894D-5762B62DCB0D}"/>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47">
                <a:extLst>
                  <a:ext uri="{FF2B5EF4-FFF2-40B4-BE49-F238E27FC236}">
                    <a16:creationId xmlns:a16="http://schemas.microsoft.com/office/drawing/2014/main" xmlns="" id="{BDB252CF-3BD9-4AF5-8DDC-8BD8F3B164C3}"/>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48">
                <a:extLst>
                  <a:ext uri="{FF2B5EF4-FFF2-40B4-BE49-F238E27FC236}">
                    <a16:creationId xmlns:a16="http://schemas.microsoft.com/office/drawing/2014/main" xmlns="" id="{4491582B-085B-448F-A902-5F55919A2581}"/>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49">
                <a:extLst>
                  <a:ext uri="{FF2B5EF4-FFF2-40B4-BE49-F238E27FC236}">
                    <a16:creationId xmlns:a16="http://schemas.microsoft.com/office/drawing/2014/main" xmlns="" id="{08473B85-C91F-43CE-A295-E4CB0B891B28}"/>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50">
                <a:extLst>
                  <a:ext uri="{FF2B5EF4-FFF2-40B4-BE49-F238E27FC236}">
                    <a16:creationId xmlns:a16="http://schemas.microsoft.com/office/drawing/2014/main" xmlns="" id="{07B2A2D2-BF86-485F-AF01-D3595C37F4F0}"/>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51">
                <a:extLst>
                  <a:ext uri="{FF2B5EF4-FFF2-40B4-BE49-F238E27FC236}">
                    <a16:creationId xmlns:a16="http://schemas.microsoft.com/office/drawing/2014/main" xmlns="" id="{99F27B17-D44B-4856-87F7-D64ED1EDC879}"/>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52">
                <a:extLst>
                  <a:ext uri="{FF2B5EF4-FFF2-40B4-BE49-F238E27FC236}">
                    <a16:creationId xmlns:a16="http://schemas.microsoft.com/office/drawing/2014/main" xmlns="" id="{2065BE9D-8039-4059-8A2D-046B3F91C87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53">
                <a:extLst>
                  <a:ext uri="{FF2B5EF4-FFF2-40B4-BE49-F238E27FC236}">
                    <a16:creationId xmlns:a16="http://schemas.microsoft.com/office/drawing/2014/main" xmlns="" id="{A62F959A-4503-4B2F-8419-D6A3116D40D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54">
                <a:extLst>
                  <a:ext uri="{FF2B5EF4-FFF2-40B4-BE49-F238E27FC236}">
                    <a16:creationId xmlns:a16="http://schemas.microsoft.com/office/drawing/2014/main" xmlns="" id="{0E2C43D5-8C57-4F22-A68E-3A2DA9E97210}"/>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55">
                <a:extLst>
                  <a:ext uri="{FF2B5EF4-FFF2-40B4-BE49-F238E27FC236}">
                    <a16:creationId xmlns:a16="http://schemas.microsoft.com/office/drawing/2014/main" xmlns="" id="{FB284375-FAC0-448D-B57F-CEC54BB72E18}"/>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56">
                <a:extLst>
                  <a:ext uri="{FF2B5EF4-FFF2-40B4-BE49-F238E27FC236}">
                    <a16:creationId xmlns:a16="http://schemas.microsoft.com/office/drawing/2014/main" xmlns="" id="{4482C734-B652-49CE-A3B0-4D2FCC05CC5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57">
                <a:extLst>
                  <a:ext uri="{FF2B5EF4-FFF2-40B4-BE49-F238E27FC236}">
                    <a16:creationId xmlns:a16="http://schemas.microsoft.com/office/drawing/2014/main" xmlns="" id="{53B247BE-826A-4647-850B-ADF05CC42C9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58">
                <a:extLst>
                  <a:ext uri="{FF2B5EF4-FFF2-40B4-BE49-F238E27FC236}">
                    <a16:creationId xmlns:a16="http://schemas.microsoft.com/office/drawing/2014/main" xmlns="" id="{DA81FE47-00FD-41A0-A6D5-202174A38771}"/>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59">
                <a:extLst>
                  <a:ext uri="{FF2B5EF4-FFF2-40B4-BE49-F238E27FC236}">
                    <a16:creationId xmlns:a16="http://schemas.microsoft.com/office/drawing/2014/main" xmlns="" id="{DD4EC336-9E70-488C-9699-93C97ED9F459}"/>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9" name="Line 60">
                <a:extLst>
                  <a:ext uri="{FF2B5EF4-FFF2-40B4-BE49-F238E27FC236}">
                    <a16:creationId xmlns:a16="http://schemas.microsoft.com/office/drawing/2014/main" xmlns="" id="{386EE22D-3E44-495B-99B6-A473447AAD7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0" name="Line 61">
                <a:extLst>
                  <a:ext uri="{FF2B5EF4-FFF2-40B4-BE49-F238E27FC236}">
                    <a16:creationId xmlns:a16="http://schemas.microsoft.com/office/drawing/2014/main" xmlns="" id="{A337DF04-33E7-4479-82EB-327C21523EE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1" name="Line 62">
                <a:extLst>
                  <a:ext uri="{FF2B5EF4-FFF2-40B4-BE49-F238E27FC236}">
                    <a16:creationId xmlns:a16="http://schemas.microsoft.com/office/drawing/2014/main" xmlns="" id="{AE74A819-AF43-45C9-82EE-7A2778C3114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2" name="Line 63">
                <a:extLst>
                  <a:ext uri="{FF2B5EF4-FFF2-40B4-BE49-F238E27FC236}">
                    <a16:creationId xmlns:a16="http://schemas.microsoft.com/office/drawing/2014/main" xmlns="" id="{57DDFCC6-DFC7-49DB-9ACC-D93B68F4263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3" name="Line 64">
                <a:extLst>
                  <a:ext uri="{FF2B5EF4-FFF2-40B4-BE49-F238E27FC236}">
                    <a16:creationId xmlns:a16="http://schemas.microsoft.com/office/drawing/2014/main" xmlns="" id="{CA922D35-3C30-4359-B846-FECCDA5250A2}"/>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4" name="Line 65">
                <a:extLst>
                  <a:ext uri="{FF2B5EF4-FFF2-40B4-BE49-F238E27FC236}">
                    <a16:creationId xmlns:a16="http://schemas.microsoft.com/office/drawing/2014/main" xmlns="" id="{99851C9F-6D84-4050-9C23-678A0B7C606D}"/>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05" name="Line 44">
                <a:extLst>
                  <a:ext uri="{FF2B5EF4-FFF2-40B4-BE49-F238E27FC236}">
                    <a16:creationId xmlns:a16="http://schemas.microsoft.com/office/drawing/2014/main" xmlns="" id="{721A1F9A-09CC-4150-BA61-5C83146F57CA}"/>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206" name="Line 43">
                <a:extLst>
                  <a:ext uri="{FF2B5EF4-FFF2-40B4-BE49-F238E27FC236}">
                    <a16:creationId xmlns:a16="http://schemas.microsoft.com/office/drawing/2014/main" xmlns="" id="{FDEC610A-6B02-409C-BC6F-7DC9F44B4D6C}"/>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54" name="Group 41">
              <a:extLst>
                <a:ext uri="{FF2B5EF4-FFF2-40B4-BE49-F238E27FC236}">
                  <a16:creationId xmlns:a16="http://schemas.microsoft.com/office/drawing/2014/main" xmlns="" id="{511A5961-D05F-4435-B66E-D12AF8D2D844}"/>
                </a:ext>
              </a:extLst>
            </p:cNvPr>
            <p:cNvGrpSpPr>
              <a:grpSpLocks/>
            </p:cNvGrpSpPr>
            <p:nvPr userDrawn="1"/>
          </p:nvGrpSpPr>
          <p:grpSpPr bwMode="auto">
            <a:xfrm>
              <a:off x="6351" y="6972300"/>
              <a:ext cx="12195174" cy="180000"/>
              <a:chOff x="4" y="-689"/>
              <a:chExt cx="7682" cy="232"/>
            </a:xfrm>
          </p:grpSpPr>
          <p:sp>
            <p:nvSpPr>
              <p:cNvPr id="155" name="Line 42">
                <a:extLst>
                  <a:ext uri="{FF2B5EF4-FFF2-40B4-BE49-F238E27FC236}">
                    <a16:creationId xmlns:a16="http://schemas.microsoft.com/office/drawing/2014/main" xmlns="" id="{F6FA312D-32C3-4A2E-B866-02403E598F6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43">
                <a:extLst>
                  <a:ext uri="{FF2B5EF4-FFF2-40B4-BE49-F238E27FC236}">
                    <a16:creationId xmlns:a16="http://schemas.microsoft.com/office/drawing/2014/main" xmlns="" id="{51D36B82-C2EE-4338-9337-8FE8567F6D2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44">
                <a:extLst>
                  <a:ext uri="{FF2B5EF4-FFF2-40B4-BE49-F238E27FC236}">
                    <a16:creationId xmlns:a16="http://schemas.microsoft.com/office/drawing/2014/main" xmlns="" id="{31E32394-8F14-45CA-A155-969E12F1A3CC}"/>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45">
                <a:extLst>
                  <a:ext uri="{FF2B5EF4-FFF2-40B4-BE49-F238E27FC236}">
                    <a16:creationId xmlns:a16="http://schemas.microsoft.com/office/drawing/2014/main" xmlns="" id="{1C74A5C1-B53F-4CD1-8D98-5DCB68FDB23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46">
                <a:extLst>
                  <a:ext uri="{FF2B5EF4-FFF2-40B4-BE49-F238E27FC236}">
                    <a16:creationId xmlns:a16="http://schemas.microsoft.com/office/drawing/2014/main" xmlns="" id="{6772D252-2FDF-4442-B44B-6390CA9D8D7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47">
                <a:extLst>
                  <a:ext uri="{FF2B5EF4-FFF2-40B4-BE49-F238E27FC236}">
                    <a16:creationId xmlns:a16="http://schemas.microsoft.com/office/drawing/2014/main" xmlns="" id="{BCD692F8-74B5-4104-BD75-0360F345E97D}"/>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48">
                <a:extLst>
                  <a:ext uri="{FF2B5EF4-FFF2-40B4-BE49-F238E27FC236}">
                    <a16:creationId xmlns:a16="http://schemas.microsoft.com/office/drawing/2014/main" xmlns="" id="{A93089B2-8DC3-4FB8-88B3-29F08347FC7F}"/>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49">
                <a:extLst>
                  <a:ext uri="{FF2B5EF4-FFF2-40B4-BE49-F238E27FC236}">
                    <a16:creationId xmlns:a16="http://schemas.microsoft.com/office/drawing/2014/main" xmlns="" id="{FFD3B870-A998-42B5-A94E-AA6B8477C7A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50">
                <a:extLst>
                  <a:ext uri="{FF2B5EF4-FFF2-40B4-BE49-F238E27FC236}">
                    <a16:creationId xmlns:a16="http://schemas.microsoft.com/office/drawing/2014/main" xmlns="" id="{6F105518-2EBD-40DD-95D7-E6D4B1AC7E7C}"/>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51">
                <a:extLst>
                  <a:ext uri="{FF2B5EF4-FFF2-40B4-BE49-F238E27FC236}">
                    <a16:creationId xmlns:a16="http://schemas.microsoft.com/office/drawing/2014/main" xmlns="" id="{70CDE36F-CDF8-4844-A5D6-B3128CFF342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52">
                <a:extLst>
                  <a:ext uri="{FF2B5EF4-FFF2-40B4-BE49-F238E27FC236}">
                    <a16:creationId xmlns:a16="http://schemas.microsoft.com/office/drawing/2014/main" xmlns="" id="{7DCB2AB4-FDDE-4191-8DD5-A5BB1890ECB2}"/>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53">
                <a:extLst>
                  <a:ext uri="{FF2B5EF4-FFF2-40B4-BE49-F238E27FC236}">
                    <a16:creationId xmlns:a16="http://schemas.microsoft.com/office/drawing/2014/main" xmlns="" id="{AD755749-7AF8-46F8-BE79-740E5DC63716}"/>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54">
                <a:extLst>
                  <a:ext uri="{FF2B5EF4-FFF2-40B4-BE49-F238E27FC236}">
                    <a16:creationId xmlns:a16="http://schemas.microsoft.com/office/drawing/2014/main" xmlns="" id="{3C322A00-9182-4945-9DCE-4A33170B584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55">
                <a:extLst>
                  <a:ext uri="{FF2B5EF4-FFF2-40B4-BE49-F238E27FC236}">
                    <a16:creationId xmlns:a16="http://schemas.microsoft.com/office/drawing/2014/main" xmlns="" id="{E027820D-DCB5-4303-8EA9-C81373E0D1A6}"/>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56">
                <a:extLst>
                  <a:ext uri="{FF2B5EF4-FFF2-40B4-BE49-F238E27FC236}">
                    <a16:creationId xmlns:a16="http://schemas.microsoft.com/office/drawing/2014/main" xmlns="" id="{A4F6E87D-4B4F-45CB-9D5C-32E3AF94C281}"/>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57">
                <a:extLst>
                  <a:ext uri="{FF2B5EF4-FFF2-40B4-BE49-F238E27FC236}">
                    <a16:creationId xmlns:a16="http://schemas.microsoft.com/office/drawing/2014/main" xmlns="" id="{2FC7D16D-A6B1-4CA2-8081-92B8DBE67275}"/>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58">
                <a:extLst>
                  <a:ext uri="{FF2B5EF4-FFF2-40B4-BE49-F238E27FC236}">
                    <a16:creationId xmlns:a16="http://schemas.microsoft.com/office/drawing/2014/main" xmlns="" id="{24BF7A78-B0F3-4582-8E84-7F964F298A7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59">
                <a:extLst>
                  <a:ext uri="{FF2B5EF4-FFF2-40B4-BE49-F238E27FC236}">
                    <a16:creationId xmlns:a16="http://schemas.microsoft.com/office/drawing/2014/main" xmlns="" id="{EDE7C7BF-434B-4B32-BC32-AD9EB820DCC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60">
                <a:extLst>
                  <a:ext uri="{FF2B5EF4-FFF2-40B4-BE49-F238E27FC236}">
                    <a16:creationId xmlns:a16="http://schemas.microsoft.com/office/drawing/2014/main" xmlns="" id="{EB6C8A34-0BBB-4280-91C6-74C32DEBDBA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61">
                <a:extLst>
                  <a:ext uri="{FF2B5EF4-FFF2-40B4-BE49-F238E27FC236}">
                    <a16:creationId xmlns:a16="http://schemas.microsoft.com/office/drawing/2014/main" xmlns="" id="{0E2EB8B9-1662-4ADB-87F8-4DD48DD8026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62">
                <a:extLst>
                  <a:ext uri="{FF2B5EF4-FFF2-40B4-BE49-F238E27FC236}">
                    <a16:creationId xmlns:a16="http://schemas.microsoft.com/office/drawing/2014/main" xmlns="" id="{6386E2B8-8E93-45F9-8F37-F8B1FC6C561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63">
                <a:extLst>
                  <a:ext uri="{FF2B5EF4-FFF2-40B4-BE49-F238E27FC236}">
                    <a16:creationId xmlns:a16="http://schemas.microsoft.com/office/drawing/2014/main" xmlns="" id="{90BC4241-1A4B-4BA4-9C68-FB9631FD8E07}"/>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64">
                <a:extLst>
                  <a:ext uri="{FF2B5EF4-FFF2-40B4-BE49-F238E27FC236}">
                    <a16:creationId xmlns:a16="http://schemas.microsoft.com/office/drawing/2014/main" xmlns="" id="{30C56C84-520B-41B5-A971-17EC969427F9}"/>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65">
                <a:extLst>
                  <a:ext uri="{FF2B5EF4-FFF2-40B4-BE49-F238E27FC236}">
                    <a16:creationId xmlns:a16="http://schemas.microsoft.com/office/drawing/2014/main" xmlns="" id="{5D4D71C6-0872-4ABC-AA3C-45C0790A7706}"/>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44">
                <a:extLst>
                  <a:ext uri="{FF2B5EF4-FFF2-40B4-BE49-F238E27FC236}">
                    <a16:creationId xmlns:a16="http://schemas.microsoft.com/office/drawing/2014/main" xmlns="" id="{249EBA97-6991-4AD1-A6F3-2C34DF21DE52}"/>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43">
                <a:extLst>
                  <a:ext uri="{FF2B5EF4-FFF2-40B4-BE49-F238E27FC236}">
                    <a16:creationId xmlns:a16="http://schemas.microsoft.com/office/drawing/2014/main" xmlns="" id="{8CF2FB14-C009-4660-AE91-E1201BD0D45C}"/>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45291050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right">
    <p:bg bwMode="gray">
      <p:bgPr>
        <a:solidFill>
          <a:srgbClr val="0F1941"/>
        </a:solid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xmlns="" id="{A99A27C9-24AF-489C-B6BE-D68A186E592D}"/>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accent3"/>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49CF7905-EDCA-45BF-8A8C-2C49B31894BC}"/>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26BD46EB-00B4-4B3B-BFCA-230CFD275364}"/>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5" name="Group 94">
            <a:extLst>
              <a:ext uri="{FF2B5EF4-FFF2-40B4-BE49-F238E27FC236}">
                <a16:creationId xmlns:a16="http://schemas.microsoft.com/office/drawing/2014/main" xmlns="" id="{CF846A81-CC41-41D4-8565-5DF89903786D}"/>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F32A00B9-4B05-461B-8A12-49F61F9EF606}"/>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2DB2F51D-DDD9-46B5-B88D-556B957B490E}"/>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002E952E-8ECB-40E5-AE8F-FB985B94EC3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338FCFF3-5FDF-4D59-B732-4EFD2D74F34E}"/>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6864E360-F15B-4309-97B0-5E18F7985AA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4228E95A-2468-42AE-B8B7-36543695A5F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C2F151A6-0D4F-44E8-9EF4-D98140EE585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9B68D9E8-2410-4963-8ACC-29FB9FA8651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3C32FAB6-D5BD-4C7D-BAD0-5DD828BC5D1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86295DED-6B8E-4A45-A4A0-431AB3DB8D9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D6594525-F354-49B8-9218-7118A9B8D56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44556106-0350-46E9-B171-1F135AC1AB9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2CFF249B-06F8-4E3B-89A2-16F59C82C89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8E5F467B-D711-44CF-9BA8-238FFF8BF8E3}"/>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3C4D40BC-F202-4D21-992D-41475BE65D1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0620B4DD-6B35-4F10-A665-F7BDF7CF38C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A68A5E31-D845-43BC-8362-79A1351718BC}"/>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82553B5A-2909-48CA-B10D-69EC76A0AFC7}"/>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6A50DD9E-0CEE-4A5E-B8F7-B714300B38B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43703639-8230-42BF-A478-DA5F4C62C03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63438D7D-929A-43FF-B006-59E64E53BDB7}"/>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117ADB31-AC07-48D1-AE2A-D39B60196B6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FEE0E55-1310-409F-B61A-1B3FB848C8B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20DB08FD-7430-4C77-AAB6-DB9E2409873D}"/>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C15E21E9-A95F-4890-A237-BABE1E37432D}"/>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1FEAB573-B9BC-4372-9A92-6CAE11D8D3C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20517D88-95E9-4599-856F-5ACF21F45A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938F2C56-1186-4107-A2EB-293257847179}"/>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2A92ABA9-55C3-40F6-8380-F8FF23A4B6C2}"/>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398F0B51-5523-4346-AB18-FE23DC555759}"/>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26CB3A5A-F9E4-450A-9DD4-6783844CE6B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4C503BF3-C801-4463-A6A5-075517AD27E6}"/>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6CED85DD-E46E-445A-B2D0-25AF8FB223F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090A8F0D-AD70-469F-B36E-32E4F46E446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AE6D5096-F529-4EE8-82DD-3E682B427BED}"/>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6442AAE4-303A-4B51-AE4F-1AA95BA681D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9482898C-26AB-4F92-BE0E-9E7C80903AE1}"/>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F87D267A-5B62-4F05-82E6-77894C1D7F6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01C6CD73-B54E-4585-BB82-D33A7B2F88B9}"/>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5E6976B1-0E12-4273-AC24-5B1A9FACA94C}"/>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D04BFB7E-C039-4C80-A049-42D17C4BA6CA}"/>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D451391D-8F86-4667-AE97-C6EFF2C2D762}"/>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F09796C0-40AD-483B-88F9-9B3B8942809D}"/>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2C7363A5-CBD8-4063-9FC4-4C423498C3C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581CF7EE-DE80-4BE7-BFE1-DB436133D328}"/>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F5A78F59-6A00-491C-ABC5-F99EAF4DBF8D}"/>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CCD5D837-9570-45D0-B5AB-F2B4664CF46A}"/>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B2FCE31D-0275-4C5C-8A90-5279DD1CF6B6}"/>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2BB9F503-7F71-41E5-9597-27EFFC64C851}"/>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784E53F9-4338-47CF-920F-5A4060BE13A9}"/>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4A077CA4-EA1A-440F-9BFD-9F4D007FCB1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DA6C6C85-A509-42FC-92E1-282056137F9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0D1F9347-9EA8-41E9-BD3D-02CDAB19812F}"/>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1728889A-D5D5-4DF2-B23A-EEEEF6DE73A9}"/>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281F3FA3-8664-4EAB-8443-1E4ECF67C4B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48163E94-9EC4-44BF-B26E-AF736F8A2C7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E18A0CAF-B135-461C-8D7A-B99A00C0CE1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AD33CEBF-6FEB-4D9F-8480-1D2E473DEC0E}"/>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B223E443-A578-4E78-83BE-46BA48318D59}"/>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DD4808EB-8E9C-4615-B12D-7A35E67E52B2}"/>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A4360E3E-B2A7-440F-8ACA-FF0434E949B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170FA564-CBD9-4CEB-A38F-3B9975626E45}"/>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9407D7E2-18DB-464D-BBCD-FB0870C4A34F}"/>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F6D6426E-4EA6-4A5A-845E-DA67B1A31A14}"/>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7EF21ACF-993C-47F0-A954-3D8E7FF145F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19708DA2-02E1-4A38-BFF1-9F5500EA31BA}"/>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8DB622E5-502F-463D-AEBC-CBBC3EB2F179}"/>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8B28D301-6BBE-436A-A9C6-BFC34AB021EF}"/>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F5341BED-27C3-4CA1-A32F-40CFED4CD78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AEDD4B5C-968D-4FE4-BA24-369C4E4F2C2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7797EC8D-A6C2-4CDA-92B5-E3D637829E4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0BE0C63B-7412-47AC-8340-EF4BB161FC03}"/>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FA1FCB0E-8EAE-493D-996E-19033E2BE54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50007CD1-ABE1-47C4-BD78-CEA90E51C60B}"/>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A79C1E67-0327-4B5E-AE6A-FD61DCA68711}"/>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F02CC63B-E91F-4066-9B66-AD8DA89CCA5A}"/>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BF522440-1469-4E66-9909-5D29E3B0BD02}"/>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6CE571CC-A3D6-458E-8964-ABB6FA73054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F4341CAE-F462-41DA-853A-1CF36C397E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D39F472D-04AB-40C7-9020-827C8376497A}"/>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1088861B-B948-453A-98A8-3D143379BBE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15F03B7C-3241-42B7-9462-39491C8FCFFF}"/>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6016516B-8B46-4529-964D-C90E5E3299D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EA950ED-8719-4E2D-BC58-12BC58ABCC40}"/>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6B3C83A5-B82B-4F4C-B5C5-82E1C918ADFF}"/>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56703955-12B9-4500-B12D-F3BABF9960EA}"/>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BD06B8AD-1F5A-4343-8ECD-9E6500C5E2CA}"/>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4942E210-4B84-4739-8079-7D00820FAFB9}"/>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3884226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arrows up">
    <p:bg bwMode="gray">
      <p:bgPr>
        <a:solidFill>
          <a:srgbClr val="0F1941"/>
        </a:solidFill>
        <a:effectLst/>
      </p:bgPr>
    </p:bg>
    <p:spTree>
      <p:nvGrpSpPr>
        <p:cNvPr id="1" name=""/>
        <p:cNvGrpSpPr/>
        <p:nvPr/>
      </p:nvGrpSpPr>
      <p:grpSpPr>
        <a:xfrm>
          <a:off x="0" y="0"/>
          <a:ext cx="0" cy="0"/>
          <a:chOff x="0" y="0"/>
          <a:chExt cx="0" cy="0"/>
        </a:xfrm>
      </p:grpSpPr>
      <p:sp>
        <p:nvSpPr>
          <p:cNvPr id="95" name="Freeform 5">
            <a:extLst>
              <a:ext uri="{FF2B5EF4-FFF2-40B4-BE49-F238E27FC236}">
                <a16:creationId xmlns:a16="http://schemas.microsoft.com/office/drawing/2014/main" xmlns="" id="{52AF880A-8B63-46FB-A00A-2FD5AA994463}"/>
              </a:ext>
            </a:extLst>
          </p:cNvPr>
          <p:cNvSpPr>
            <a:spLocks/>
          </p:cNvSpPr>
          <p:nvPr userDrawn="1"/>
        </p:nvSpPr>
        <p:spPr bwMode="auto">
          <a:xfrm>
            <a:off x="6261100" y="3133725"/>
            <a:ext cx="2641600" cy="2708275"/>
          </a:xfrm>
          <a:custGeom>
            <a:avLst/>
            <a:gdLst>
              <a:gd name="T0" fmla="*/ 464 w 932"/>
              <a:gd name="T1" fmla="*/ 0 h 955"/>
              <a:gd name="T2" fmla="*/ 464 w 932"/>
              <a:gd name="T3" fmla="*/ 0 h 955"/>
              <a:gd name="T4" fmla="*/ 553 w 932"/>
              <a:gd name="T5" fmla="*/ 37 h 955"/>
              <a:gd name="T6" fmla="*/ 553 w 932"/>
              <a:gd name="T7" fmla="*/ 37 h 955"/>
              <a:gd name="T8" fmla="*/ 885 w 932"/>
              <a:gd name="T9" fmla="*/ 393 h 955"/>
              <a:gd name="T10" fmla="*/ 880 w 932"/>
              <a:gd name="T11" fmla="*/ 568 h 955"/>
              <a:gd name="T12" fmla="*/ 707 w 932"/>
              <a:gd name="T13" fmla="*/ 564 h 955"/>
              <a:gd name="T14" fmla="*/ 584 w 932"/>
              <a:gd name="T15" fmla="*/ 436 h 955"/>
              <a:gd name="T16" fmla="*/ 584 w 932"/>
              <a:gd name="T17" fmla="*/ 832 h 955"/>
              <a:gd name="T18" fmla="*/ 466 w 932"/>
              <a:gd name="T19" fmla="*/ 955 h 955"/>
              <a:gd name="T20" fmla="*/ 348 w 932"/>
              <a:gd name="T21" fmla="*/ 832 h 955"/>
              <a:gd name="T22" fmla="*/ 348 w 932"/>
              <a:gd name="T23" fmla="*/ 428 h 955"/>
              <a:gd name="T24" fmla="*/ 212 w 932"/>
              <a:gd name="T25" fmla="*/ 563 h 955"/>
              <a:gd name="T26" fmla="*/ 37 w 932"/>
              <a:gd name="T27" fmla="*/ 565 h 955"/>
              <a:gd name="T28" fmla="*/ 0 w 932"/>
              <a:gd name="T29" fmla="*/ 478 h 955"/>
              <a:gd name="T30" fmla="*/ 34 w 932"/>
              <a:gd name="T31" fmla="*/ 390 h 955"/>
              <a:gd name="T32" fmla="*/ 376 w 932"/>
              <a:gd name="T33" fmla="*/ 37 h 955"/>
              <a:gd name="T34" fmla="*/ 376 w 932"/>
              <a:gd name="T35" fmla="*/ 37 h 955"/>
              <a:gd name="T36" fmla="*/ 464 w 932"/>
              <a:gd name="T3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5">
                <a:moveTo>
                  <a:pt x="464" y="0"/>
                </a:moveTo>
                <a:cubicBezTo>
                  <a:pt x="464" y="0"/>
                  <a:pt x="464" y="0"/>
                  <a:pt x="464" y="0"/>
                </a:cubicBezTo>
                <a:cubicBezTo>
                  <a:pt x="499" y="0"/>
                  <a:pt x="530" y="17"/>
                  <a:pt x="553" y="37"/>
                </a:cubicBezTo>
                <a:cubicBezTo>
                  <a:pt x="553" y="37"/>
                  <a:pt x="553" y="37"/>
                  <a:pt x="553" y="37"/>
                </a:cubicBezTo>
                <a:cubicBezTo>
                  <a:pt x="885" y="393"/>
                  <a:pt x="885" y="393"/>
                  <a:pt x="885" y="393"/>
                </a:cubicBezTo>
                <a:cubicBezTo>
                  <a:pt x="932" y="442"/>
                  <a:pt x="930" y="521"/>
                  <a:pt x="880" y="568"/>
                </a:cubicBezTo>
                <a:cubicBezTo>
                  <a:pt x="831" y="614"/>
                  <a:pt x="753" y="613"/>
                  <a:pt x="707" y="564"/>
                </a:cubicBezTo>
                <a:cubicBezTo>
                  <a:pt x="584" y="436"/>
                  <a:pt x="584" y="436"/>
                  <a:pt x="584" y="436"/>
                </a:cubicBezTo>
                <a:cubicBezTo>
                  <a:pt x="584" y="832"/>
                  <a:pt x="584" y="832"/>
                  <a:pt x="584" y="832"/>
                </a:cubicBezTo>
                <a:cubicBezTo>
                  <a:pt x="584" y="900"/>
                  <a:pt x="534" y="955"/>
                  <a:pt x="466" y="955"/>
                </a:cubicBezTo>
                <a:cubicBezTo>
                  <a:pt x="399" y="955"/>
                  <a:pt x="348" y="900"/>
                  <a:pt x="348" y="832"/>
                </a:cubicBezTo>
                <a:cubicBezTo>
                  <a:pt x="348" y="428"/>
                  <a:pt x="348" y="428"/>
                  <a:pt x="348" y="428"/>
                </a:cubicBezTo>
                <a:cubicBezTo>
                  <a:pt x="212" y="563"/>
                  <a:pt x="212" y="563"/>
                  <a:pt x="212" y="563"/>
                </a:cubicBezTo>
                <a:cubicBezTo>
                  <a:pt x="165" y="612"/>
                  <a:pt x="86" y="612"/>
                  <a:pt x="37" y="565"/>
                </a:cubicBezTo>
                <a:cubicBezTo>
                  <a:pt x="13" y="541"/>
                  <a:pt x="0" y="509"/>
                  <a:pt x="0" y="478"/>
                </a:cubicBezTo>
                <a:cubicBezTo>
                  <a:pt x="0" y="447"/>
                  <a:pt x="11" y="413"/>
                  <a:pt x="34" y="390"/>
                </a:cubicBezTo>
                <a:cubicBezTo>
                  <a:pt x="376" y="37"/>
                  <a:pt x="376" y="37"/>
                  <a:pt x="376" y="37"/>
                </a:cubicBezTo>
                <a:cubicBezTo>
                  <a:pt x="376" y="37"/>
                  <a:pt x="376" y="37"/>
                  <a:pt x="376" y="37"/>
                </a:cubicBezTo>
                <a:cubicBezTo>
                  <a:pt x="399" y="17"/>
                  <a:pt x="429" y="0"/>
                  <a:pt x="464" y="0"/>
                </a:cubicBezTo>
                <a:close/>
              </a:path>
            </a:pathLst>
          </a:custGeom>
          <a:solidFill>
            <a:schemeClr val="accent3"/>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6" name="Freeform: Shape 95">
            <a:extLst>
              <a:ext uri="{FF2B5EF4-FFF2-40B4-BE49-F238E27FC236}">
                <a16:creationId xmlns:a16="http://schemas.microsoft.com/office/drawing/2014/main" xmlns="" id="{F4DBC0E5-8982-4003-ACA3-5B60189B2F5F}"/>
              </a:ext>
            </a:extLst>
          </p:cNvPr>
          <p:cNvSpPr>
            <a:spLocks/>
          </p:cNvSpPr>
          <p:nvPr userDrawn="1"/>
        </p:nvSpPr>
        <p:spPr bwMode="auto">
          <a:xfrm>
            <a:off x="10126701" y="1"/>
            <a:ext cx="2065337" cy="1960563"/>
          </a:xfrm>
          <a:custGeom>
            <a:avLst/>
            <a:gdLst>
              <a:gd name="connsiteX0" fmla="*/ 454299 w 2065337"/>
              <a:gd name="connsiteY0" fmla="*/ 0 h 1960562"/>
              <a:gd name="connsiteX1" fmla="*/ 2065337 w 2065337"/>
              <a:gd name="connsiteY1" fmla="*/ 0 h 1960562"/>
              <a:gd name="connsiteX2" fmla="*/ 2065337 w 2065337"/>
              <a:gd name="connsiteY2" fmla="*/ 902300 h 1960562"/>
              <a:gd name="connsiteX3" fmla="*/ 2060989 w 2065337"/>
              <a:gd name="connsiteY3" fmla="*/ 899839 h 1960562"/>
              <a:gd name="connsiteX4" fmla="*/ 2008336 w 2065337"/>
              <a:gd name="connsiteY4" fmla="*/ 853958 h 1960562"/>
              <a:gd name="connsiteX5" fmla="*/ 1665588 w 2065337"/>
              <a:gd name="connsiteY5" fmla="*/ 487927 h 1960562"/>
              <a:gd name="connsiteX6" fmla="*/ 1665588 w 2065337"/>
              <a:gd name="connsiteY6" fmla="*/ 1614394 h 1960562"/>
              <a:gd name="connsiteX7" fmla="*/ 1320007 w 2065337"/>
              <a:gd name="connsiteY7" fmla="*/ 1960562 h 1960562"/>
              <a:gd name="connsiteX8" fmla="*/ 977258 w 2065337"/>
              <a:gd name="connsiteY8" fmla="*/ 1614394 h 1960562"/>
              <a:gd name="connsiteX9" fmla="*/ 977258 w 2065337"/>
              <a:gd name="connsiteY9" fmla="*/ 465227 h 1960562"/>
              <a:gd name="connsiteX10" fmla="*/ 594853 w 2065337"/>
              <a:gd name="connsiteY10" fmla="*/ 851120 h 1960562"/>
              <a:gd name="connsiteX11" fmla="*/ 104807 w 2065337"/>
              <a:gd name="connsiteY11" fmla="*/ 856795 h 1960562"/>
              <a:gd name="connsiteX12" fmla="*/ 0 w 2065337"/>
              <a:gd name="connsiteY12" fmla="*/ 607100 h 1960562"/>
              <a:gd name="connsiteX13" fmla="*/ 96309 w 2065337"/>
              <a:gd name="connsiteY13" fmla="*/ 365917 h 1960562"/>
              <a:gd name="connsiteX14" fmla="*/ 417011 w 2065337"/>
              <a:gd name="connsiteY14" fmla="*/ 38114 h 196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65337" h="1960562">
                <a:moveTo>
                  <a:pt x="454299" y="0"/>
                </a:moveTo>
                <a:lnTo>
                  <a:pt x="2065337" y="0"/>
                </a:lnTo>
                <a:lnTo>
                  <a:pt x="2065337" y="902300"/>
                </a:lnTo>
                <a:lnTo>
                  <a:pt x="2060989" y="899839"/>
                </a:lnTo>
                <a:cubicBezTo>
                  <a:pt x="2042283" y="886633"/>
                  <a:pt x="2024624" y="871337"/>
                  <a:pt x="2008336" y="853958"/>
                </a:cubicBezTo>
                <a:cubicBezTo>
                  <a:pt x="1665588" y="487927"/>
                  <a:pt x="1665588" y="487927"/>
                  <a:pt x="1665588" y="487927"/>
                </a:cubicBezTo>
                <a:cubicBezTo>
                  <a:pt x="1665588" y="1614394"/>
                  <a:pt x="1665588" y="1614394"/>
                  <a:pt x="1665588" y="1614394"/>
                </a:cubicBezTo>
                <a:cubicBezTo>
                  <a:pt x="1665588" y="1807340"/>
                  <a:pt x="1512625" y="1960562"/>
                  <a:pt x="1320007" y="1960562"/>
                </a:cubicBezTo>
                <a:cubicBezTo>
                  <a:pt x="1130220" y="1960562"/>
                  <a:pt x="977258" y="1807340"/>
                  <a:pt x="977258" y="1614394"/>
                </a:cubicBezTo>
                <a:cubicBezTo>
                  <a:pt x="977258" y="465227"/>
                  <a:pt x="977258" y="465227"/>
                  <a:pt x="977258" y="465227"/>
                </a:cubicBezTo>
                <a:cubicBezTo>
                  <a:pt x="594853" y="851120"/>
                  <a:pt x="594853" y="851120"/>
                  <a:pt x="594853" y="851120"/>
                </a:cubicBezTo>
                <a:cubicBezTo>
                  <a:pt x="461719" y="987318"/>
                  <a:pt x="240774" y="990155"/>
                  <a:pt x="104807" y="856795"/>
                </a:cubicBezTo>
                <a:cubicBezTo>
                  <a:pt x="33992" y="788696"/>
                  <a:pt x="0" y="697898"/>
                  <a:pt x="0" y="607100"/>
                </a:cubicBezTo>
                <a:cubicBezTo>
                  <a:pt x="0" y="521976"/>
                  <a:pt x="31159" y="434015"/>
                  <a:pt x="96309" y="365917"/>
                </a:cubicBezTo>
                <a:cubicBezTo>
                  <a:pt x="217758" y="241779"/>
                  <a:pt x="324026" y="133158"/>
                  <a:pt x="417011" y="38114"/>
                </a:cubicBezTo>
                <a:close/>
              </a:path>
            </a:pathLst>
          </a:custGeom>
          <a:solidFill>
            <a:schemeClr val="accent4"/>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7" name="Freeform 7">
            <a:extLst>
              <a:ext uri="{FF2B5EF4-FFF2-40B4-BE49-F238E27FC236}">
                <a16:creationId xmlns:a16="http://schemas.microsoft.com/office/drawing/2014/main" xmlns="" id="{BF341BEE-49F5-4429-93B2-8BA623A4E11E}"/>
              </a:ext>
            </a:extLst>
          </p:cNvPr>
          <p:cNvSpPr>
            <a:spLocks/>
          </p:cNvSpPr>
          <p:nvPr userDrawn="1"/>
        </p:nvSpPr>
        <p:spPr bwMode="auto">
          <a:xfrm>
            <a:off x="8267700" y="1273177"/>
            <a:ext cx="2640013" cy="2697163"/>
          </a:xfrm>
          <a:custGeom>
            <a:avLst/>
            <a:gdLst>
              <a:gd name="T0" fmla="*/ 464 w 932"/>
              <a:gd name="T1" fmla="*/ 0 h 951"/>
              <a:gd name="T2" fmla="*/ 464 w 932"/>
              <a:gd name="T3" fmla="*/ 0 h 951"/>
              <a:gd name="T4" fmla="*/ 553 w 932"/>
              <a:gd name="T5" fmla="*/ 38 h 951"/>
              <a:gd name="T6" fmla="*/ 553 w 932"/>
              <a:gd name="T7" fmla="*/ 38 h 951"/>
              <a:gd name="T8" fmla="*/ 886 w 932"/>
              <a:gd name="T9" fmla="*/ 392 h 951"/>
              <a:gd name="T10" fmla="*/ 881 w 932"/>
              <a:gd name="T11" fmla="*/ 565 h 951"/>
              <a:gd name="T12" fmla="*/ 709 w 932"/>
              <a:gd name="T13" fmla="*/ 561 h 951"/>
              <a:gd name="T14" fmla="*/ 588 w 932"/>
              <a:gd name="T15" fmla="*/ 432 h 951"/>
              <a:gd name="T16" fmla="*/ 588 w 932"/>
              <a:gd name="T17" fmla="*/ 829 h 951"/>
              <a:gd name="T18" fmla="*/ 466 w 932"/>
              <a:gd name="T19" fmla="*/ 951 h 951"/>
              <a:gd name="T20" fmla="*/ 343 w 932"/>
              <a:gd name="T21" fmla="*/ 829 h 951"/>
              <a:gd name="T22" fmla="*/ 343 w 932"/>
              <a:gd name="T23" fmla="*/ 424 h 951"/>
              <a:gd name="T24" fmla="*/ 210 w 932"/>
              <a:gd name="T25" fmla="*/ 560 h 951"/>
              <a:gd name="T26" fmla="*/ 37 w 932"/>
              <a:gd name="T27" fmla="*/ 562 h 951"/>
              <a:gd name="T28" fmla="*/ 0 w 932"/>
              <a:gd name="T29" fmla="*/ 474 h 951"/>
              <a:gd name="T30" fmla="*/ 34 w 932"/>
              <a:gd name="T31" fmla="*/ 388 h 951"/>
              <a:gd name="T32" fmla="*/ 377 w 932"/>
              <a:gd name="T33" fmla="*/ 38 h 951"/>
              <a:gd name="T34" fmla="*/ 377 w 932"/>
              <a:gd name="T35" fmla="*/ 38 h 951"/>
              <a:gd name="T36" fmla="*/ 464 w 932"/>
              <a:gd name="T37"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2" h="951">
                <a:moveTo>
                  <a:pt x="464" y="0"/>
                </a:moveTo>
                <a:cubicBezTo>
                  <a:pt x="464" y="0"/>
                  <a:pt x="464" y="0"/>
                  <a:pt x="464" y="0"/>
                </a:cubicBezTo>
                <a:cubicBezTo>
                  <a:pt x="499" y="0"/>
                  <a:pt x="531" y="15"/>
                  <a:pt x="553" y="38"/>
                </a:cubicBezTo>
                <a:cubicBezTo>
                  <a:pt x="553" y="38"/>
                  <a:pt x="553" y="38"/>
                  <a:pt x="553" y="38"/>
                </a:cubicBezTo>
                <a:cubicBezTo>
                  <a:pt x="886" y="392"/>
                  <a:pt x="886" y="392"/>
                  <a:pt x="886" y="392"/>
                </a:cubicBezTo>
                <a:cubicBezTo>
                  <a:pt x="932" y="441"/>
                  <a:pt x="930" y="519"/>
                  <a:pt x="881" y="565"/>
                </a:cubicBezTo>
                <a:cubicBezTo>
                  <a:pt x="832" y="612"/>
                  <a:pt x="756" y="610"/>
                  <a:pt x="709" y="561"/>
                </a:cubicBezTo>
                <a:cubicBezTo>
                  <a:pt x="588" y="432"/>
                  <a:pt x="588" y="432"/>
                  <a:pt x="588" y="432"/>
                </a:cubicBezTo>
                <a:cubicBezTo>
                  <a:pt x="588" y="829"/>
                  <a:pt x="588" y="829"/>
                  <a:pt x="588" y="829"/>
                </a:cubicBezTo>
                <a:cubicBezTo>
                  <a:pt x="588" y="897"/>
                  <a:pt x="533" y="951"/>
                  <a:pt x="466" y="951"/>
                </a:cubicBezTo>
                <a:cubicBezTo>
                  <a:pt x="398" y="951"/>
                  <a:pt x="343" y="897"/>
                  <a:pt x="343" y="829"/>
                </a:cubicBezTo>
                <a:cubicBezTo>
                  <a:pt x="343" y="424"/>
                  <a:pt x="343" y="424"/>
                  <a:pt x="343" y="424"/>
                </a:cubicBezTo>
                <a:cubicBezTo>
                  <a:pt x="210" y="560"/>
                  <a:pt x="210" y="560"/>
                  <a:pt x="210" y="560"/>
                </a:cubicBezTo>
                <a:cubicBezTo>
                  <a:pt x="163" y="608"/>
                  <a:pt x="85" y="609"/>
                  <a:pt x="37" y="562"/>
                </a:cubicBezTo>
                <a:cubicBezTo>
                  <a:pt x="12" y="538"/>
                  <a:pt x="0" y="506"/>
                  <a:pt x="0" y="474"/>
                </a:cubicBezTo>
                <a:cubicBezTo>
                  <a:pt x="0" y="443"/>
                  <a:pt x="11" y="412"/>
                  <a:pt x="34" y="388"/>
                </a:cubicBezTo>
                <a:cubicBezTo>
                  <a:pt x="377" y="38"/>
                  <a:pt x="377" y="38"/>
                  <a:pt x="377" y="38"/>
                </a:cubicBezTo>
                <a:cubicBezTo>
                  <a:pt x="377" y="38"/>
                  <a:pt x="377" y="38"/>
                  <a:pt x="377" y="38"/>
                </a:cubicBezTo>
                <a:cubicBezTo>
                  <a:pt x="399" y="15"/>
                  <a:pt x="430" y="0"/>
                  <a:pt x="464" y="0"/>
                </a:cubicBezTo>
                <a:close/>
              </a:path>
            </a:pathLst>
          </a:custGeom>
          <a:solidFill>
            <a:schemeClr val="bg2"/>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98" name="Group 97">
            <a:extLst>
              <a:ext uri="{FF2B5EF4-FFF2-40B4-BE49-F238E27FC236}">
                <a16:creationId xmlns:a16="http://schemas.microsoft.com/office/drawing/2014/main" xmlns="" id="{DA1E2B02-DF34-4CA5-9633-E0BE6EA53B1C}"/>
              </a:ext>
            </a:extLst>
          </p:cNvPr>
          <p:cNvGrpSpPr/>
          <p:nvPr userDrawn="1"/>
        </p:nvGrpSpPr>
        <p:grpSpPr>
          <a:xfrm>
            <a:off x="-294300" y="-297472"/>
            <a:ext cx="12780600" cy="7449775"/>
            <a:chOff x="-294300" y="-297475"/>
            <a:chExt cx="12780600" cy="7449775"/>
          </a:xfrm>
        </p:grpSpPr>
        <p:grpSp>
          <p:nvGrpSpPr>
            <p:cNvPr id="99" name="Group 21">
              <a:extLst>
                <a:ext uri="{FF2B5EF4-FFF2-40B4-BE49-F238E27FC236}">
                  <a16:creationId xmlns:a16="http://schemas.microsoft.com/office/drawing/2014/main" xmlns="" id="{54D963E1-7AC5-478C-A280-E4FF10F8DE1B}"/>
                </a:ext>
              </a:extLst>
            </p:cNvPr>
            <p:cNvGrpSpPr>
              <a:grpSpLocks/>
            </p:cNvGrpSpPr>
            <p:nvPr userDrawn="1"/>
          </p:nvGrpSpPr>
          <p:grpSpPr bwMode="auto">
            <a:xfrm>
              <a:off x="-294300" y="0"/>
              <a:ext cx="180000" cy="6858000"/>
              <a:chOff x="-232" y="0"/>
              <a:chExt cx="232" cy="4320"/>
            </a:xfrm>
          </p:grpSpPr>
          <p:sp>
            <p:nvSpPr>
              <p:cNvPr id="172" name="Line 22">
                <a:extLst>
                  <a:ext uri="{FF2B5EF4-FFF2-40B4-BE49-F238E27FC236}">
                    <a16:creationId xmlns:a16="http://schemas.microsoft.com/office/drawing/2014/main" xmlns="" id="{4AD3645C-949B-433D-9018-5601645EBE60}"/>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3">
                <a:extLst>
                  <a:ext uri="{FF2B5EF4-FFF2-40B4-BE49-F238E27FC236}">
                    <a16:creationId xmlns:a16="http://schemas.microsoft.com/office/drawing/2014/main" xmlns="" id="{99B46A98-205D-4053-933D-22B8EDFA5C8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4">
                <a:extLst>
                  <a:ext uri="{FF2B5EF4-FFF2-40B4-BE49-F238E27FC236}">
                    <a16:creationId xmlns:a16="http://schemas.microsoft.com/office/drawing/2014/main" xmlns="" id="{596C7857-6702-42F5-B773-B758A7237628}"/>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5">
                <a:extLst>
                  <a:ext uri="{FF2B5EF4-FFF2-40B4-BE49-F238E27FC236}">
                    <a16:creationId xmlns:a16="http://schemas.microsoft.com/office/drawing/2014/main" xmlns="" id="{BF034F81-B8EB-4534-BCD0-16571F634698}"/>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26">
                <a:extLst>
                  <a:ext uri="{FF2B5EF4-FFF2-40B4-BE49-F238E27FC236}">
                    <a16:creationId xmlns:a16="http://schemas.microsoft.com/office/drawing/2014/main" xmlns="" id="{681BAB0C-0B04-4C65-9121-562BF77D6E2F}"/>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27">
                <a:extLst>
                  <a:ext uri="{FF2B5EF4-FFF2-40B4-BE49-F238E27FC236}">
                    <a16:creationId xmlns:a16="http://schemas.microsoft.com/office/drawing/2014/main" xmlns="" id="{3B55A98C-29D8-4CCF-AE0C-99F8908CB6FB}"/>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28">
                <a:extLst>
                  <a:ext uri="{FF2B5EF4-FFF2-40B4-BE49-F238E27FC236}">
                    <a16:creationId xmlns:a16="http://schemas.microsoft.com/office/drawing/2014/main" xmlns="" id="{D90EC254-D514-4E4C-B715-65297F83AB5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1">
                <a:extLst>
                  <a:ext uri="{FF2B5EF4-FFF2-40B4-BE49-F238E27FC236}">
                    <a16:creationId xmlns:a16="http://schemas.microsoft.com/office/drawing/2014/main" xmlns="" id="{74299365-92F0-4F30-9139-6356991288B0}"/>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2">
                <a:extLst>
                  <a:ext uri="{FF2B5EF4-FFF2-40B4-BE49-F238E27FC236}">
                    <a16:creationId xmlns:a16="http://schemas.microsoft.com/office/drawing/2014/main" xmlns="" id="{81A42ADF-DB88-4C4C-BDA4-0F1FAE2EEA91}"/>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3">
                <a:extLst>
                  <a:ext uri="{FF2B5EF4-FFF2-40B4-BE49-F238E27FC236}">
                    <a16:creationId xmlns:a16="http://schemas.microsoft.com/office/drawing/2014/main" xmlns="" id="{F5034697-FDDC-4988-A8F7-7C9802D4709C}"/>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4">
                <a:extLst>
                  <a:ext uri="{FF2B5EF4-FFF2-40B4-BE49-F238E27FC236}">
                    <a16:creationId xmlns:a16="http://schemas.microsoft.com/office/drawing/2014/main" xmlns="" id="{E0D0CBA0-442C-4AE2-AB32-185182163A5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5">
                <a:extLst>
                  <a:ext uri="{FF2B5EF4-FFF2-40B4-BE49-F238E27FC236}">
                    <a16:creationId xmlns:a16="http://schemas.microsoft.com/office/drawing/2014/main" xmlns="" id="{437413A4-8CD6-475C-95BF-9BFB2AEF0E3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6">
                <a:extLst>
                  <a:ext uri="{FF2B5EF4-FFF2-40B4-BE49-F238E27FC236}">
                    <a16:creationId xmlns:a16="http://schemas.microsoft.com/office/drawing/2014/main" xmlns="" id="{58ADC92A-812A-436D-B003-3ADA769D31C4}"/>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37">
                <a:extLst>
                  <a:ext uri="{FF2B5EF4-FFF2-40B4-BE49-F238E27FC236}">
                    <a16:creationId xmlns:a16="http://schemas.microsoft.com/office/drawing/2014/main" xmlns="" id="{4C41F9AF-D66F-44CB-BEFA-67E2B491CE0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38">
                <a:extLst>
                  <a:ext uri="{FF2B5EF4-FFF2-40B4-BE49-F238E27FC236}">
                    <a16:creationId xmlns:a16="http://schemas.microsoft.com/office/drawing/2014/main" xmlns="" id="{4F9E848A-416A-44A9-A136-8E58602F890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38">
                <a:extLst>
                  <a:ext uri="{FF2B5EF4-FFF2-40B4-BE49-F238E27FC236}">
                    <a16:creationId xmlns:a16="http://schemas.microsoft.com/office/drawing/2014/main" xmlns="" id="{7A6594E1-A7D8-4690-AEBE-466893407649}"/>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0" name="Group 21">
              <a:extLst>
                <a:ext uri="{FF2B5EF4-FFF2-40B4-BE49-F238E27FC236}">
                  <a16:creationId xmlns:a16="http://schemas.microsoft.com/office/drawing/2014/main" xmlns="" id="{38B41973-7BBB-497A-9FFC-F9F8F8FA1B2C}"/>
                </a:ext>
              </a:extLst>
            </p:cNvPr>
            <p:cNvGrpSpPr>
              <a:grpSpLocks/>
            </p:cNvGrpSpPr>
            <p:nvPr userDrawn="1"/>
          </p:nvGrpSpPr>
          <p:grpSpPr bwMode="auto">
            <a:xfrm>
              <a:off x="12306300" y="0"/>
              <a:ext cx="180000" cy="6858000"/>
              <a:chOff x="-232" y="0"/>
              <a:chExt cx="232" cy="4320"/>
            </a:xfrm>
          </p:grpSpPr>
          <p:sp>
            <p:nvSpPr>
              <p:cNvPr id="156" name="Line 22">
                <a:extLst>
                  <a:ext uri="{FF2B5EF4-FFF2-40B4-BE49-F238E27FC236}">
                    <a16:creationId xmlns:a16="http://schemas.microsoft.com/office/drawing/2014/main" xmlns="" id="{FEAA947D-F41E-4926-AB00-6265465D094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3">
                <a:extLst>
                  <a:ext uri="{FF2B5EF4-FFF2-40B4-BE49-F238E27FC236}">
                    <a16:creationId xmlns:a16="http://schemas.microsoft.com/office/drawing/2014/main" xmlns="" id="{854DB368-F0D8-4981-8AF3-125915FF78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4">
                <a:extLst>
                  <a:ext uri="{FF2B5EF4-FFF2-40B4-BE49-F238E27FC236}">
                    <a16:creationId xmlns:a16="http://schemas.microsoft.com/office/drawing/2014/main" xmlns="" id="{46BED7D5-3E0A-4F34-9755-45D764A3F0F5}"/>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5">
                <a:extLst>
                  <a:ext uri="{FF2B5EF4-FFF2-40B4-BE49-F238E27FC236}">
                    <a16:creationId xmlns:a16="http://schemas.microsoft.com/office/drawing/2014/main" xmlns="" id="{09C3E564-F1D9-4E51-8C3F-AA34F642A86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26">
                <a:extLst>
                  <a:ext uri="{FF2B5EF4-FFF2-40B4-BE49-F238E27FC236}">
                    <a16:creationId xmlns:a16="http://schemas.microsoft.com/office/drawing/2014/main" xmlns="" id="{CEF643F5-1039-4BE7-BC5A-36D70F85DD14}"/>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27">
                <a:extLst>
                  <a:ext uri="{FF2B5EF4-FFF2-40B4-BE49-F238E27FC236}">
                    <a16:creationId xmlns:a16="http://schemas.microsoft.com/office/drawing/2014/main" xmlns="" id="{740B1E0E-0FA3-4D07-9BCD-CA8B0832BE3E}"/>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28">
                <a:extLst>
                  <a:ext uri="{FF2B5EF4-FFF2-40B4-BE49-F238E27FC236}">
                    <a16:creationId xmlns:a16="http://schemas.microsoft.com/office/drawing/2014/main" xmlns="" id="{A347BDE0-DCA0-4DC2-B165-09441BB1DBBE}"/>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1">
                <a:extLst>
                  <a:ext uri="{FF2B5EF4-FFF2-40B4-BE49-F238E27FC236}">
                    <a16:creationId xmlns:a16="http://schemas.microsoft.com/office/drawing/2014/main" xmlns="" id="{40A8E54F-867C-46F6-9D7E-4E04AADF639E}"/>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2">
                <a:extLst>
                  <a:ext uri="{FF2B5EF4-FFF2-40B4-BE49-F238E27FC236}">
                    <a16:creationId xmlns:a16="http://schemas.microsoft.com/office/drawing/2014/main" xmlns="" id="{38D743C2-E684-4AFC-B8A4-C51B2BA1818C}"/>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3">
                <a:extLst>
                  <a:ext uri="{FF2B5EF4-FFF2-40B4-BE49-F238E27FC236}">
                    <a16:creationId xmlns:a16="http://schemas.microsoft.com/office/drawing/2014/main" xmlns="" id="{02D8DBF8-A4A1-407A-BB1F-5C5FF2A3E44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4">
                <a:extLst>
                  <a:ext uri="{FF2B5EF4-FFF2-40B4-BE49-F238E27FC236}">
                    <a16:creationId xmlns:a16="http://schemas.microsoft.com/office/drawing/2014/main" xmlns="" id="{781E3D6A-B1EB-40EB-9124-FCA17F745416}"/>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5">
                <a:extLst>
                  <a:ext uri="{FF2B5EF4-FFF2-40B4-BE49-F238E27FC236}">
                    <a16:creationId xmlns:a16="http://schemas.microsoft.com/office/drawing/2014/main" xmlns="" id="{5A553035-3E52-432E-8E9B-84AC697F623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6">
                <a:extLst>
                  <a:ext uri="{FF2B5EF4-FFF2-40B4-BE49-F238E27FC236}">
                    <a16:creationId xmlns:a16="http://schemas.microsoft.com/office/drawing/2014/main" xmlns="" id="{84AAE49A-0701-4064-9529-BE02415DA3AA}"/>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37">
                <a:extLst>
                  <a:ext uri="{FF2B5EF4-FFF2-40B4-BE49-F238E27FC236}">
                    <a16:creationId xmlns:a16="http://schemas.microsoft.com/office/drawing/2014/main" xmlns="" id="{241A266A-BEDA-443A-A632-BE3D960F9C67}"/>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38">
                <a:extLst>
                  <a:ext uri="{FF2B5EF4-FFF2-40B4-BE49-F238E27FC236}">
                    <a16:creationId xmlns:a16="http://schemas.microsoft.com/office/drawing/2014/main" xmlns="" id="{E9CE0B85-B1AA-42DA-9B62-E7A6F497307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38">
                <a:extLst>
                  <a:ext uri="{FF2B5EF4-FFF2-40B4-BE49-F238E27FC236}">
                    <a16:creationId xmlns:a16="http://schemas.microsoft.com/office/drawing/2014/main" xmlns="" id="{663A112F-E158-463A-83ED-363EBCCFE1A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1" name="Group 41">
              <a:extLst>
                <a:ext uri="{FF2B5EF4-FFF2-40B4-BE49-F238E27FC236}">
                  <a16:creationId xmlns:a16="http://schemas.microsoft.com/office/drawing/2014/main" xmlns="" id="{23B425DF-02A0-4CC8-8A53-2E127077E300}"/>
                </a:ext>
              </a:extLst>
            </p:cNvPr>
            <p:cNvGrpSpPr>
              <a:grpSpLocks/>
            </p:cNvGrpSpPr>
            <p:nvPr userDrawn="1"/>
          </p:nvGrpSpPr>
          <p:grpSpPr bwMode="auto">
            <a:xfrm>
              <a:off x="1" y="-297475"/>
              <a:ext cx="12191999" cy="180000"/>
              <a:chOff x="0" y="-689"/>
              <a:chExt cx="7680" cy="232"/>
            </a:xfrm>
          </p:grpSpPr>
          <p:sp>
            <p:nvSpPr>
              <p:cNvPr id="130" name="Line 42">
                <a:extLst>
                  <a:ext uri="{FF2B5EF4-FFF2-40B4-BE49-F238E27FC236}">
                    <a16:creationId xmlns:a16="http://schemas.microsoft.com/office/drawing/2014/main" xmlns="" id="{08C8C6DF-4C69-4560-93A8-DA5401C1B71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3">
                <a:extLst>
                  <a:ext uri="{FF2B5EF4-FFF2-40B4-BE49-F238E27FC236}">
                    <a16:creationId xmlns:a16="http://schemas.microsoft.com/office/drawing/2014/main" xmlns="" id="{0A874FD0-8175-4DB1-8B00-F2343FC890E6}"/>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4">
                <a:extLst>
                  <a:ext uri="{FF2B5EF4-FFF2-40B4-BE49-F238E27FC236}">
                    <a16:creationId xmlns:a16="http://schemas.microsoft.com/office/drawing/2014/main" xmlns="" id="{C6013B45-D9E4-431C-8688-7FBDF4BD7264}"/>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3" name="Line 45">
                <a:extLst>
                  <a:ext uri="{FF2B5EF4-FFF2-40B4-BE49-F238E27FC236}">
                    <a16:creationId xmlns:a16="http://schemas.microsoft.com/office/drawing/2014/main" xmlns="" id="{73D7A74E-1CD1-40A3-9EDA-FAD9F2B35A9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6">
                <a:extLst>
                  <a:ext uri="{FF2B5EF4-FFF2-40B4-BE49-F238E27FC236}">
                    <a16:creationId xmlns:a16="http://schemas.microsoft.com/office/drawing/2014/main" xmlns="" id="{35C63AE6-A7E2-4D55-A858-4BA1DDA7A44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7">
                <a:extLst>
                  <a:ext uri="{FF2B5EF4-FFF2-40B4-BE49-F238E27FC236}">
                    <a16:creationId xmlns:a16="http://schemas.microsoft.com/office/drawing/2014/main" xmlns="" id="{7F84697D-E1E2-4905-89C5-B0635A64DE1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8">
                <a:extLst>
                  <a:ext uri="{FF2B5EF4-FFF2-40B4-BE49-F238E27FC236}">
                    <a16:creationId xmlns:a16="http://schemas.microsoft.com/office/drawing/2014/main" xmlns="" id="{002A99CD-E440-43C2-9443-79EBA0D9BB0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49">
                <a:extLst>
                  <a:ext uri="{FF2B5EF4-FFF2-40B4-BE49-F238E27FC236}">
                    <a16:creationId xmlns:a16="http://schemas.microsoft.com/office/drawing/2014/main" xmlns="" id="{7E449773-F91B-4CCF-8E78-79A123EF76D0}"/>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0">
                <a:extLst>
                  <a:ext uri="{FF2B5EF4-FFF2-40B4-BE49-F238E27FC236}">
                    <a16:creationId xmlns:a16="http://schemas.microsoft.com/office/drawing/2014/main" xmlns="" id="{6C0640EB-0415-42D0-A848-330B0B4A0DD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1">
                <a:extLst>
                  <a:ext uri="{FF2B5EF4-FFF2-40B4-BE49-F238E27FC236}">
                    <a16:creationId xmlns:a16="http://schemas.microsoft.com/office/drawing/2014/main" xmlns="" id="{7F3E8A38-5E68-494D-9F99-52D7005F739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2">
                <a:extLst>
                  <a:ext uri="{FF2B5EF4-FFF2-40B4-BE49-F238E27FC236}">
                    <a16:creationId xmlns:a16="http://schemas.microsoft.com/office/drawing/2014/main" xmlns="" id="{5D598BD2-2D40-4C97-892F-7387F849596F}"/>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3">
                <a:extLst>
                  <a:ext uri="{FF2B5EF4-FFF2-40B4-BE49-F238E27FC236}">
                    <a16:creationId xmlns:a16="http://schemas.microsoft.com/office/drawing/2014/main" xmlns="" id="{D53254F6-FEEA-4C4C-B587-C2590681924C}"/>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4">
                <a:extLst>
                  <a:ext uri="{FF2B5EF4-FFF2-40B4-BE49-F238E27FC236}">
                    <a16:creationId xmlns:a16="http://schemas.microsoft.com/office/drawing/2014/main" xmlns="" id="{124C769F-7D66-4B7B-AD83-B933C44DB7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5">
                <a:extLst>
                  <a:ext uri="{FF2B5EF4-FFF2-40B4-BE49-F238E27FC236}">
                    <a16:creationId xmlns:a16="http://schemas.microsoft.com/office/drawing/2014/main" xmlns="" id="{A26263DF-157F-4836-B4D9-A3284C65D33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6">
                <a:extLst>
                  <a:ext uri="{FF2B5EF4-FFF2-40B4-BE49-F238E27FC236}">
                    <a16:creationId xmlns:a16="http://schemas.microsoft.com/office/drawing/2014/main" xmlns="" id="{14128556-EFEA-41CD-A55B-003D21C5B4F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7">
                <a:extLst>
                  <a:ext uri="{FF2B5EF4-FFF2-40B4-BE49-F238E27FC236}">
                    <a16:creationId xmlns:a16="http://schemas.microsoft.com/office/drawing/2014/main" xmlns="" id="{7EE353CB-7F34-40A9-AD17-FB9625EB447C}"/>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8">
                <a:extLst>
                  <a:ext uri="{FF2B5EF4-FFF2-40B4-BE49-F238E27FC236}">
                    <a16:creationId xmlns:a16="http://schemas.microsoft.com/office/drawing/2014/main" xmlns="" id="{18840FFB-55B1-45B4-B5E9-77C9273EFF3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59">
                <a:extLst>
                  <a:ext uri="{FF2B5EF4-FFF2-40B4-BE49-F238E27FC236}">
                    <a16:creationId xmlns:a16="http://schemas.microsoft.com/office/drawing/2014/main" xmlns="" id="{6703EA58-B9E5-4EE4-A386-A1ED7190C77D}"/>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0">
                <a:extLst>
                  <a:ext uri="{FF2B5EF4-FFF2-40B4-BE49-F238E27FC236}">
                    <a16:creationId xmlns:a16="http://schemas.microsoft.com/office/drawing/2014/main" xmlns="" id="{EAFAC4EE-76F1-4847-9C41-9A0E235B651C}"/>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1">
                <a:extLst>
                  <a:ext uri="{FF2B5EF4-FFF2-40B4-BE49-F238E27FC236}">
                    <a16:creationId xmlns:a16="http://schemas.microsoft.com/office/drawing/2014/main" xmlns="" id="{C0688454-8B62-415B-AF46-4E24F1118A33}"/>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2">
                <a:extLst>
                  <a:ext uri="{FF2B5EF4-FFF2-40B4-BE49-F238E27FC236}">
                    <a16:creationId xmlns:a16="http://schemas.microsoft.com/office/drawing/2014/main" xmlns="" id="{CB8DDF9D-9538-4219-9D5A-3A5677DBD82F}"/>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3">
                <a:extLst>
                  <a:ext uri="{FF2B5EF4-FFF2-40B4-BE49-F238E27FC236}">
                    <a16:creationId xmlns:a16="http://schemas.microsoft.com/office/drawing/2014/main" xmlns="" id="{C718F495-91D5-4B17-9E5A-1E53A890F7F1}"/>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4">
                <a:extLst>
                  <a:ext uri="{FF2B5EF4-FFF2-40B4-BE49-F238E27FC236}">
                    <a16:creationId xmlns:a16="http://schemas.microsoft.com/office/drawing/2014/main" xmlns="" id="{4F25A757-D6AE-48BD-96B1-86241AF66E7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65">
                <a:extLst>
                  <a:ext uri="{FF2B5EF4-FFF2-40B4-BE49-F238E27FC236}">
                    <a16:creationId xmlns:a16="http://schemas.microsoft.com/office/drawing/2014/main" xmlns="" id="{220128B3-9129-4956-87E9-612D0EE1DD5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44">
                <a:extLst>
                  <a:ext uri="{FF2B5EF4-FFF2-40B4-BE49-F238E27FC236}">
                    <a16:creationId xmlns:a16="http://schemas.microsoft.com/office/drawing/2014/main" xmlns="" id="{A0D481BD-DD98-4BD3-9872-F7A8F7D62718}"/>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5" name="Line 43">
                <a:extLst>
                  <a:ext uri="{FF2B5EF4-FFF2-40B4-BE49-F238E27FC236}">
                    <a16:creationId xmlns:a16="http://schemas.microsoft.com/office/drawing/2014/main" xmlns="" id="{CBA659F8-BB0A-47FA-8709-2C18C2A709C5}"/>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02" name="Group 41">
              <a:extLst>
                <a:ext uri="{FF2B5EF4-FFF2-40B4-BE49-F238E27FC236}">
                  <a16:creationId xmlns:a16="http://schemas.microsoft.com/office/drawing/2014/main" xmlns="" id="{3B2F1580-6540-4747-850F-7F1659033131}"/>
                </a:ext>
              </a:extLst>
            </p:cNvPr>
            <p:cNvGrpSpPr>
              <a:grpSpLocks/>
            </p:cNvGrpSpPr>
            <p:nvPr userDrawn="1"/>
          </p:nvGrpSpPr>
          <p:grpSpPr bwMode="auto">
            <a:xfrm>
              <a:off x="6351" y="6972300"/>
              <a:ext cx="12195174" cy="180000"/>
              <a:chOff x="4" y="-689"/>
              <a:chExt cx="7682" cy="232"/>
            </a:xfrm>
          </p:grpSpPr>
          <p:sp>
            <p:nvSpPr>
              <p:cNvPr id="103" name="Line 42">
                <a:extLst>
                  <a:ext uri="{FF2B5EF4-FFF2-40B4-BE49-F238E27FC236}">
                    <a16:creationId xmlns:a16="http://schemas.microsoft.com/office/drawing/2014/main" xmlns="" id="{092FD64D-C217-4D0E-A0B2-5977246D81A0}"/>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3">
                <a:extLst>
                  <a:ext uri="{FF2B5EF4-FFF2-40B4-BE49-F238E27FC236}">
                    <a16:creationId xmlns:a16="http://schemas.microsoft.com/office/drawing/2014/main" xmlns="" id="{D6CE0790-9285-4506-BAA5-EED6F2AF3DEF}"/>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4">
                <a:extLst>
                  <a:ext uri="{FF2B5EF4-FFF2-40B4-BE49-F238E27FC236}">
                    <a16:creationId xmlns:a16="http://schemas.microsoft.com/office/drawing/2014/main" xmlns="" id="{49BD3E1E-DA0A-4D33-9DAB-8EB203739928}"/>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5">
                <a:extLst>
                  <a:ext uri="{FF2B5EF4-FFF2-40B4-BE49-F238E27FC236}">
                    <a16:creationId xmlns:a16="http://schemas.microsoft.com/office/drawing/2014/main" xmlns="" id="{2B5C8C8C-C880-4926-829E-4D92C3A0266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6">
                <a:extLst>
                  <a:ext uri="{FF2B5EF4-FFF2-40B4-BE49-F238E27FC236}">
                    <a16:creationId xmlns:a16="http://schemas.microsoft.com/office/drawing/2014/main" xmlns="" id="{A18E1B4D-330A-4D58-85E6-2F22F82CDA9B}"/>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47">
                <a:extLst>
                  <a:ext uri="{FF2B5EF4-FFF2-40B4-BE49-F238E27FC236}">
                    <a16:creationId xmlns:a16="http://schemas.microsoft.com/office/drawing/2014/main" xmlns="" id="{A5FF79D4-99AF-4198-A9E8-997AF22FFAB8}"/>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48">
                <a:extLst>
                  <a:ext uri="{FF2B5EF4-FFF2-40B4-BE49-F238E27FC236}">
                    <a16:creationId xmlns:a16="http://schemas.microsoft.com/office/drawing/2014/main" xmlns="" id="{BD6B60B0-D4D5-4566-98B3-2D039066DB3E}"/>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49">
                <a:extLst>
                  <a:ext uri="{FF2B5EF4-FFF2-40B4-BE49-F238E27FC236}">
                    <a16:creationId xmlns:a16="http://schemas.microsoft.com/office/drawing/2014/main" xmlns="" id="{FD9CA071-135A-4E7F-B280-3294347EC6C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0">
                <a:extLst>
                  <a:ext uri="{FF2B5EF4-FFF2-40B4-BE49-F238E27FC236}">
                    <a16:creationId xmlns:a16="http://schemas.microsoft.com/office/drawing/2014/main" xmlns="" id="{987DB02B-B12A-4ABE-9E93-69443C78C52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1">
                <a:extLst>
                  <a:ext uri="{FF2B5EF4-FFF2-40B4-BE49-F238E27FC236}">
                    <a16:creationId xmlns:a16="http://schemas.microsoft.com/office/drawing/2014/main" xmlns="" id="{AB7CFD7D-9A98-4F56-AA69-82C3A670890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2">
                <a:extLst>
                  <a:ext uri="{FF2B5EF4-FFF2-40B4-BE49-F238E27FC236}">
                    <a16:creationId xmlns:a16="http://schemas.microsoft.com/office/drawing/2014/main" xmlns="" id="{575C9A63-4EFF-4299-B1D3-81A1CB5F2EC6}"/>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3">
                <a:extLst>
                  <a:ext uri="{FF2B5EF4-FFF2-40B4-BE49-F238E27FC236}">
                    <a16:creationId xmlns:a16="http://schemas.microsoft.com/office/drawing/2014/main" xmlns="" id="{51BB8517-3C2A-493E-9B93-3AF09F6025A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4">
                <a:extLst>
                  <a:ext uri="{FF2B5EF4-FFF2-40B4-BE49-F238E27FC236}">
                    <a16:creationId xmlns:a16="http://schemas.microsoft.com/office/drawing/2014/main" xmlns="" id="{343F2C04-9235-4C85-A4CA-646A9843EFC2}"/>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5">
                <a:extLst>
                  <a:ext uri="{FF2B5EF4-FFF2-40B4-BE49-F238E27FC236}">
                    <a16:creationId xmlns:a16="http://schemas.microsoft.com/office/drawing/2014/main" xmlns="" id="{1AC38E7A-1903-41FA-A451-8FB7603EBC40}"/>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6">
                <a:extLst>
                  <a:ext uri="{FF2B5EF4-FFF2-40B4-BE49-F238E27FC236}">
                    <a16:creationId xmlns:a16="http://schemas.microsoft.com/office/drawing/2014/main" xmlns="" id="{87203C23-80DF-47E6-B30A-F6AE8336387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57">
                <a:extLst>
                  <a:ext uri="{FF2B5EF4-FFF2-40B4-BE49-F238E27FC236}">
                    <a16:creationId xmlns:a16="http://schemas.microsoft.com/office/drawing/2014/main" xmlns="" id="{82FEB358-07DA-430E-B242-528615D2C4E7}"/>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58">
                <a:extLst>
                  <a:ext uri="{FF2B5EF4-FFF2-40B4-BE49-F238E27FC236}">
                    <a16:creationId xmlns:a16="http://schemas.microsoft.com/office/drawing/2014/main" xmlns="" id="{87B311BE-5CCE-4D6A-A915-EEBC9BB1752D}"/>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59">
                <a:extLst>
                  <a:ext uri="{FF2B5EF4-FFF2-40B4-BE49-F238E27FC236}">
                    <a16:creationId xmlns:a16="http://schemas.microsoft.com/office/drawing/2014/main" xmlns="" id="{885802DD-ADB3-4F5A-AAFB-6963DAD6866C}"/>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0">
                <a:extLst>
                  <a:ext uri="{FF2B5EF4-FFF2-40B4-BE49-F238E27FC236}">
                    <a16:creationId xmlns:a16="http://schemas.microsoft.com/office/drawing/2014/main" xmlns="" id="{8F8C2E9E-1805-4F6F-88C4-EF7D05A51C3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1">
                <a:extLst>
                  <a:ext uri="{FF2B5EF4-FFF2-40B4-BE49-F238E27FC236}">
                    <a16:creationId xmlns:a16="http://schemas.microsoft.com/office/drawing/2014/main" xmlns="" id="{644A8B31-6B18-4A7A-8776-70879E5939EA}"/>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2">
                <a:extLst>
                  <a:ext uri="{FF2B5EF4-FFF2-40B4-BE49-F238E27FC236}">
                    <a16:creationId xmlns:a16="http://schemas.microsoft.com/office/drawing/2014/main" xmlns="" id="{FCA09A18-0B30-468C-8D9F-A2513565844E}"/>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63">
                <a:extLst>
                  <a:ext uri="{FF2B5EF4-FFF2-40B4-BE49-F238E27FC236}">
                    <a16:creationId xmlns:a16="http://schemas.microsoft.com/office/drawing/2014/main" xmlns="" id="{90966ECB-47EF-4021-97C8-D3EF02539244}"/>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64">
                <a:extLst>
                  <a:ext uri="{FF2B5EF4-FFF2-40B4-BE49-F238E27FC236}">
                    <a16:creationId xmlns:a16="http://schemas.microsoft.com/office/drawing/2014/main" xmlns="" id="{8A5FCDBD-CF86-4096-A19E-6E15BD9F08E5}"/>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65">
                <a:extLst>
                  <a:ext uri="{FF2B5EF4-FFF2-40B4-BE49-F238E27FC236}">
                    <a16:creationId xmlns:a16="http://schemas.microsoft.com/office/drawing/2014/main" xmlns="" id="{8F9849D0-F6EC-4C32-8CAD-2C9B837498E8}"/>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4">
                <a:extLst>
                  <a:ext uri="{FF2B5EF4-FFF2-40B4-BE49-F238E27FC236}">
                    <a16:creationId xmlns:a16="http://schemas.microsoft.com/office/drawing/2014/main" xmlns="" id="{E78E20CB-5B81-4C95-BD3F-96B9443D71B3}"/>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3">
                <a:extLst>
                  <a:ext uri="{FF2B5EF4-FFF2-40B4-BE49-F238E27FC236}">
                    <a16:creationId xmlns:a16="http://schemas.microsoft.com/office/drawing/2014/main" xmlns="" id="{717A1A23-EDB8-4576-8227-552207F221E6}"/>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22394161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itle slide dark blue: tech&amp;touch">
    <p:bg bwMode="gray">
      <p:bgPr>
        <a:solidFill>
          <a:srgbClr val="0F1941"/>
        </a:solidFill>
        <a:effectLst/>
      </p:bgPr>
    </p:bg>
    <p:spTree>
      <p:nvGrpSpPr>
        <p:cNvPr id="1" name=""/>
        <p:cNvGrpSpPr/>
        <p:nvPr/>
      </p:nvGrpSpPr>
      <p:grpSpPr>
        <a:xfrm>
          <a:off x="0" y="0"/>
          <a:ext cx="0" cy="0"/>
          <a:chOff x="0" y="0"/>
          <a:chExt cx="0" cy="0"/>
        </a:xfrm>
      </p:grpSpPr>
      <p:grpSp>
        <p:nvGrpSpPr>
          <p:cNvPr id="92" name="Group 4">
            <a:extLst>
              <a:ext uri="{FF2B5EF4-FFF2-40B4-BE49-F238E27FC236}">
                <a16:creationId xmlns:a16="http://schemas.microsoft.com/office/drawing/2014/main" xmlns="" id="{EC9F723A-F63E-402F-88D5-3FD5A3CBB5F8}"/>
              </a:ext>
            </a:extLst>
          </p:cNvPr>
          <p:cNvGrpSpPr>
            <a:grpSpLocks noChangeAspect="1"/>
          </p:cNvGrpSpPr>
          <p:nvPr userDrawn="1"/>
        </p:nvGrpSpPr>
        <p:grpSpPr bwMode="auto">
          <a:xfrm>
            <a:off x="6804062" y="1587"/>
            <a:ext cx="5391151" cy="6196724"/>
            <a:chOff x="2448" y="567"/>
            <a:chExt cx="2784" cy="3200"/>
          </a:xfrm>
          <a:solidFill>
            <a:schemeClr val="bg2"/>
          </a:solidFill>
        </p:grpSpPr>
        <p:sp>
          <p:nvSpPr>
            <p:cNvPr id="93" name="Rectangle 5">
              <a:extLst>
                <a:ext uri="{FF2B5EF4-FFF2-40B4-BE49-F238E27FC236}">
                  <a16:creationId xmlns:a16="http://schemas.microsoft.com/office/drawing/2014/main" xmlns="" id="{FBE9E904-0366-4BA3-B0AB-893595DD6D17}"/>
                </a:ext>
              </a:extLst>
            </p:cNvPr>
            <p:cNvSpPr>
              <a:spLocks noChangeArrowheads="1"/>
            </p:cNvSpPr>
            <p:nvPr userDrawn="1"/>
          </p:nvSpPr>
          <p:spPr bwMode="auto">
            <a:xfrm>
              <a:off x="3920" y="1050"/>
              <a:ext cx="249" cy="7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6">
              <a:extLst>
                <a:ext uri="{FF2B5EF4-FFF2-40B4-BE49-F238E27FC236}">
                  <a16:creationId xmlns:a16="http://schemas.microsoft.com/office/drawing/2014/main" xmlns="" id="{EAA26F5B-CB31-4F15-9960-A8B2F6C5B4ED}"/>
                </a:ext>
              </a:extLst>
            </p:cNvPr>
            <p:cNvSpPr>
              <a:spLocks noEditPoints="1"/>
            </p:cNvSpPr>
            <p:nvPr userDrawn="1"/>
          </p:nvSpPr>
          <p:spPr bwMode="auto">
            <a:xfrm>
              <a:off x="4239" y="1040"/>
              <a:ext cx="797"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5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8" y="0"/>
                    <a:pt x="0" y="88"/>
                    <a:pt x="0" y="195"/>
                  </a:cubicBezTo>
                  <a:cubicBezTo>
                    <a:pt x="0" y="303"/>
                    <a:pt x="88" y="390"/>
                    <a:pt x="195" y="390"/>
                  </a:cubicBezTo>
                  <a:cubicBezTo>
                    <a:pt x="303" y="390"/>
                    <a:pt x="390" y="303"/>
                    <a:pt x="390" y="195"/>
                  </a:cubicBezTo>
                  <a:cubicBezTo>
                    <a:pt x="390" y="88"/>
                    <a:pt x="303" y="0"/>
                    <a:pt x="195" y="0"/>
                  </a:cubicBezTo>
                  <a:moveTo>
                    <a:pt x="195" y="126"/>
                  </a:moveTo>
                  <a:cubicBezTo>
                    <a:pt x="234" y="126"/>
                    <a:pt x="265" y="157"/>
                    <a:pt x="265" y="195"/>
                  </a:cubicBezTo>
                  <a:cubicBezTo>
                    <a:pt x="265" y="233"/>
                    <a:pt x="234"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8" name="Freeform 7">
              <a:extLst>
                <a:ext uri="{FF2B5EF4-FFF2-40B4-BE49-F238E27FC236}">
                  <a16:creationId xmlns:a16="http://schemas.microsoft.com/office/drawing/2014/main" xmlns="" id="{DE97608C-6D39-4F06-A00E-378C3235EF30}"/>
                </a:ext>
              </a:extLst>
            </p:cNvPr>
            <p:cNvSpPr>
              <a:spLocks noEditPoints="1"/>
            </p:cNvSpPr>
            <p:nvPr userDrawn="1"/>
          </p:nvSpPr>
          <p:spPr bwMode="auto">
            <a:xfrm>
              <a:off x="3623" y="2023"/>
              <a:ext cx="798" cy="797"/>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3"/>
                    <a:pt x="87" y="390"/>
                    <a:pt x="195" y="390"/>
                  </a:cubicBezTo>
                  <a:cubicBezTo>
                    <a:pt x="303" y="390"/>
                    <a:pt x="390" y="303"/>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9" name="Freeform 8">
              <a:extLst>
                <a:ext uri="{FF2B5EF4-FFF2-40B4-BE49-F238E27FC236}">
                  <a16:creationId xmlns:a16="http://schemas.microsoft.com/office/drawing/2014/main" xmlns="" id="{8B758F54-7FCC-473C-9BCF-DEE1AFCD28BF}"/>
                </a:ext>
              </a:extLst>
            </p:cNvPr>
            <p:cNvSpPr>
              <a:spLocks noEditPoints="1"/>
            </p:cNvSpPr>
            <p:nvPr userDrawn="1"/>
          </p:nvSpPr>
          <p:spPr bwMode="auto">
            <a:xfrm>
              <a:off x="2448" y="2910"/>
              <a:ext cx="797" cy="798"/>
            </a:xfrm>
            <a:custGeom>
              <a:avLst/>
              <a:gdLst>
                <a:gd name="T0" fmla="*/ 195 w 390"/>
                <a:gd name="T1" fmla="*/ 0 h 390"/>
                <a:gd name="T2" fmla="*/ 0 w 390"/>
                <a:gd name="T3" fmla="*/ 195 h 390"/>
                <a:gd name="T4" fmla="*/ 195 w 390"/>
                <a:gd name="T5" fmla="*/ 390 h 390"/>
                <a:gd name="T6" fmla="*/ 390 w 390"/>
                <a:gd name="T7" fmla="*/ 195 h 390"/>
                <a:gd name="T8" fmla="*/ 195 w 390"/>
                <a:gd name="T9" fmla="*/ 0 h 390"/>
                <a:gd name="T10" fmla="*/ 195 w 390"/>
                <a:gd name="T11" fmla="*/ 126 h 390"/>
                <a:gd name="T12" fmla="*/ 264 w 390"/>
                <a:gd name="T13" fmla="*/ 195 h 390"/>
                <a:gd name="T14" fmla="*/ 195 w 390"/>
                <a:gd name="T15" fmla="*/ 264 h 390"/>
                <a:gd name="T16" fmla="*/ 126 w 390"/>
                <a:gd name="T17" fmla="*/ 195 h 390"/>
                <a:gd name="T18" fmla="*/ 195 w 390"/>
                <a:gd name="T19" fmla="*/ 12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90">
                  <a:moveTo>
                    <a:pt x="195" y="0"/>
                  </a:moveTo>
                  <a:cubicBezTo>
                    <a:pt x="87" y="0"/>
                    <a:pt x="0" y="87"/>
                    <a:pt x="0" y="195"/>
                  </a:cubicBezTo>
                  <a:cubicBezTo>
                    <a:pt x="0" y="302"/>
                    <a:pt x="87" y="390"/>
                    <a:pt x="195" y="390"/>
                  </a:cubicBezTo>
                  <a:cubicBezTo>
                    <a:pt x="303" y="390"/>
                    <a:pt x="390" y="302"/>
                    <a:pt x="390" y="195"/>
                  </a:cubicBezTo>
                  <a:cubicBezTo>
                    <a:pt x="390" y="87"/>
                    <a:pt x="303" y="0"/>
                    <a:pt x="195" y="0"/>
                  </a:cubicBezTo>
                  <a:moveTo>
                    <a:pt x="195" y="126"/>
                  </a:moveTo>
                  <a:cubicBezTo>
                    <a:pt x="233" y="126"/>
                    <a:pt x="264" y="157"/>
                    <a:pt x="264" y="195"/>
                  </a:cubicBezTo>
                  <a:cubicBezTo>
                    <a:pt x="264" y="233"/>
                    <a:pt x="233" y="264"/>
                    <a:pt x="195" y="264"/>
                  </a:cubicBezTo>
                  <a:cubicBezTo>
                    <a:pt x="157" y="264"/>
                    <a:pt x="126" y="233"/>
                    <a:pt x="126" y="195"/>
                  </a:cubicBezTo>
                  <a:cubicBezTo>
                    <a:pt x="126" y="157"/>
                    <a:pt x="157" y="126"/>
                    <a:pt x="195" y="1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0" name="Rectangle 9">
              <a:extLst>
                <a:ext uri="{FF2B5EF4-FFF2-40B4-BE49-F238E27FC236}">
                  <a16:creationId xmlns:a16="http://schemas.microsoft.com/office/drawing/2014/main" xmlns="" id="{0B62B314-7626-472C-AE42-3B79C02FDAC7}"/>
                </a:ext>
              </a:extLst>
            </p:cNvPr>
            <p:cNvSpPr>
              <a:spLocks noChangeArrowheads="1"/>
            </p:cNvSpPr>
            <p:nvPr userDrawn="1"/>
          </p:nvSpPr>
          <p:spPr bwMode="auto">
            <a:xfrm>
              <a:off x="3303" y="2031"/>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1" name="Rectangle 10">
              <a:extLst>
                <a:ext uri="{FF2B5EF4-FFF2-40B4-BE49-F238E27FC236}">
                  <a16:creationId xmlns:a16="http://schemas.microsoft.com/office/drawing/2014/main" xmlns="" id="{F22ADE4B-ECF0-419B-9059-2E803887D087}"/>
                </a:ext>
              </a:extLst>
            </p:cNvPr>
            <p:cNvSpPr>
              <a:spLocks noChangeArrowheads="1"/>
            </p:cNvSpPr>
            <p:nvPr userDrawn="1"/>
          </p:nvSpPr>
          <p:spPr bwMode="auto">
            <a:xfrm>
              <a:off x="2969"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2" name="Rectangle 11">
              <a:extLst>
                <a:ext uri="{FF2B5EF4-FFF2-40B4-BE49-F238E27FC236}">
                  <a16:creationId xmlns:a16="http://schemas.microsoft.com/office/drawing/2014/main" xmlns="" id="{8223A25F-B699-4CEB-B57A-F560BE035EB7}"/>
                </a:ext>
              </a:extLst>
            </p:cNvPr>
            <p:cNvSpPr>
              <a:spLocks noChangeArrowheads="1"/>
            </p:cNvSpPr>
            <p:nvPr userDrawn="1"/>
          </p:nvSpPr>
          <p:spPr bwMode="auto">
            <a:xfrm>
              <a:off x="4496" y="2031"/>
              <a:ext cx="250"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3" name="Rectangle 12">
              <a:extLst>
                <a:ext uri="{FF2B5EF4-FFF2-40B4-BE49-F238E27FC236}">
                  <a16:creationId xmlns:a16="http://schemas.microsoft.com/office/drawing/2014/main" xmlns="" id="{FE721DD2-1B20-4D50-B6D9-4A8C0F17BE66}"/>
                </a:ext>
              </a:extLst>
            </p:cNvPr>
            <p:cNvSpPr>
              <a:spLocks noChangeArrowheads="1"/>
            </p:cNvSpPr>
            <p:nvPr userDrawn="1"/>
          </p:nvSpPr>
          <p:spPr bwMode="auto">
            <a:xfrm>
              <a:off x="4351" y="2964"/>
              <a:ext cx="249" cy="7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4" name="Freeform 13">
              <a:extLst>
                <a:ext uri="{FF2B5EF4-FFF2-40B4-BE49-F238E27FC236}">
                  <a16:creationId xmlns:a16="http://schemas.microsoft.com/office/drawing/2014/main" xmlns="" id="{1281C39E-D21F-4AF0-84C1-7B372155AC51}"/>
                </a:ext>
              </a:extLst>
            </p:cNvPr>
            <p:cNvSpPr>
              <a:spLocks/>
            </p:cNvSpPr>
            <p:nvPr userDrawn="1"/>
          </p:nvSpPr>
          <p:spPr bwMode="auto">
            <a:xfrm>
              <a:off x="3313" y="2937"/>
              <a:ext cx="971" cy="830"/>
            </a:xfrm>
            <a:custGeom>
              <a:avLst/>
              <a:gdLst>
                <a:gd name="T0" fmla="*/ 236 w 475"/>
                <a:gd name="T1" fmla="*/ 62 h 406"/>
                <a:gd name="T2" fmla="*/ 254 w 475"/>
                <a:gd name="T3" fmla="*/ 42 h 406"/>
                <a:gd name="T4" fmla="*/ 384 w 475"/>
                <a:gd name="T5" fmla="*/ 17 h 406"/>
                <a:gd name="T6" fmla="*/ 468 w 475"/>
                <a:gd name="T7" fmla="*/ 119 h 406"/>
                <a:gd name="T8" fmla="*/ 428 w 475"/>
                <a:gd name="T9" fmla="*/ 235 h 406"/>
                <a:gd name="T10" fmla="*/ 368 w 475"/>
                <a:gd name="T11" fmla="*/ 294 h 406"/>
                <a:gd name="T12" fmla="*/ 286 w 475"/>
                <a:gd name="T13" fmla="*/ 376 h 406"/>
                <a:gd name="T14" fmla="*/ 182 w 475"/>
                <a:gd name="T15" fmla="*/ 376 h 406"/>
                <a:gd name="T16" fmla="*/ 41 w 475"/>
                <a:gd name="T17" fmla="*/ 234 h 406"/>
                <a:gd name="T18" fmla="*/ 0 w 475"/>
                <a:gd name="T19" fmla="*/ 137 h 406"/>
                <a:gd name="T20" fmla="*/ 107 w 475"/>
                <a:gd name="T21" fmla="*/ 11 h 406"/>
                <a:gd name="T22" fmla="*/ 223 w 475"/>
                <a:gd name="T23" fmla="*/ 48 h 406"/>
                <a:gd name="T24" fmla="*/ 236 w 475"/>
                <a:gd name="T25" fmla="*/ 6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406">
                  <a:moveTo>
                    <a:pt x="236" y="62"/>
                  </a:moveTo>
                  <a:cubicBezTo>
                    <a:pt x="242" y="55"/>
                    <a:pt x="248" y="47"/>
                    <a:pt x="254" y="42"/>
                  </a:cubicBezTo>
                  <a:cubicBezTo>
                    <a:pt x="292" y="9"/>
                    <a:pt x="336" y="0"/>
                    <a:pt x="384" y="17"/>
                  </a:cubicBezTo>
                  <a:cubicBezTo>
                    <a:pt x="431" y="34"/>
                    <a:pt x="460" y="69"/>
                    <a:pt x="468" y="119"/>
                  </a:cubicBezTo>
                  <a:cubicBezTo>
                    <a:pt x="475" y="164"/>
                    <a:pt x="461" y="203"/>
                    <a:pt x="428" y="235"/>
                  </a:cubicBezTo>
                  <a:cubicBezTo>
                    <a:pt x="408" y="254"/>
                    <a:pt x="388" y="274"/>
                    <a:pt x="368" y="294"/>
                  </a:cubicBezTo>
                  <a:cubicBezTo>
                    <a:pt x="341" y="321"/>
                    <a:pt x="314" y="349"/>
                    <a:pt x="286" y="376"/>
                  </a:cubicBezTo>
                  <a:cubicBezTo>
                    <a:pt x="256" y="406"/>
                    <a:pt x="212" y="406"/>
                    <a:pt x="182" y="376"/>
                  </a:cubicBezTo>
                  <a:cubicBezTo>
                    <a:pt x="135" y="329"/>
                    <a:pt x="88" y="281"/>
                    <a:pt x="41" y="234"/>
                  </a:cubicBezTo>
                  <a:cubicBezTo>
                    <a:pt x="14" y="207"/>
                    <a:pt x="0" y="175"/>
                    <a:pt x="0" y="137"/>
                  </a:cubicBezTo>
                  <a:cubicBezTo>
                    <a:pt x="0" y="76"/>
                    <a:pt x="47" y="21"/>
                    <a:pt x="107" y="11"/>
                  </a:cubicBezTo>
                  <a:cubicBezTo>
                    <a:pt x="152" y="4"/>
                    <a:pt x="191" y="17"/>
                    <a:pt x="223" y="48"/>
                  </a:cubicBezTo>
                  <a:cubicBezTo>
                    <a:pt x="227" y="52"/>
                    <a:pt x="231" y="56"/>
                    <a:pt x="236" y="6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5" name="Freeform 14">
              <a:extLst>
                <a:ext uri="{FF2B5EF4-FFF2-40B4-BE49-F238E27FC236}">
                  <a16:creationId xmlns:a16="http://schemas.microsoft.com/office/drawing/2014/main" xmlns="" id="{5DF46386-AFA4-4FB9-8EB4-2CA3450756B5}"/>
                </a:ext>
              </a:extLst>
            </p:cNvPr>
            <p:cNvSpPr>
              <a:spLocks/>
            </p:cNvSpPr>
            <p:nvPr userDrawn="1"/>
          </p:nvSpPr>
          <p:spPr bwMode="auto">
            <a:xfrm>
              <a:off x="2877" y="1023"/>
              <a:ext cx="973" cy="830"/>
            </a:xfrm>
            <a:custGeom>
              <a:avLst/>
              <a:gdLst>
                <a:gd name="T0" fmla="*/ 236 w 476"/>
                <a:gd name="T1" fmla="*/ 61 h 406"/>
                <a:gd name="T2" fmla="*/ 254 w 476"/>
                <a:gd name="T3" fmla="*/ 41 h 406"/>
                <a:gd name="T4" fmla="*/ 384 w 476"/>
                <a:gd name="T5" fmla="*/ 17 h 406"/>
                <a:gd name="T6" fmla="*/ 468 w 476"/>
                <a:gd name="T7" fmla="*/ 118 h 406"/>
                <a:gd name="T8" fmla="*/ 429 w 476"/>
                <a:gd name="T9" fmla="*/ 234 h 406"/>
                <a:gd name="T10" fmla="*/ 369 w 476"/>
                <a:gd name="T11" fmla="*/ 294 h 406"/>
                <a:gd name="T12" fmla="*/ 287 w 476"/>
                <a:gd name="T13" fmla="*/ 376 h 406"/>
                <a:gd name="T14" fmla="*/ 182 w 476"/>
                <a:gd name="T15" fmla="*/ 376 h 406"/>
                <a:gd name="T16" fmla="*/ 41 w 476"/>
                <a:gd name="T17" fmla="*/ 233 h 406"/>
                <a:gd name="T18" fmla="*/ 0 w 476"/>
                <a:gd name="T19" fmla="*/ 136 h 406"/>
                <a:gd name="T20" fmla="*/ 108 w 476"/>
                <a:gd name="T21" fmla="*/ 11 h 406"/>
                <a:gd name="T22" fmla="*/ 224 w 476"/>
                <a:gd name="T23" fmla="*/ 48 h 406"/>
                <a:gd name="T24" fmla="*/ 236 w 476"/>
                <a:gd name="T25" fmla="*/ 6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6" h="406">
                  <a:moveTo>
                    <a:pt x="236" y="61"/>
                  </a:moveTo>
                  <a:cubicBezTo>
                    <a:pt x="243" y="54"/>
                    <a:pt x="248" y="47"/>
                    <a:pt x="254" y="41"/>
                  </a:cubicBezTo>
                  <a:cubicBezTo>
                    <a:pt x="293" y="9"/>
                    <a:pt x="337" y="0"/>
                    <a:pt x="384" y="17"/>
                  </a:cubicBezTo>
                  <a:cubicBezTo>
                    <a:pt x="432" y="34"/>
                    <a:pt x="460" y="69"/>
                    <a:pt x="468" y="118"/>
                  </a:cubicBezTo>
                  <a:cubicBezTo>
                    <a:pt x="476" y="164"/>
                    <a:pt x="461" y="202"/>
                    <a:pt x="429" y="234"/>
                  </a:cubicBezTo>
                  <a:cubicBezTo>
                    <a:pt x="409" y="254"/>
                    <a:pt x="389" y="274"/>
                    <a:pt x="369" y="294"/>
                  </a:cubicBezTo>
                  <a:cubicBezTo>
                    <a:pt x="341" y="321"/>
                    <a:pt x="314" y="348"/>
                    <a:pt x="287" y="376"/>
                  </a:cubicBezTo>
                  <a:cubicBezTo>
                    <a:pt x="256" y="406"/>
                    <a:pt x="213" y="406"/>
                    <a:pt x="182" y="376"/>
                  </a:cubicBezTo>
                  <a:cubicBezTo>
                    <a:pt x="135" y="328"/>
                    <a:pt x="88" y="281"/>
                    <a:pt x="41" y="233"/>
                  </a:cubicBezTo>
                  <a:cubicBezTo>
                    <a:pt x="14" y="207"/>
                    <a:pt x="0" y="174"/>
                    <a:pt x="0" y="136"/>
                  </a:cubicBezTo>
                  <a:cubicBezTo>
                    <a:pt x="1" y="75"/>
                    <a:pt x="48" y="20"/>
                    <a:pt x="108" y="11"/>
                  </a:cubicBezTo>
                  <a:cubicBezTo>
                    <a:pt x="153" y="4"/>
                    <a:pt x="191" y="16"/>
                    <a:pt x="224" y="48"/>
                  </a:cubicBezTo>
                  <a:cubicBezTo>
                    <a:pt x="227" y="52"/>
                    <a:pt x="231" y="56"/>
                    <a:pt x="236" y="6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6" name="Rectangle 15">
              <a:extLst>
                <a:ext uri="{FF2B5EF4-FFF2-40B4-BE49-F238E27FC236}">
                  <a16:creationId xmlns:a16="http://schemas.microsoft.com/office/drawing/2014/main" xmlns="" id="{577F4436-1E05-4ACC-B3A9-864F0F50875F}"/>
                </a:ext>
              </a:extLst>
            </p:cNvPr>
            <p:cNvSpPr>
              <a:spLocks noChangeArrowheads="1"/>
            </p:cNvSpPr>
            <p:nvPr userDrawn="1"/>
          </p:nvSpPr>
          <p:spPr bwMode="auto">
            <a:xfrm>
              <a:off x="2536" y="567"/>
              <a:ext cx="249" cy="3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7" name="Freeform 16">
              <a:extLst>
                <a:ext uri="{FF2B5EF4-FFF2-40B4-BE49-F238E27FC236}">
                  <a16:creationId xmlns:a16="http://schemas.microsoft.com/office/drawing/2014/main" xmlns="" id="{F524B372-A3DF-4773-9DF5-B0D103A972DC}"/>
                </a:ext>
              </a:extLst>
            </p:cNvPr>
            <p:cNvSpPr>
              <a:spLocks/>
            </p:cNvSpPr>
            <p:nvPr userDrawn="1"/>
          </p:nvSpPr>
          <p:spPr bwMode="auto">
            <a:xfrm>
              <a:off x="2855" y="567"/>
              <a:ext cx="797" cy="401"/>
            </a:xfrm>
            <a:custGeom>
              <a:avLst/>
              <a:gdLst>
                <a:gd name="T0" fmla="*/ 264 w 390"/>
                <a:gd name="T1" fmla="*/ 0 h 196"/>
                <a:gd name="T2" fmla="*/ 195 w 390"/>
                <a:gd name="T3" fmla="*/ 70 h 196"/>
                <a:gd name="T4" fmla="*/ 126 w 390"/>
                <a:gd name="T5" fmla="*/ 0 h 196"/>
                <a:gd name="T6" fmla="*/ 126 w 390"/>
                <a:gd name="T7" fmla="*/ 0 h 196"/>
                <a:gd name="T8" fmla="*/ 0 w 390"/>
                <a:gd name="T9" fmla="*/ 0 h 196"/>
                <a:gd name="T10" fmla="*/ 0 w 390"/>
                <a:gd name="T11" fmla="*/ 0 h 196"/>
                <a:gd name="T12" fmla="*/ 195 w 390"/>
                <a:gd name="T13" fmla="*/ 196 h 196"/>
                <a:gd name="T14" fmla="*/ 390 w 390"/>
                <a:gd name="T15" fmla="*/ 0 h 196"/>
                <a:gd name="T16" fmla="*/ 390 w 390"/>
                <a:gd name="T17" fmla="*/ 0 h 196"/>
                <a:gd name="T18" fmla="*/ 264 w 390"/>
                <a:gd name="T19" fmla="*/ 0 h 196"/>
                <a:gd name="T20" fmla="*/ 264 w 390"/>
                <a:gd name="T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196">
                  <a:moveTo>
                    <a:pt x="264" y="0"/>
                  </a:moveTo>
                  <a:cubicBezTo>
                    <a:pt x="264" y="39"/>
                    <a:pt x="233" y="70"/>
                    <a:pt x="195" y="70"/>
                  </a:cubicBezTo>
                  <a:cubicBezTo>
                    <a:pt x="157" y="70"/>
                    <a:pt x="126" y="39"/>
                    <a:pt x="126" y="0"/>
                  </a:cubicBezTo>
                  <a:cubicBezTo>
                    <a:pt x="126" y="0"/>
                    <a:pt x="126" y="0"/>
                    <a:pt x="126" y="0"/>
                  </a:cubicBezTo>
                  <a:cubicBezTo>
                    <a:pt x="0" y="0"/>
                    <a:pt x="0" y="0"/>
                    <a:pt x="0" y="0"/>
                  </a:cubicBezTo>
                  <a:cubicBezTo>
                    <a:pt x="0" y="0"/>
                    <a:pt x="0" y="0"/>
                    <a:pt x="0" y="0"/>
                  </a:cubicBezTo>
                  <a:cubicBezTo>
                    <a:pt x="0" y="108"/>
                    <a:pt x="88" y="196"/>
                    <a:pt x="195" y="196"/>
                  </a:cubicBezTo>
                  <a:cubicBezTo>
                    <a:pt x="303" y="196"/>
                    <a:pt x="390" y="108"/>
                    <a:pt x="390" y="0"/>
                  </a:cubicBezTo>
                  <a:cubicBezTo>
                    <a:pt x="390" y="0"/>
                    <a:pt x="390" y="0"/>
                    <a:pt x="390" y="0"/>
                  </a:cubicBezTo>
                  <a:cubicBezTo>
                    <a:pt x="264" y="0"/>
                    <a:pt x="264" y="0"/>
                    <a:pt x="264" y="0"/>
                  </a:cubicBezTo>
                  <a:cubicBezTo>
                    <a:pt x="264" y="0"/>
                    <a:pt x="264" y="0"/>
                    <a:pt x="2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108" name="Freeform 17">
              <a:extLst>
                <a:ext uri="{FF2B5EF4-FFF2-40B4-BE49-F238E27FC236}">
                  <a16:creationId xmlns:a16="http://schemas.microsoft.com/office/drawing/2014/main" xmlns="" id="{769A151C-39E8-4B25-96D4-8E22A7EFE412}"/>
                </a:ext>
              </a:extLst>
            </p:cNvPr>
            <p:cNvSpPr>
              <a:spLocks/>
            </p:cNvSpPr>
            <p:nvPr userDrawn="1"/>
          </p:nvSpPr>
          <p:spPr bwMode="auto">
            <a:xfrm>
              <a:off x="4833" y="2023"/>
              <a:ext cx="399" cy="797"/>
            </a:xfrm>
            <a:custGeom>
              <a:avLst/>
              <a:gdLst>
                <a:gd name="T0" fmla="*/ 126 w 195"/>
                <a:gd name="T1" fmla="*/ 195 h 390"/>
                <a:gd name="T2" fmla="*/ 195 w 195"/>
                <a:gd name="T3" fmla="*/ 126 h 390"/>
                <a:gd name="T4" fmla="*/ 195 w 195"/>
                <a:gd name="T5" fmla="*/ 0 h 390"/>
                <a:gd name="T6" fmla="*/ 0 w 195"/>
                <a:gd name="T7" fmla="*/ 195 h 390"/>
                <a:gd name="T8" fmla="*/ 195 w 195"/>
                <a:gd name="T9" fmla="*/ 390 h 390"/>
                <a:gd name="T10" fmla="*/ 195 w 195"/>
                <a:gd name="T11" fmla="*/ 264 h 390"/>
                <a:gd name="T12" fmla="*/ 126 w 195"/>
                <a:gd name="T13" fmla="*/ 195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26" y="195"/>
                  </a:moveTo>
                  <a:cubicBezTo>
                    <a:pt x="126" y="157"/>
                    <a:pt x="157" y="126"/>
                    <a:pt x="195" y="126"/>
                  </a:cubicBezTo>
                  <a:cubicBezTo>
                    <a:pt x="195" y="0"/>
                    <a:pt x="195" y="0"/>
                    <a:pt x="195" y="0"/>
                  </a:cubicBezTo>
                  <a:cubicBezTo>
                    <a:pt x="87" y="0"/>
                    <a:pt x="0" y="87"/>
                    <a:pt x="0" y="195"/>
                  </a:cubicBezTo>
                  <a:cubicBezTo>
                    <a:pt x="0" y="303"/>
                    <a:pt x="87" y="390"/>
                    <a:pt x="195" y="390"/>
                  </a:cubicBezTo>
                  <a:cubicBezTo>
                    <a:pt x="195" y="264"/>
                    <a:pt x="195" y="264"/>
                    <a:pt x="195" y="264"/>
                  </a:cubicBezTo>
                  <a:cubicBezTo>
                    <a:pt x="157" y="264"/>
                    <a:pt x="126" y="233"/>
                    <a:pt x="126" y="1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grpSp>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solidFill>
                  <a:schemeClr val="tx2"/>
                </a:solidFill>
              </a:defRPr>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solidFill>
                  <a:schemeClr val="tx2"/>
                </a:solidFill>
              </a:defRPr>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D11963E3-0A95-496B-9A3D-FBF062635B52}"/>
              </a:ext>
            </a:extLst>
          </p:cNvPr>
          <p:cNvPicPr>
            <a:picLocks noChangeAspect="1"/>
          </p:cNvPicPr>
          <p:nvPr userDrawn="1"/>
        </p:nvPicPr>
        <p:blipFill>
          <a:blip r:embed="rId2"/>
          <a:stretch>
            <a:fillRect/>
          </a:stretch>
        </p:blipFill>
        <p:spPr>
          <a:xfrm>
            <a:off x="765177" y="6293935"/>
            <a:ext cx="1666875" cy="257580"/>
          </a:xfrm>
          <a:prstGeom prst="rect">
            <a:avLst/>
          </a:prstGeom>
        </p:spPr>
      </p:pic>
      <p:grpSp>
        <p:nvGrpSpPr>
          <p:cNvPr id="109" name="Group 108">
            <a:extLst>
              <a:ext uri="{FF2B5EF4-FFF2-40B4-BE49-F238E27FC236}">
                <a16:creationId xmlns:a16="http://schemas.microsoft.com/office/drawing/2014/main" xmlns="" id="{167E120C-7629-4308-9EA7-1981E7D7F470}"/>
              </a:ext>
            </a:extLst>
          </p:cNvPr>
          <p:cNvGrpSpPr/>
          <p:nvPr userDrawn="1"/>
        </p:nvGrpSpPr>
        <p:grpSpPr>
          <a:xfrm>
            <a:off x="-294300" y="-297472"/>
            <a:ext cx="12780600" cy="7449775"/>
            <a:chOff x="-294300" y="-297475"/>
            <a:chExt cx="12780600" cy="7449775"/>
          </a:xfrm>
        </p:grpSpPr>
        <p:grpSp>
          <p:nvGrpSpPr>
            <p:cNvPr id="110" name="Group 21">
              <a:extLst>
                <a:ext uri="{FF2B5EF4-FFF2-40B4-BE49-F238E27FC236}">
                  <a16:creationId xmlns:a16="http://schemas.microsoft.com/office/drawing/2014/main" xmlns="" id="{B7405F79-8D23-4546-A3CE-BC9D084A5CDA}"/>
                </a:ext>
              </a:extLst>
            </p:cNvPr>
            <p:cNvGrpSpPr>
              <a:grpSpLocks/>
            </p:cNvGrpSpPr>
            <p:nvPr userDrawn="1"/>
          </p:nvGrpSpPr>
          <p:grpSpPr bwMode="auto">
            <a:xfrm>
              <a:off x="-294300" y="0"/>
              <a:ext cx="180000" cy="6858000"/>
              <a:chOff x="-232" y="0"/>
              <a:chExt cx="232" cy="4320"/>
            </a:xfrm>
          </p:grpSpPr>
          <p:sp>
            <p:nvSpPr>
              <p:cNvPr id="183" name="Line 22">
                <a:extLst>
                  <a:ext uri="{FF2B5EF4-FFF2-40B4-BE49-F238E27FC236}">
                    <a16:creationId xmlns:a16="http://schemas.microsoft.com/office/drawing/2014/main" xmlns="" id="{86496DF1-E192-4582-BD4A-16E92A6193F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23">
                <a:extLst>
                  <a:ext uri="{FF2B5EF4-FFF2-40B4-BE49-F238E27FC236}">
                    <a16:creationId xmlns:a16="http://schemas.microsoft.com/office/drawing/2014/main" xmlns="" id="{51C77AD2-2B90-4AB3-B74E-4D7C49C602DA}"/>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5" name="Line 24">
                <a:extLst>
                  <a:ext uri="{FF2B5EF4-FFF2-40B4-BE49-F238E27FC236}">
                    <a16:creationId xmlns:a16="http://schemas.microsoft.com/office/drawing/2014/main" xmlns="" id="{E00F5F4F-F9A3-4854-8A54-C4259DDEC9D2}"/>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6" name="Line 25">
                <a:extLst>
                  <a:ext uri="{FF2B5EF4-FFF2-40B4-BE49-F238E27FC236}">
                    <a16:creationId xmlns:a16="http://schemas.microsoft.com/office/drawing/2014/main" xmlns="" id="{ECC7C55A-ED06-4165-8343-9FE94115E997}"/>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7" name="Line 26">
                <a:extLst>
                  <a:ext uri="{FF2B5EF4-FFF2-40B4-BE49-F238E27FC236}">
                    <a16:creationId xmlns:a16="http://schemas.microsoft.com/office/drawing/2014/main" xmlns="" id="{C143BD14-2392-418A-80C8-900E89ACA8B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8" name="Line 27">
                <a:extLst>
                  <a:ext uri="{FF2B5EF4-FFF2-40B4-BE49-F238E27FC236}">
                    <a16:creationId xmlns:a16="http://schemas.microsoft.com/office/drawing/2014/main" xmlns="" id="{5A95FBF0-D025-495F-B0B3-1E55DE8B6FB2}"/>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9" name="Line 28">
                <a:extLst>
                  <a:ext uri="{FF2B5EF4-FFF2-40B4-BE49-F238E27FC236}">
                    <a16:creationId xmlns:a16="http://schemas.microsoft.com/office/drawing/2014/main" xmlns="" id="{882EC1DB-5C01-4EAE-9F35-E7665FB1616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0" name="Line 31">
                <a:extLst>
                  <a:ext uri="{FF2B5EF4-FFF2-40B4-BE49-F238E27FC236}">
                    <a16:creationId xmlns:a16="http://schemas.microsoft.com/office/drawing/2014/main" xmlns="" id="{DF924643-493F-4BAE-8B37-186161E09B08}"/>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1" name="Line 32">
                <a:extLst>
                  <a:ext uri="{FF2B5EF4-FFF2-40B4-BE49-F238E27FC236}">
                    <a16:creationId xmlns:a16="http://schemas.microsoft.com/office/drawing/2014/main" xmlns="" id="{512F21BB-0C52-411D-88CB-2FF1BFD8293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2" name="Line 33">
                <a:extLst>
                  <a:ext uri="{FF2B5EF4-FFF2-40B4-BE49-F238E27FC236}">
                    <a16:creationId xmlns:a16="http://schemas.microsoft.com/office/drawing/2014/main" xmlns="" id="{FA3645F9-CB0A-4F7A-8536-BDF043DEE5D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3" name="Line 34">
                <a:extLst>
                  <a:ext uri="{FF2B5EF4-FFF2-40B4-BE49-F238E27FC236}">
                    <a16:creationId xmlns:a16="http://schemas.microsoft.com/office/drawing/2014/main" xmlns="" id="{F4F0CF19-AC9E-4465-B4B1-11FA1D551C79}"/>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4" name="Line 35">
                <a:extLst>
                  <a:ext uri="{FF2B5EF4-FFF2-40B4-BE49-F238E27FC236}">
                    <a16:creationId xmlns:a16="http://schemas.microsoft.com/office/drawing/2014/main" xmlns="" id="{192E087A-7F45-45B2-8A30-D7B8925EE227}"/>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5" name="Line 36">
                <a:extLst>
                  <a:ext uri="{FF2B5EF4-FFF2-40B4-BE49-F238E27FC236}">
                    <a16:creationId xmlns:a16="http://schemas.microsoft.com/office/drawing/2014/main" xmlns="" id="{B7D266D5-221E-4333-8EBB-1F53A0842469}"/>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6" name="Line 37">
                <a:extLst>
                  <a:ext uri="{FF2B5EF4-FFF2-40B4-BE49-F238E27FC236}">
                    <a16:creationId xmlns:a16="http://schemas.microsoft.com/office/drawing/2014/main" xmlns="" id="{F8E14477-F11F-4002-BEEE-25B26C1BFD80}"/>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7" name="Line 38">
                <a:extLst>
                  <a:ext uri="{FF2B5EF4-FFF2-40B4-BE49-F238E27FC236}">
                    <a16:creationId xmlns:a16="http://schemas.microsoft.com/office/drawing/2014/main" xmlns="" id="{65C74C28-CD5D-4487-BCA1-F25EF9783B12}"/>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98" name="Line 38">
                <a:extLst>
                  <a:ext uri="{FF2B5EF4-FFF2-40B4-BE49-F238E27FC236}">
                    <a16:creationId xmlns:a16="http://schemas.microsoft.com/office/drawing/2014/main" xmlns="" id="{C0EFCA7F-0474-41E6-AA4D-ACA6CB1C884D}"/>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1" name="Group 21">
              <a:extLst>
                <a:ext uri="{FF2B5EF4-FFF2-40B4-BE49-F238E27FC236}">
                  <a16:creationId xmlns:a16="http://schemas.microsoft.com/office/drawing/2014/main" xmlns="" id="{21AA8BB3-867A-412E-BE86-03588A072985}"/>
                </a:ext>
              </a:extLst>
            </p:cNvPr>
            <p:cNvGrpSpPr>
              <a:grpSpLocks/>
            </p:cNvGrpSpPr>
            <p:nvPr userDrawn="1"/>
          </p:nvGrpSpPr>
          <p:grpSpPr bwMode="auto">
            <a:xfrm>
              <a:off x="12306300" y="0"/>
              <a:ext cx="180000" cy="6858000"/>
              <a:chOff x="-232" y="0"/>
              <a:chExt cx="232" cy="4320"/>
            </a:xfrm>
          </p:grpSpPr>
          <p:sp>
            <p:nvSpPr>
              <p:cNvPr id="167" name="Line 22">
                <a:extLst>
                  <a:ext uri="{FF2B5EF4-FFF2-40B4-BE49-F238E27FC236}">
                    <a16:creationId xmlns:a16="http://schemas.microsoft.com/office/drawing/2014/main" xmlns="" id="{625DB9E1-10B4-4F76-B2A4-CF32F7E619E7}"/>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23">
                <a:extLst>
                  <a:ext uri="{FF2B5EF4-FFF2-40B4-BE49-F238E27FC236}">
                    <a16:creationId xmlns:a16="http://schemas.microsoft.com/office/drawing/2014/main" xmlns="" id="{020D3C4F-88AE-4FF7-8FD8-DA65A49B3EB6}"/>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9" name="Line 24">
                <a:extLst>
                  <a:ext uri="{FF2B5EF4-FFF2-40B4-BE49-F238E27FC236}">
                    <a16:creationId xmlns:a16="http://schemas.microsoft.com/office/drawing/2014/main" xmlns="" id="{05377C6C-A19F-41EC-AC0D-A4DE38620E2C}"/>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5">
                <a:extLst>
                  <a:ext uri="{FF2B5EF4-FFF2-40B4-BE49-F238E27FC236}">
                    <a16:creationId xmlns:a16="http://schemas.microsoft.com/office/drawing/2014/main" xmlns="" id="{08094211-40ED-4A67-ABBA-7F25A6D5094F}"/>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6">
                <a:extLst>
                  <a:ext uri="{FF2B5EF4-FFF2-40B4-BE49-F238E27FC236}">
                    <a16:creationId xmlns:a16="http://schemas.microsoft.com/office/drawing/2014/main" xmlns="" id="{497B7462-61B1-4D69-8E43-D587748AC1DD}"/>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7">
                <a:extLst>
                  <a:ext uri="{FF2B5EF4-FFF2-40B4-BE49-F238E27FC236}">
                    <a16:creationId xmlns:a16="http://schemas.microsoft.com/office/drawing/2014/main" xmlns="" id="{44692F17-0012-4CD9-A607-789000C3F07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8">
                <a:extLst>
                  <a:ext uri="{FF2B5EF4-FFF2-40B4-BE49-F238E27FC236}">
                    <a16:creationId xmlns:a16="http://schemas.microsoft.com/office/drawing/2014/main" xmlns="" id="{80292EB5-6F1D-434C-904E-A259A45005EB}"/>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31">
                <a:extLst>
                  <a:ext uri="{FF2B5EF4-FFF2-40B4-BE49-F238E27FC236}">
                    <a16:creationId xmlns:a16="http://schemas.microsoft.com/office/drawing/2014/main" xmlns="" id="{87CBE85D-B81E-462A-AECB-FC4B82264802}"/>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32">
                <a:extLst>
                  <a:ext uri="{FF2B5EF4-FFF2-40B4-BE49-F238E27FC236}">
                    <a16:creationId xmlns:a16="http://schemas.microsoft.com/office/drawing/2014/main" xmlns="" id="{1D6E3AF1-2F1D-4630-9754-0C10EC34C0FD}"/>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3">
                <a:extLst>
                  <a:ext uri="{FF2B5EF4-FFF2-40B4-BE49-F238E27FC236}">
                    <a16:creationId xmlns:a16="http://schemas.microsoft.com/office/drawing/2014/main" xmlns="" id="{8542E252-FB94-4D90-8CD1-5B8279FE15E4}"/>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4">
                <a:extLst>
                  <a:ext uri="{FF2B5EF4-FFF2-40B4-BE49-F238E27FC236}">
                    <a16:creationId xmlns:a16="http://schemas.microsoft.com/office/drawing/2014/main" xmlns="" id="{547293D3-5F31-4B87-91BB-DB273CC1C7DA}"/>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5">
                <a:extLst>
                  <a:ext uri="{FF2B5EF4-FFF2-40B4-BE49-F238E27FC236}">
                    <a16:creationId xmlns:a16="http://schemas.microsoft.com/office/drawing/2014/main" xmlns="" id="{FE32EACF-FD06-4FBA-94A9-220F2EFF2518}"/>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6">
                <a:extLst>
                  <a:ext uri="{FF2B5EF4-FFF2-40B4-BE49-F238E27FC236}">
                    <a16:creationId xmlns:a16="http://schemas.microsoft.com/office/drawing/2014/main" xmlns="" id="{93309955-F88D-4AF0-BD47-26DBD6B39BD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7">
                <a:extLst>
                  <a:ext uri="{FF2B5EF4-FFF2-40B4-BE49-F238E27FC236}">
                    <a16:creationId xmlns:a16="http://schemas.microsoft.com/office/drawing/2014/main" xmlns="" id="{F7AD535F-A813-48F6-B09D-01D0B0BE54AB}"/>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8">
                <a:extLst>
                  <a:ext uri="{FF2B5EF4-FFF2-40B4-BE49-F238E27FC236}">
                    <a16:creationId xmlns:a16="http://schemas.microsoft.com/office/drawing/2014/main" xmlns="" id="{8F8B5372-FC3A-4EDE-8600-C19E9F19E79B}"/>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8">
                <a:extLst>
                  <a:ext uri="{FF2B5EF4-FFF2-40B4-BE49-F238E27FC236}">
                    <a16:creationId xmlns:a16="http://schemas.microsoft.com/office/drawing/2014/main" xmlns="" id="{96C9B85D-35CF-4195-9615-2967BD21285A}"/>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2" name="Group 41">
              <a:extLst>
                <a:ext uri="{FF2B5EF4-FFF2-40B4-BE49-F238E27FC236}">
                  <a16:creationId xmlns:a16="http://schemas.microsoft.com/office/drawing/2014/main" xmlns="" id="{99B1DF5B-C4E4-44FE-A267-78F21ADAF601}"/>
                </a:ext>
              </a:extLst>
            </p:cNvPr>
            <p:cNvGrpSpPr>
              <a:grpSpLocks/>
            </p:cNvGrpSpPr>
            <p:nvPr userDrawn="1"/>
          </p:nvGrpSpPr>
          <p:grpSpPr bwMode="auto">
            <a:xfrm>
              <a:off x="1" y="-297475"/>
              <a:ext cx="12191999" cy="180000"/>
              <a:chOff x="0" y="-689"/>
              <a:chExt cx="7680" cy="232"/>
            </a:xfrm>
          </p:grpSpPr>
          <p:sp>
            <p:nvSpPr>
              <p:cNvPr id="141" name="Line 42">
                <a:extLst>
                  <a:ext uri="{FF2B5EF4-FFF2-40B4-BE49-F238E27FC236}">
                    <a16:creationId xmlns:a16="http://schemas.microsoft.com/office/drawing/2014/main" xmlns="" id="{45F0F9E8-B620-4F3E-BA39-4830DF0D0D83}"/>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43">
                <a:extLst>
                  <a:ext uri="{FF2B5EF4-FFF2-40B4-BE49-F238E27FC236}">
                    <a16:creationId xmlns:a16="http://schemas.microsoft.com/office/drawing/2014/main" xmlns="" id="{D68BA4E3-9F84-4A3B-9C69-BC8298B2FD72}"/>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44">
                <a:extLst>
                  <a:ext uri="{FF2B5EF4-FFF2-40B4-BE49-F238E27FC236}">
                    <a16:creationId xmlns:a16="http://schemas.microsoft.com/office/drawing/2014/main" xmlns="" id="{0BD0181B-9792-4DF5-BD2B-68292F87B86D}"/>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44" name="Line 45">
                <a:extLst>
                  <a:ext uri="{FF2B5EF4-FFF2-40B4-BE49-F238E27FC236}">
                    <a16:creationId xmlns:a16="http://schemas.microsoft.com/office/drawing/2014/main" xmlns="" id="{67E7330A-496C-4763-93DB-A4B87ED75225}"/>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46">
                <a:extLst>
                  <a:ext uri="{FF2B5EF4-FFF2-40B4-BE49-F238E27FC236}">
                    <a16:creationId xmlns:a16="http://schemas.microsoft.com/office/drawing/2014/main" xmlns="" id="{02272521-B5A1-41D9-A66B-2ADC3FD46031}"/>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47">
                <a:extLst>
                  <a:ext uri="{FF2B5EF4-FFF2-40B4-BE49-F238E27FC236}">
                    <a16:creationId xmlns:a16="http://schemas.microsoft.com/office/drawing/2014/main" xmlns="" id="{435A7688-6431-43C9-8873-C7D57A0660D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48">
                <a:extLst>
                  <a:ext uri="{FF2B5EF4-FFF2-40B4-BE49-F238E27FC236}">
                    <a16:creationId xmlns:a16="http://schemas.microsoft.com/office/drawing/2014/main" xmlns="" id="{2C2FA14D-E959-4389-ABA6-76B762DA6860}"/>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49">
                <a:extLst>
                  <a:ext uri="{FF2B5EF4-FFF2-40B4-BE49-F238E27FC236}">
                    <a16:creationId xmlns:a16="http://schemas.microsoft.com/office/drawing/2014/main" xmlns="" id="{48B4ECB9-9E38-4A73-91F6-AEF490ACF6BE}"/>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50">
                <a:extLst>
                  <a:ext uri="{FF2B5EF4-FFF2-40B4-BE49-F238E27FC236}">
                    <a16:creationId xmlns:a16="http://schemas.microsoft.com/office/drawing/2014/main" xmlns="" id="{DBF20803-4468-4395-BDCC-5F280AD9E24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51">
                <a:extLst>
                  <a:ext uri="{FF2B5EF4-FFF2-40B4-BE49-F238E27FC236}">
                    <a16:creationId xmlns:a16="http://schemas.microsoft.com/office/drawing/2014/main" xmlns="" id="{471F8A43-6DDF-4AC5-A2E0-93575F50A0F7}"/>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52">
                <a:extLst>
                  <a:ext uri="{FF2B5EF4-FFF2-40B4-BE49-F238E27FC236}">
                    <a16:creationId xmlns:a16="http://schemas.microsoft.com/office/drawing/2014/main" xmlns="" id="{D8BF758B-DC8B-4BFA-B73B-F53FB738B1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53">
                <a:extLst>
                  <a:ext uri="{FF2B5EF4-FFF2-40B4-BE49-F238E27FC236}">
                    <a16:creationId xmlns:a16="http://schemas.microsoft.com/office/drawing/2014/main" xmlns="" id="{DB51DDBD-4C62-4EE9-B7EC-4A5918D342B4}"/>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3" name="Line 54">
                <a:extLst>
                  <a:ext uri="{FF2B5EF4-FFF2-40B4-BE49-F238E27FC236}">
                    <a16:creationId xmlns:a16="http://schemas.microsoft.com/office/drawing/2014/main" xmlns="" id="{7CE160D7-36C6-410B-A021-476EEB24621C}"/>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55">
                <a:extLst>
                  <a:ext uri="{FF2B5EF4-FFF2-40B4-BE49-F238E27FC236}">
                    <a16:creationId xmlns:a16="http://schemas.microsoft.com/office/drawing/2014/main" xmlns="" id="{9849D09B-FD3D-4D42-9193-A79898542ABF}"/>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56">
                <a:extLst>
                  <a:ext uri="{FF2B5EF4-FFF2-40B4-BE49-F238E27FC236}">
                    <a16:creationId xmlns:a16="http://schemas.microsoft.com/office/drawing/2014/main" xmlns="" id="{E1D893A9-EBA2-426E-8F34-63B41D6A3E0C}"/>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57">
                <a:extLst>
                  <a:ext uri="{FF2B5EF4-FFF2-40B4-BE49-F238E27FC236}">
                    <a16:creationId xmlns:a16="http://schemas.microsoft.com/office/drawing/2014/main" xmlns="" id="{B6B33FC5-C493-4102-870C-8CA1D66E64EE}"/>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58">
                <a:extLst>
                  <a:ext uri="{FF2B5EF4-FFF2-40B4-BE49-F238E27FC236}">
                    <a16:creationId xmlns:a16="http://schemas.microsoft.com/office/drawing/2014/main" xmlns="" id="{9AF50DCC-EFF4-4F84-B76D-E59BAF5A434A}"/>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59">
                <a:extLst>
                  <a:ext uri="{FF2B5EF4-FFF2-40B4-BE49-F238E27FC236}">
                    <a16:creationId xmlns:a16="http://schemas.microsoft.com/office/drawing/2014/main" xmlns="" id="{C5972294-2FF9-4845-9FCC-14AEA9B02E1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60">
                <a:extLst>
                  <a:ext uri="{FF2B5EF4-FFF2-40B4-BE49-F238E27FC236}">
                    <a16:creationId xmlns:a16="http://schemas.microsoft.com/office/drawing/2014/main" xmlns="" id="{AA138C86-1BA7-486F-B8B4-71F1D2F3EE7E}"/>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61">
                <a:extLst>
                  <a:ext uri="{FF2B5EF4-FFF2-40B4-BE49-F238E27FC236}">
                    <a16:creationId xmlns:a16="http://schemas.microsoft.com/office/drawing/2014/main" xmlns="" id="{8D01C8D1-A25D-4274-BD0B-6267FBB10446}"/>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62">
                <a:extLst>
                  <a:ext uri="{FF2B5EF4-FFF2-40B4-BE49-F238E27FC236}">
                    <a16:creationId xmlns:a16="http://schemas.microsoft.com/office/drawing/2014/main" xmlns="" id="{5B5F656C-BFB5-4AEB-A4E0-9678BCE7C2F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63">
                <a:extLst>
                  <a:ext uri="{FF2B5EF4-FFF2-40B4-BE49-F238E27FC236}">
                    <a16:creationId xmlns:a16="http://schemas.microsoft.com/office/drawing/2014/main" xmlns="" id="{C9481468-3F75-423D-9C77-1E117170AF48}"/>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64">
                <a:extLst>
                  <a:ext uri="{FF2B5EF4-FFF2-40B4-BE49-F238E27FC236}">
                    <a16:creationId xmlns:a16="http://schemas.microsoft.com/office/drawing/2014/main" xmlns="" id="{711CF8C8-D1AA-4680-A5EB-0CD2F8033D14}"/>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65">
                <a:extLst>
                  <a:ext uri="{FF2B5EF4-FFF2-40B4-BE49-F238E27FC236}">
                    <a16:creationId xmlns:a16="http://schemas.microsoft.com/office/drawing/2014/main" xmlns="" id="{CE3E0EF4-1954-4B2F-8F1D-A304D3BBDC2C}"/>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44">
                <a:extLst>
                  <a:ext uri="{FF2B5EF4-FFF2-40B4-BE49-F238E27FC236}">
                    <a16:creationId xmlns:a16="http://schemas.microsoft.com/office/drawing/2014/main" xmlns="" id="{89E1ECD7-ACE6-414C-BF00-C753A90A0241}"/>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66" name="Line 43">
                <a:extLst>
                  <a:ext uri="{FF2B5EF4-FFF2-40B4-BE49-F238E27FC236}">
                    <a16:creationId xmlns:a16="http://schemas.microsoft.com/office/drawing/2014/main" xmlns="" id="{EA3630A0-B86D-45E3-B434-02F002436C3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3" name="Group 41">
              <a:extLst>
                <a:ext uri="{FF2B5EF4-FFF2-40B4-BE49-F238E27FC236}">
                  <a16:creationId xmlns:a16="http://schemas.microsoft.com/office/drawing/2014/main" xmlns="" id="{1585C6C2-D208-4F2B-ACAB-728C9710757D}"/>
                </a:ext>
              </a:extLst>
            </p:cNvPr>
            <p:cNvGrpSpPr>
              <a:grpSpLocks/>
            </p:cNvGrpSpPr>
            <p:nvPr userDrawn="1"/>
          </p:nvGrpSpPr>
          <p:grpSpPr bwMode="auto">
            <a:xfrm>
              <a:off x="6351" y="6972300"/>
              <a:ext cx="12195174" cy="180000"/>
              <a:chOff x="4" y="-689"/>
              <a:chExt cx="7682" cy="232"/>
            </a:xfrm>
          </p:grpSpPr>
          <p:sp>
            <p:nvSpPr>
              <p:cNvPr id="114" name="Line 42">
                <a:extLst>
                  <a:ext uri="{FF2B5EF4-FFF2-40B4-BE49-F238E27FC236}">
                    <a16:creationId xmlns:a16="http://schemas.microsoft.com/office/drawing/2014/main" xmlns="" id="{EC25EEA2-9262-40A6-8866-6A96CCE7C73E}"/>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43">
                <a:extLst>
                  <a:ext uri="{FF2B5EF4-FFF2-40B4-BE49-F238E27FC236}">
                    <a16:creationId xmlns:a16="http://schemas.microsoft.com/office/drawing/2014/main" xmlns="" id="{9E67D488-40B9-4E76-842C-88D12E37E810}"/>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44">
                <a:extLst>
                  <a:ext uri="{FF2B5EF4-FFF2-40B4-BE49-F238E27FC236}">
                    <a16:creationId xmlns:a16="http://schemas.microsoft.com/office/drawing/2014/main" xmlns="" id="{9BE130D6-091F-4F12-9AC1-F7E8E4E9CF03}"/>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45">
                <a:extLst>
                  <a:ext uri="{FF2B5EF4-FFF2-40B4-BE49-F238E27FC236}">
                    <a16:creationId xmlns:a16="http://schemas.microsoft.com/office/drawing/2014/main" xmlns="" id="{9BE375EF-1F5A-4BE1-81A3-34C76B31EFB4}"/>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00A5B5C8-59B7-4978-9A20-3277B80D7C8F}"/>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706C2ECE-3E3D-42D7-BF28-F876F9D5AF12}"/>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6EE3D89A-7611-4538-B726-F678B3D9C9D3}"/>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805C665E-4F54-455C-BF11-C31BF986AE67}"/>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E6E2781-594E-4C93-9E52-79E5EEDA9876}"/>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96046C71-E91C-44D7-8FC0-1890560F34FD}"/>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932EA2FF-5443-421E-B6A2-B74B071D14B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9143BEB8-E3BB-4AF6-A0FC-B51FC0EC4357}"/>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5DDDADD-C08F-459D-8D62-FBFFF63AC1D9}"/>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55">
                <a:extLst>
                  <a:ext uri="{FF2B5EF4-FFF2-40B4-BE49-F238E27FC236}">
                    <a16:creationId xmlns:a16="http://schemas.microsoft.com/office/drawing/2014/main" xmlns="" id="{E5DCC09F-8969-4442-B22F-9938F331B9B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56">
                <a:extLst>
                  <a:ext uri="{FF2B5EF4-FFF2-40B4-BE49-F238E27FC236}">
                    <a16:creationId xmlns:a16="http://schemas.microsoft.com/office/drawing/2014/main" xmlns="" id="{705802F6-5BD4-4EC2-AFEA-D48D74165CCA}"/>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57">
                <a:extLst>
                  <a:ext uri="{FF2B5EF4-FFF2-40B4-BE49-F238E27FC236}">
                    <a16:creationId xmlns:a16="http://schemas.microsoft.com/office/drawing/2014/main" xmlns="" id="{BB3812C2-52C0-465E-8921-33B6200A7324}"/>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58">
                <a:extLst>
                  <a:ext uri="{FF2B5EF4-FFF2-40B4-BE49-F238E27FC236}">
                    <a16:creationId xmlns:a16="http://schemas.microsoft.com/office/drawing/2014/main" xmlns="" id="{8BEDC423-8483-434E-8D92-640B25EA06A7}"/>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59">
                <a:extLst>
                  <a:ext uri="{FF2B5EF4-FFF2-40B4-BE49-F238E27FC236}">
                    <a16:creationId xmlns:a16="http://schemas.microsoft.com/office/drawing/2014/main" xmlns="" id="{B5AB790E-45EC-4CD5-9431-67BD8F583B48}"/>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60">
                <a:extLst>
                  <a:ext uri="{FF2B5EF4-FFF2-40B4-BE49-F238E27FC236}">
                    <a16:creationId xmlns:a16="http://schemas.microsoft.com/office/drawing/2014/main" xmlns="" id="{96FB0BA6-9216-4B75-9B28-02C850493226}"/>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61">
                <a:extLst>
                  <a:ext uri="{FF2B5EF4-FFF2-40B4-BE49-F238E27FC236}">
                    <a16:creationId xmlns:a16="http://schemas.microsoft.com/office/drawing/2014/main" xmlns="" id="{B4131311-F884-41E9-BEB9-416CE7D39EB7}"/>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62">
                <a:extLst>
                  <a:ext uri="{FF2B5EF4-FFF2-40B4-BE49-F238E27FC236}">
                    <a16:creationId xmlns:a16="http://schemas.microsoft.com/office/drawing/2014/main" xmlns="" id="{DA2D9493-51CD-48F0-BC06-5A10973AE19B}"/>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63">
                <a:extLst>
                  <a:ext uri="{FF2B5EF4-FFF2-40B4-BE49-F238E27FC236}">
                    <a16:creationId xmlns:a16="http://schemas.microsoft.com/office/drawing/2014/main" xmlns="" id="{63074F60-5158-4EB4-A53B-44DD48DB324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64">
                <a:extLst>
                  <a:ext uri="{FF2B5EF4-FFF2-40B4-BE49-F238E27FC236}">
                    <a16:creationId xmlns:a16="http://schemas.microsoft.com/office/drawing/2014/main" xmlns="" id="{3F51D795-4BD0-4A3B-B9D0-7473E094F95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65">
                <a:extLst>
                  <a:ext uri="{FF2B5EF4-FFF2-40B4-BE49-F238E27FC236}">
                    <a16:creationId xmlns:a16="http://schemas.microsoft.com/office/drawing/2014/main" xmlns="" id="{929DFEF0-DDA1-4EEE-941E-2BF7B1772565}"/>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44">
                <a:extLst>
                  <a:ext uri="{FF2B5EF4-FFF2-40B4-BE49-F238E27FC236}">
                    <a16:creationId xmlns:a16="http://schemas.microsoft.com/office/drawing/2014/main" xmlns="" id="{A142FD28-66C5-46CC-8F90-AC25693B0A84}"/>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43">
                <a:extLst>
                  <a:ext uri="{FF2B5EF4-FFF2-40B4-BE49-F238E27FC236}">
                    <a16:creationId xmlns:a16="http://schemas.microsoft.com/office/drawing/2014/main" xmlns="" id="{2A1F8128-0369-4C72-B766-E6ED5D7184E7}"/>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321634000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itle slide turquoise: arrow right">
    <p:bg bwMode="gray">
      <p:bgPr>
        <a:solidFill>
          <a:srgbClr val="6BA5B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CCC51344-E680-40EB-A098-EC36FB4E3BB4}"/>
              </a:ext>
            </a:extLst>
          </p:cNvPr>
          <p:cNvSpPr>
            <a:spLocks noGrp="1"/>
          </p:cNvSpPr>
          <p:nvPr>
            <p:ph type="subTitle" idx="1" hasCustomPrompt="1"/>
          </p:nvPr>
        </p:nvSpPr>
        <p:spPr bwMode="gray">
          <a:xfrm>
            <a:off x="762037" y="3407411"/>
            <a:ext cx="7061201" cy="1260000"/>
          </a:xfrm>
        </p:spPr>
        <p:txBody>
          <a:bodyPr>
            <a:noAutofit/>
          </a:bodyPr>
          <a:lstStyle>
            <a:lvl1pPr marL="0" indent="0" algn="l">
              <a:lnSpc>
                <a:spcPct val="95000"/>
              </a:lnSpc>
              <a:buNone/>
              <a:defRPr sz="2400"/>
            </a:lvl1pPr>
            <a:lvl2pPr marL="456843" indent="0" algn="ctr">
              <a:buNone/>
              <a:defRPr sz="2000"/>
            </a:lvl2pPr>
            <a:lvl3pPr marL="913720" indent="0" algn="ctr">
              <a:buNone/>
              <a:defRPr sz="1900"/>
            </a:lvl3pPr>
            <a:lvl4pPr marL="1370580" indent="0" algn="ctr">
              <a:buNone/>
              <a:defRPr sz="1600"/>
            </a:lvl4pPr>
            <a:lvl5pPr marL="1827440" indent="0" algn="ctr">
              <a:buNone/>
              <a:defRPr sz="1600"/>
            </a:lvl5pPr>
            <a:lvl6pPr marL="2284318" indent="0" algn="ctr">
              <a:buNone/>
              <a:defRPr sz="1600"/>
            </a:lvl6pPr>
            <a:lvl7pPr marL="2741158" indent="0" algn="ctr">
              <a:buNone/>
              <a:defRPr sz="1600"/>
            </a:lvl7pPr>
            <a:lvl8pPr marL="3198000" indent="0" algn="ctr">
              <a:buNone/>
              <a:defRPr sz="1600"/>
            </a:lvl8pPr>
            <a:lvl9pPr marL="3654843" indent="0" algn="ctr">
              <a:buNone/>
              <a:defRPr sz="1600"/>
            </a:lvl9pPr>
          </a:lstStyle>
          <a:p>
            <a:r>
              <a:rPr lang="en-US"/>
              <a:t>click to edit master subtitle style</a:t>
            </a:r>
            <a:endParaRPr lang="en-GB"/>
          </a:p>
        </p:txBody>
      </p:sp>
      <p:sp>
        <p:nvSpPr>
          <p:cNvPr id="2" name="Title 1">
            <a:extLst>
              <a:ext uri="{FF2B5EF4-FFF2-40B4-BE49-F238E27FC236}">
                <a16:creationId xmlns:a16="http://schemas.microsoft.com/office/drawing/2014/main" xmlns="" id="{6F8CDD21-BA95-4098-843D-BF2F0B068305}"/>
              </a:ext>
            </a:extLst>
          </p:cNvPr>
          <p:cNvSpPr>
            <a:spLocks noGrp="1"/>
          </p:cNvSpPr>
          <p:nvPr>
            <p:ph type="ctrTitle" hasCustomPrompt="1"/>
          </p:nvPr>
        </p:nvSpPr>
        <p:spPr bwMode="gray">
          <a:xfrm>
            <a:off x="762000" y="1563689"/>
            <a:ext cx="7061200" cy="1844675"/>
          </a:xfrm>
        </p:spPr>
        <p:txBody>
          <a:bodyPr anchor="t" anchorCtr="0">
            <a:noAutofit/>
          </a:bodyPr>
          <a:lstStyle>
            <a:lvl1pPr algn="l">
              <a:lnSpc>
                <a:spcPct val="95000"/>
              </a:lnSpc>
              <a:defRPr sz="4300">
                <a:solidFill>
                  <a:schemeClr val="bg1"/>
                </a:solidFill>
              </a:defRPr>
            </a:lvl1pPr>
          </a:lstStyle>
          <a:p>
            <a:r>
              <a:rPr lang="en-US"/>
              <a:t>click to edit master title style</a:t>
            </a:r>
            <a:endParaRPr lang="en-GB"/>
          </a:p>
        </p:txBody>
      </p:sp>
      <p:sp>
        <p:nvSpPr>
          <p:cNvPr id="118" name="Text Placeholder 117">
            <a:extLst>
              <a:ext uri="{FF2B5EF4-FFF2-40B4-BE49-F238E27FC236}">
                <a16:creationId xmlns:a16="http://schemas.microsoft.com/office/drawing/2014/main" xmlns="" id="{473DD741-3753-49CC-9161-34F1CB2C3352}"/>
              </a:ext>
            </a:extLst>
          </p:cNvPr>
          <p:cNvSpPr>
            <a:spLocks noGrp="1"/>
          </p:cNvSpPr>
          <p:nvPr>
            <p:ph type="body" sz="quarter" idx="10" hasCustomPrompt="1"/>
          </p:nvPr>
        </p:nvSpPr>
        <p:spPr bwMode="gray">
          <a:xfrm>
            <a:off x="762037" y="5393689"/>
            <a:ext cx="7061201" cy="581699"/>
          </a:xfrm>
        </p:spPr>
        <p:txBody>
          <a:bodyPr>
            <a:noAutofit/>
          </a:bodyPr>
          <a:lstStyle>
            <a:lvl1pPr marL="0" indent="0">
              <a:lnSpc>
                <a:spcPct val="105000"/>
              </a:lnSpc>
              <a:buNone/>
              <a:defRPr sz="1200"/>
            </a:lvl1pPr>
            <a:lvl2pPr>
              <a:defRPr sz="1200"/>
            </a:lvl2pPr>
            <a:lvl3pPr>
              <a:defRPr sz="1200"/>
            </a:lvl3pPr>
            <a:lvl4pPr>
              <a:defRPr sz="1200"/>
            </a:lvl4pPr>
            <a:lvl5pPr>
              <a:defRPr sz="1200"/>
            </a:lvl5pPr>
          </a:lstStyle>
          <a:p>
            <a:pPr lvl="0"/>
            <a:r>
              <a:rPr lang="en-US"/>
              <a:t>edit master text styles</a:t>
            </a:r>
            <a:endParaRPr lang="en-GB"/>
          </a:p>
        </p:txBody>
      </p:sp>
      <p:pic>
        <p:nvPicPr>
          <p:cNvPr id="90" name="Logo">
            <a:extLst>
              <a:ext uri="{FF2B5EF4-FFF2-40B4-BE49-F238E27FC236}">
                <a16:creationId xmlns:a16="http://schemas.microsoft.com/office/drawing/2014/main" xmlns="" id="{08482EB0-9139-4922-BCAF-84CAE7F65ED8}"/>
              </a:ext>
            </a:extLst>
          </p:cNvPr>
          <p:cNvPicPr>
            <a:picLocks noChangeAspect="1"/>
          </p:cNvPicPr>
          <p:nvPr userDrawn="1"/>
        </p:nvPicPr>
        <p:blipFill>
          <a:blip r:embed="rId2"/>
          <a:stretch>
            <a:fillRect/>
          </a:stretch>
        </p:blipFill>
        <p:spPr>
          <a:xfrm>
            <a:off x="765177" y="6293935"/>
            <a:ext cx="1666875" cy="257580"/>
          </a:xfrm>
          <a:prstGeom prst="rect">
            <a:avLst/>
          </a:prstGeom>
        </p:spPr>
      </p:pic>
      <p:sp>
        <p:nvSpPr>
          <p:cNvPr id="92" name="Freeform: Shape 91">
            <a:extLst>
              <a:ext uri="{FF2B5EF4-FFF2-40B4-BE49-F238E27FC236}">
                <a16:creationId xmlns:a16="http://schemas.microsoft.com/office/drawing/2014/main" xmlns="" id="{FFC1E14A-19A6-4DD1-AFFD-8494C0441D75}"/>
              </a:ext>
            </a:extLst>
          </p:cNvPr>
          <p:cNvSpPr>
            <a:spLocks/>
          </p:cNvSpPr>
          <p:nvPr userDrawn="1"/>
        </p:nvSpPr>
        <p:spPr bwMode="auto">
          <a:xfrm>
            <a:off x="6189665" y="0"/>
            <a:ext cx="2725739" cy="1934619"/>
          </a:xfrm>
          <a:custGeom>
            <a:avLst/>
            <a:gdLst>
              <a:gd name="connsiteX0" fmla="*/ 1202078 w 2725738"/>
              <a:gd name="connsiteY0" fmla="*/ 0 h 1934619"/>
              <a:gd name="connsiteX1" fmla="*/ 2224120 w 2725738"/>
              <a:gd name="connsiteY1" fmla="*/ 0 h 1934619"/>
              <a:gd name="connsiteX2" fmla="*/ 2290810 w 2725738"/>
              <a:gd name="connsiteY2" fmla="*/ 64887 h 1934619"/>
              <a:gd name="connsiteX3" fmla="*/ 2617279 w 2725738"/>
              <a:gd name="connsiteY3" fmla="*/ 382526 h 1934619"/>
              <a:gd name="connsiteX4" fmla="*/ 2725738 w 2725738"/>
              <a:gd name="connsiteY4" fmla="*/ 634046 h 1934619"/>
              <a:gd name="connsiteX5" fmla="*/ 2617279 w 2725738"/>
              <a:gd name="connsiteY5" fmla="*/ 888424 h 1934619"/>
              <a:gd name="connsiteX6" fmla="*/ 1604047 w 2725738"/>
              <a:gd name="connsiteY6" fmla="*/ 1837341 h 1934619"/>
              <a:gd name="connsiteX7" fmla="*/ 1104566 w 2725738"/>
              <a:gd name="connsiteY7" fmla="*/ 1825908 h 1934619"/>
              <a:gd name="connsiteX8" fmla="*/ 1115983 w 2725738"/>
              <a:gd name="connsiteY8" fmla="*/ 1328584 h 1934619"/>
              <a:gd name="connsiteX9" fmla="*/ 1481317 w 2725738"/>
              <a:gd name="connsiteY9" fmla="*/ 977028 h 1934619"/>
              <a:gd name="connsiteX10" fmla="*/ 348210 w 2725738"/>
              <a:gd name="connsiteY10" fmla="*/ 977028 h 1934619"/>
              <a:gd name="connsiteX11" fmla="*/ 0 w 2725738"/>
              <a:gd name="connsiteY11" fmla="*/ 639763 h 1934619"/>
              <a:gd name="connsiteX12" fmla="*/ 348210 w 2725738"/>
              <a:gd name="connsiteY12" fmla="*/ 302497 h 1934619"/>
              <a:gd name="connsiteX13" fmla="*/ 1504151 w 2725738"/>
              <a:gd name="connsiteY13" fmla="*/ 302497 h 1934619"/>
              <a:gd name="connsiteX14" fmla="*/ 1210751 w 2725738"/>
              <a:gd name="connsiteY14" fmla="*/ 8685 h 19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5738" h="1934619">
                <a:moveTo>
                  <a:pt x="1202078" y="0"/>
                </a:moveTo>
                <a:lnTo>
                  <a:pt x="2224120" y="0"/>
                </a:lnTo>
                <a:lnTo>
                  <a:pt x="2290810" y="64887"/>
                </a:lnTo>
                <a:cubicBezTo>
                  <a:pt x="2617279" y="382526"/>
                  <a:pt x="2617279" y="382526"/>
                  <a:pt x="2617279" y="382526"/>
                </a:cubicBezTo>
                <a:cubicBezTo>
                  <a:pt x="2677217" y="448264"/>
                  <a:pt x="2725738" y="536868"/>
                  <a:pt x="2725738" y="634046"/>
                </a:cubicBezTo>
                <a:cubicBezTo>
                  <a:pt x="2725738" y="734083"/>
                  <a:pt x="2677217" y="822686"/>
                  <a:pt x="2617279" y="888424"/>
                </a:cubicBezTo>
                <a:cubicBezTo>
                  <a:pt x="1604047" y="1837341"/>
                  <a:pt x="1604047" y="1837341"/>
                  <a:pt x="1604047" y="1837341"/>
                </a:cubicBezTo>
                <a:cubicBezTo>
                  <a:pt x="1461338" y="1971675"/>
                  <a:pt x="1235858" y="1965959"/>
                  <a:pt x="1104566" y="1825908"/>
                </a:cubicBezTo>
                <a:cubicBezTo>
                  <a:pt x="970420" y="1685857"/>
                  <a:pt x="976128" y="1460061"/>
                  <a:pt x="1115983" y="1328584"/>
                </a:cubicBezTo>
                <a:cubicBezTo>
                  <a:pt x="1481317" y="977028"/>
                  <a:pt x="1481317" y="977028"/>
                  <a:pt x="1481317" y="977028"/>
                </a:cubicBezTo>
                <a:cubicBezTo>
                  <a:pt x="348210" y="977028"/>
                  <a:pt x="348210" y="977028"/>
                  <a:pt x="348210" y="977028"/>
                </a:cubicBezTo>
                <a:cubicBezTo>
                  <a:pt x="156980" y="977028"/>
                  <a:pt x="0" y="834119"/>
                  <a:pt x="0" y="639763"/>
                </a:cubicBezTo>
                <a:cubicBezTo>
                  <a:pt x="0" y="448264"/>
                  <a:pt x="156980" y="302497"/>
                  <a:pt x="348210" y="302497"/>
                </a:cubicBezTo>
                <a:cubicBezTo>
                  <a:pt x="1504151" y="302497"/>
                  <a:pt x="1504151" y="302497"/>
                  <a:pt x="1504151" y="302497"/>
                </a:cubicBezTo>
                <a:cubicBezTo>
                  <a:pt x="1358588" y="156730"/>
                  <a:pt x="1267611" y="65625"/>
                  <a:pt x="1210751" y="8685"/>
                </a:cubicBezTo>
                <a:close/>
              </a:path>
            </a:pathLst>
          </a:custGeom>
          <a:solidFill>
            <a:schemeClr val="bg2"/>
          </a:solidFill>
          <a:ln>
            <a:noFill/>
          </a:ln>
        </p:spPr>
        <p:txBody>
          <a:bodyPr vert="horz" wrap="square" lIns="91384" tIns="45718" rIns="91384" bIns="45718" numCol="1" anchor="t" anchorCtr="0" compatLnSpc="1">
            <a:prstTxWarp prst="textNoShape">
              <a:avLst/>
            </a:prstTxWarp>
            <a:noAutofit/>
          </a:bodyPr>
          <a:lstStyle/>
          <a:p>
            <a:pPr>
              <a:buClrTx/>
              <a:buFontTx/>
              <a:buNone/>
            </a:pPr>
            <a:endParaRPr lang="nl-NL" sz="1900" kern="1200">
              <a:solidFill>
                <a:srgbClr val="0F1941"/>
              </a:solidFill>
              <a:latin typeface="Tahoma"/>
              <a:ea typeface="+mn-ea"/>
              <a:cs typeface="+mn-cs"/>
            </a:endParaRPr>
          </a:p>
        </p:txBody>
      </p:sp>
      <p:sp>
        <p:nvSpPr>
          <p:cNvPr id="93" name="Freeform 13">
            <a:extLst>
              <a:ext uri="{FF2B5EF4-FFF2-40B4-BE49-F238E27FC236}">
                <a16:creationId xmlns:a16="http://schemas.microsoft.com/office/drawing/2014/main" xmlns="" id="{10DEB3EA-400D-43AA-B32E-3104FEE90812}"/>
              </a:ext>
            </a:extLst>
          </p:cNvPr>
          <p:cNvSpPr>
            <a:spLocks/>
          </p:cNvSpPr>
          <p:nvPr userDrawn="1"/>
        </p:nvSpPr>
        <p:spPr bwMode="auto">
          <a:xfrm>
            <a:off x="8070889" y="1330325"/>
            <a:ext cx="2714625" cy="2667000"/>
          </a:xfrm>
          <a:custGeom>
            <a:avLst/>
            <a:gdLst>
              <a:gd name="T0" fmla="*/ 951 w 951"/>
              <a:gd name="T1" fmla="*/ 464 h 933"/>
              <a:gd name="T2" fmla="*/ 951 w 951"/>
              <a:gd name="T3" fmla="*/ 464 h 933"/>
              <a:gd name="T4" fmla="*/ 914 w 951"/>
              <a:gd name="T5" fmla="*/ 553 h 933"/>
              <a:gd name="T6" fmla="*/ 914 w 951"/>
              <a:gd name="T7" fmla="*/ 553 h 933"/>
              <a:gd name="T8" fmla="*/ 560 w 951"/>
              <a:gd name="T9" fmla="*/ 886 h 933"/>
              <a:gd name="T10" fmla="*/ 386 w 951"/>
              <a:gd name="T11" fmla="*/ 881 h 933"/>
              <a:gd name="T12" fmla="*/ 391 w 951"/>
              <a:gd name="T13" fmla="*/ 709 h 933"/>
              <a:gd name="T14" fmla="*/ 519 w 951"/>
              <a:gd name="T15" fmla="*/ 588 h 933"/>
              <a:gd name="T16" fmla="*/ 123 w 951"/>
              <a:gd name="T17" fmla="*/ 588 h 933"/>
              <a:gd name="T18" fmla="*/ 0 w 951"/>
              <a:gd name="T19" fmla="*/ 466 h 933"/>
              <a:gd name="T20" fmla="*/ 123 w 951"/>
              <a:gd name="T21" fmla="*/ 343 h 933"/>
              <a:gd name="T22" fmla="*/ 527 w 951"/>
              <a:gd name="T23" fmla="*/ 343 h 933"/>
              <a:gd name="T24" fmla="*/ 392 w 951"/>
              <a:gd name="T25" fmla="*/ 210 h 933"/>
              <a:gd name="T26" fmla="*/ 390 w 951"/>
              <a:gd name="T27" fmla="*/ 37 h 933"/>
              <a:gd name="T28" fmla="*/ 477 w 951"/>
              <a:gd name="T29" fmla="*/ 0 h 933"/>
              <a:gd name="T30" fmla="*/ 563 w 951"/>
              <a:gd name="T31" fmla="*/ 35 h 933"/>
              <a:gd name="T32" fmla="*/ 914 w 951"/>
              <a:gd name="T33" fmla="*/ 377 h 933"/>
              <a:gd name="T34" fmla="*/ 914 w 951"/>
              <a:gd name="T35" fmla="*/ 377 h 933"/>
              <a:gd name="T36" fmla="*/ 951 w 951"/>
              <a:gd name="T37" fmla="*/ 464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1" h="933">
                <a:moveTo>
                  <a:pt x="951" y="464"/>
                </a:moveTo>
                <a:cubicBezTo>
                  <a:pt x="951" y="464"/>
                  <a:pt x="951" y="464"/>
                  <a:pt x="951" y="464"/>
                </a:cubicBezTo>
                <a:cubicBezTo>
                  <a:pt x="951" y="499"/>
                  <a:pt x="936" y="531"/>
                  <a:pt x="914" y="553"/>
                </a:cubicBezTo>
                <a:cubicBezTo>
                  <a:pt x="914" y="553"/>
                  <a:pt x="914" y="553"/>
                  <a:pt x="914" y="553"/>
                </a:cubicBezTo>
                <a:cubicBezTo>
                  <a:pt x="560" y="886"/>
                  <a:pt x="560" y="886"/>
                  <a:pt x="560" y="886"/>
                </a:cubicBezTo>
                <a:cubicBezTo>
                  <a:pt x="511" y="933"/>
                  <a:pt x="433" y="930"/>
                  <a:pt x="386" y="881"/>
                </a:cubicBezTo>
                <a:cubicBezTo>
                  <a:pt x="340" y="832"/>
                  <a:pt x="342" y="756"/>
                  <a:pt x="391" y="709"/>
                </a:cubicBezTo>
                <a:cubicBezTo>
                  <a:pt x="519" y="588"/>
                  <a:pt x="519" y="588"/>
                  <a:pt x="519" y="588"/>
                </a:cubicBezTo>
                <a:cubicBezTo>
                  <a:pt x="123" y="588"/>
                  <a:pt x="123" y="588"/>
                  <a:pt x="123" y="588"/>
                </a:cubicBezTo>
                <a:cubicBezTo>
                  <a:pt x="55" y="588"/>
                  <a:pt x="0" y="533"/>
                  <a:pt x="0" y="466"/>
                </a:cubicBezTo>
                <a:cubicBezTo>
                  <a:pt x="0" y="398"/>
                  <a:pt x="55" y="343"/>
                  <a:pt x="123" y="343"/>
                </a:cubicBezTo>
                <a:cubicBezTo>
                  <a:pt x="527" y="343"/>
                  <a:pt x="527" y="343"/>
                  <a:pt x="527" y="343"/>
                </a:cubicBezTo>
                <a:cubicBezTo>
                  <a:pt x="392" y="210"/>
                  <a:pt x="392" y="210"/>
                  <a:pt x="392" y="210"/>
                </a:cubicBezTo>
                <a:cubicBezTo>
                  <a:pt x="343" y="163"/>
                  <a:pt x="343" y="85"/>
                  <a:pt x="390" y="37"/>
                </a:cubicBezTo>
                <a:cubicBezTo>
                  <a:pt x="414" y="12"/>
                  <a:pt x="445" y="0"/>
                  <a:pt x="477" y="0"/>
                </a:cubicBezTo>
                <a:cubicBezTo>
                  <a:pt x="508" y="0"/>
                  <a:pt x="539" y="11"/>
                  <a:pt x="563" y="35"/>
                </a:cubicBezTo>
                <a:cubicBezTo>
                  <a:pt x="914" y="377"/>
                  <a:pt x="914" y="377"/>
                  <a:pt x="914" y="377"/>
                </a:cubicBezTo>
                <a:cubicBezTo>
                  <a:pt x="914" y="377"/>
                  <a:pt x="914" y="377"/>
                  <a:pt x="914" y="377"/>
                </a:cubicBezTo>
                <a:cubicBezTo>
                  <a:pt x="936" y="399"/>
                  <a:pt x="951" y="430"/>
                  <a:pt x="951" y="464"/>
                </a:cubicBezTo>
                <a:close/>
              </a:path>
            </a:pathLst>
          </a:custGeom>
          <a:solidFill>
            <a:schemeClr val="accent5"/>
          </a:solidFill>
          <a:ln>
            <a:noFill/>
          </a:ln>
        </p:spPr>
        <p:txBody>
          <a:bodyPr vert="horz" wrap="square" lIns="91384" tIns="45718" rIns="91384" bIns="45718" numCol="1" anchor="t" anchorCtr="0" compatLnSpc="1">
            <a:prstTxWarp prst="textNoShape">
              <a:avLst/>
            </a:prstTxWarp>
          </a:bodyPr>
          <a:lstStyle/>
          <a:p>
            <a:pPr>
              <a:buClrTx/>
              <a:buFontTx/>
              <a:buNone/>
            </a:pPr>
            <a:endParaRPr lang="nl-NL" sz="1900" kern="1200">
              <a:solidFill>
                <a:srgbClr val="0F1941"/>
              </a:solidFill>
              <a:latin typeface="Tahoma"/>
              <a:ea typeface="+mn-ea"/>
              <a:cs typeface="+mn-cs"/>
            </a:endParaRPr>
          </a:p>
        </p:txBody>
      </p:sp>
      <p:sp>
        <p:nvSpPr>
          <p:cNvPr id="94" name="Freeform: Shape 93">
            <a:extLst>
              <a:ext uri="{FF2B5EF4-FFF2-40B4-BE49-F238E27FC236}">
                <a16:creationId xmlns:a16="http://schemas.microsoft.com/office/drawing/2014/main" xmlns="" id="{4F286BC5-9D1E-4847-B426-53102E0D5C66}"/>
              </a:ext>
            </a:extLst>
          </p:cNvPr>
          <p:cNvSpPr/>
          <p:nvPr userDrawn="1"/>
        </p:nvSpPr>
        <p:spPr>
          <a:xfrm>
            <a:off x="10094953" y="3205163"/>
            <a:ext cx="2090735" cy="2627164"/>
          </a:xfrm>
          <a:custGeom>
            <a:avLst/>
            <a:gdLst>
              <a:gd name="connsiteX0" fmla="*/ 1361433 w 2090735"/>
              <a:gd name="connsiteY0" fmla="*/ 0 h 2627164"/>
              <a:gd name="connsiteX1" fmla="*/ 1606891 w 2090735"/>
              <a:gd name="connsiteY1" fmla="*/ 97178 h 2627164"/>
              <a:gd name="connsiteX2" fmla="*/ 2070030 w 2090735"/>
              <a:gd name="connsiteY2" fmla="*/ 551694 h 2627164"/>
              <a:gd name="connsiteX3" fmla="*/ 2090735 w 2090735"/>
              <a:gd name="connsiteY3" fmla="*/ 572014 h 2627164"/>
              <a:gd name="connsiteX4" fmla="*/ 2090735 w 2090735"/>
              <a:gd name="connsiteY4" fmla="*/ 2065811 h 2627164"/>
              <a:gd name="connsiteX5" fmla="*/ 2021725 w 2090735"/>
              <a:gd name="connsiteY5" fmla="*/ 2130819 h 2627164"/>
              <a:gd name="connsiteX6" fmla="*/ 1595474 w 2090735"/>
              <a:gd name="connsiteY6" fmla="*/ 2532349 h 2627164"/>
              <a:gd name="connsiteX7" fmla="*/ 1101705 w 2090735"/>
              <a:gd name="connsiteY7" fmla="*/ 2518058 h 2627164"/>
              <a:gd name="connsiteX8" fmla="*/ 1115976 w 2090735"/>
              <a:gd name="connsiteY8" fmla="*/ 2026451 h 2627164"/>
              <a:gd name="connsiteX9" fmla="*/ 1481308 w 2090735"/>
              <a:gd name="connsiteY9" fmla="*/ 1680611 h 2627164"/>
              <a:gd name="connsiteX10" fmla="*/ 348207 w 2090735"/>
              <a:gd name="connsiteY10" fmla="*/ 1680611 h 2627164"/>
              <a:gd name="connsiteX11" fmla="*/ 0 w 2090735"/>
              <a:gd name="connsiteY11" fmla="*/ 1331913 h 2627164"/>
              <a:gd name="connsiteX12" fmla="*/ 348207 w 2090735"/>
              <a:gd name="connsiteY12" fmla="*/ 986073 h 2627164"/>
              <a:gd name="connsiteX13" fmla="*/ 1504141 w 2090735"/>
              <a:gd name="connsiteY13" fmla="*/ 986073 h 2627164"/>
              <a:gd name="connsiteX14" fmla="*/ 1115976 w 2090735"/>
              <a:gd name="connsiteY14" fmla="*/ 603076 h 2627164"/>
              <a:gd name="connsiteX15" fmla="*/ 1113122 w 2090735"/>
              <a:gd name="connsiteY15" fmla="*/ 105753 h 2627164"/>
              <a:gd name="connsiteX16" fmla="*/ 1361433 w 2090735"/>
              <a:gd name="connsiteY16" fmla="*/ 0 h 262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735" h="2627164">
                <a:moveTo>
                  <a:pt x="1361433" y="0"/>
                </a:moveTo>
                <a:cubicBezTo>
                  <a:pt x="1449912" y="0"/>
                  <a:pt x="1538391" y="31440"/>
                  <a:pt x="1606891" y="97178"/>
                </a:cubicBezTo>
                <a:cubicBezTo>
                  <a:pt x="1794195" y="280995"/>
                  <a:pt x="1946380" y="430346"/>
                  <a:pt x="2070030" y="551694"/>
                </a:cubicBezTo>
                <a:lnTo>
                  <a:pt x="2090735" y="572014"/>
                </a:lnTo>
                <a:lnTo>
                  <a:pt x="2090735" y="2065811"/>
                </a:lnTo>
                <a:lnTo>
                  <a:pt x="2021725" y="2130819"/>
                </a:lnTo>
                <a:cubicBezTo>
                  <a:pt x="1595474" y="2532349"/>
                  <a:pt x="1595474" y="2532349"/>
                  <a:pt x="1595474" y="2532349"/>
                </a:cubicBezTo>
                <a:cubicBezTo>
                  <a:pt x="1455621" y="2663825"/>
                  <a:pt x="1232996" y="2658109"/>
                  <a:pt x="1101705" y="2518058"/>
                </a:cubicBezTo>
                <a:cubicBezTo>
                  <a:pt x="970414" y="2378007"/>
                  <a:pt x="973268" y="2157927"/>
                  <a:pt x="1115976" y="2026451"/>
                </a:cubicBezTo>
                <a:cubicBezTo>
                  <a:pt x="1481308" y="1680611"/>
                  <a:pt x="1481308" y="1680611"/>
                  <a:pt x="1481308" y="1680611"/>
                </a:cubicBezTo>
                <a:cubicBezTo>
                  <a:pt x="348207" y="1680611"/>
                  <a:pt x="348207" y="1680611"/>
                  <a:pt x="348207" y="1680611"/>
                </a:cubicBezTo>
                <a:cubicBezTo>
                  <a:pt x="156979" y="1680611"/>
                  <a:pt x="0" y="1526269"/>
                  <a:pt x="0" y="1331913"/>
                </a:cubicBezTo>
                <a:cubicBezTo>
                  <a:pt x="0" y="1140415"/>
                  <a:pt x="156979" y="986073"/>
                  <a:pt x="348207" y="986073"/>
                </a:cubicBezTo>
                <a:cubicBezTo>
                  <a:pt x="1504141" y="986073"/>
                  <a:pt x="1504141" y="986073"/>
                  <a:pt x="1504141" y="986073"/>
                </a:cubicBezTo>
                <a:cubicBezTo>
                  <a:pt x="1115976" y="603076"/>
                  <a:pt x="1115976" y="603076"/>
                  <a:pt x="1115976" y="603076"/>
                </a:cubicBezTo>
                <a:cubicBezTo>
                  <a:pt x="978976" y="465884"/>
                  <a:pt x="976122" y="242946"/>
                  <a:pt x="1113122" y="105753"/>
                </a:cubicBezTo>
                <a:cubicBezTo>
                  <a:pt x="1181621" y="34298"/>
                  <a:pt x="1270100" y="0"/>
                  <a:pt x="13614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4" tIns="45718" rIns="91384" bIns="45718" rtlCol="0" anchor="ctr"/>
          <a:lstStyle/>
          <a:p>
            <a:pPr algn="ctr">
              <a:buClrTx/>
              <a:buFontTx/>
              <a:buNone/>
            </a:pPr>
            <a:endParaRPr lang="nl-NL" sz="1900" kern="1200">
              <a:solidFill>
                <a:srgbClr val="FFFFFF"/>
              </a:solidFill>
            </a:endParaRPr>
          </a:p>
        </p:txBody>
      </p:sp>
      <p:grpSp>
        <p:nvGrpSpPr>
          <p:cNvPr id="95" name="Group 94">
            <a:extLst>
              <a:ext uri="{FF2B5EF4-FFF2-40B4-BE49-F238E27FC236}">
                <a16:creationId xmlns:a16="http://schemas.microsoft.com/office/drawing/2014/main" xmlns="" id="{DFA1FD2B-7A89-4784-AA87-14947C3F9D7C}"/>
              </a:ext>
            </a:extLst>
          </p:cNvPr>
          <p:cNvGrpSpPr/>
          <p:nvPr userDrawn="1"/>
        </p:nvGrpSpPr>
        <p:grpSpPr>
          <a:xfrm>
            <a:off x="-294300" y="-297472"/>
            <a:ext cx="12780600" cy="7449775"/>
            <a:chOff x="-294300" y="-297475"/>
            <a:chExt cx="12780600" cy="7449775"/>
          </a:xfrm>
        </p:grpSpPr>
        <p:grpSp>
          <p:nvGrpSpPr>
            <p:cNvPr id="96" name="Group 21">
              <a:extLst>
                <a:ext uri="{FF2B5EF4-FFF2-40B4-BE49-F238E27FC236}">
                  <a16:creationId xmlns:a16="http://schemas.microsoft.com/office/drawing/2014/main" xmlns="" id="{11E34909-D223-4C90-8AFD-7E004EE41258}"/>
                </a:ext>
              </a:extLst>
            </p:cNvPr>
            <p:cNvGrpSpPr>
              <a:grpSpLocks/>
            </p:cNvGrpSpPr>
            <p:nvPr userDrawn="1"/>
          </p:nvGrpSpPr>
          <p:grpSpPr bwMode="auto">
            <a:xfrm>
              <a:off x="-294300" y="0"/>
              <a:ext cx="180000" cy="6858000"/>
              <a:chOff x="-232" y="0"/>
              <a:chExt cx="232" cy="4320"/>
            </a:xfrm>
          </p:grpSpPr>
          <p:sp>
            <p:nvSpPr>
              <p:cNvPr id="169" name="Line 22">
                <a:extLst>
                  <a:ext uri="{FF2B5EF4-FFF2-40B4-BE49-F238E27FC236}">
                    <a16:creationId xmlns:a16="http://schemas.microsoft.com/office/drawing/2014/main" xmlns="" id="{81623143-FC0B-409A-A837-359FFA4F70B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0" name="Line 23">
                <a:extLst>
                  <a:ext uri="{FF2B5EF4-FFF2-40B4-BE49-F238E27FC236}">
                    <a16:creationId xmlns:a16="http://schemas.microsoft.com/office/drawing/2014/main" xmlns="" id="{64CF187B-8A2E-40B3-A768-265CAD36AFEB}"/>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1" name="Line 24">
                <a:extLst>
                  <a:ext uri="{FF2B5EF4-FFF2-40B4-BE49-F238E27FC236}">
                    <a16:creationId xmlns:a16="http://schemas.microsoft.com/office/drawing/2014/main" xmlns="" id="{4E569E6D-9486-46CD-B127-7202B24E3E1F}"/>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2" name="Line 25">
                <a:extLst>
                  <a:ext uri="{FF2B5EF4-FFF2-40B4-BE49-F238E27FC236}">
                    <a16:creationId xmlns:a16="http://schemas.microsoft.com/office/drawing/2014/main" xmlns="" id="{48DCCC7D-BA98-42CA-A361-54963C9E2C13}"/>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3" name="Line 26">
                <a:extLst>
                  <a:ext uri="{FF2B5EF4-FFF2-40B4-BE49-F238E27FC236}">
                    <a16:creationId xmlns:a16="http://schemas.microsoft.com/office/drawing/2014/main" xmlns="" id="{F2BD77C9-C6BE-4ECD-A5E4-38404B08890A}"/>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4" name="Line 27">
                <a:extLst>
                  <a:ext uri="{FF2B5EF4-FFF2-40B4-BE49-F238E27FC236}">
                    <a16:creationId xmlns:a16="http://schemas.microsoft.com/office/drawing/2014/main" xmlns="" id="{94575AB2-5BA6-415B-B861-AF69831433F3}"/>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5" name="Line 28">
                <a:extLst>
                  <a:ext uri="{FF2B5EF4-FFF2-40B4-BE49-F238E27FC236}">
                    <a16:creationId xmlns:a16="http://schemas.microsoft.com/office/drawing/2014/main" xmlns="" id="{54455F8A-FF14-4D09-A05E-3C5A1FD1C188}"/>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6" name="Line 31">
                <a:extLst>
                  <a:ext uri="{FF2B5EF4-FFF2-40B4-BE49-F238E27FC236}">
                    <a16:creationId xmlns:a16="http://schemas.microsoft.com/office/drawing/2014/main" xmlns="" id="{EB47ACF1-C244-44A2-BA1B-D499AA7E3066}"/>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7" name="Line 32">
                <a:extLst>
                  <a:ext uri="{FF2B5EF4-FFF2-40B4-BE49-F238E27FC236}">
                    <a16:creationId xmlns:a16="http://schemas.microsoft.com/office/drawing/2014/main" xmlns="" id="{C2B9D524-0CBE-49C3-958A-CE2B2740D24F}"/>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8" name="Line 33">
                <a:extLst>
                  <a:ext uri="{FF2B5EF4-FFF2-40B4-BE49-F238E27FC236}">
                    <a16:creationId xmlns:a16="http://schemas.microsoft.com/office/drawing/2014/main" xmlns="" id="{E8C295E6-23CC-4A50-946F-C920EDECB6E8}"/>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79" name="Line 34">
                <a:extLst>
                  <a:ext uri="{FF2B5EF4-FFF2-40B4-BE49-F238E27FC236}">
                    <a16:creationId xmlns:a16="http://schemas.microsoft.com/office/drawing/2014/main" xmlns="" id="{E5771AD8-C07E-4759-A3AB-FC18EB813DB7}"/>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0" name="Line 35">
                <a:extLst>
                  <a:ext uri="{FF2B5EF4-FFF2-40B4-BE49-F238E27FC236}">
                    <a16:creationId xmlns:a16="http://schemas.microsoft.com/office/drawing/2014/main" xmlns="" id="{322CA363-4304-4312-8614-BA72456D117C}"/>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1" name="Line 36">
                <a:extLst>
                  <a:ext uri="{FF2B5EF4-FFF2-40B4-BE49-F238E27FC236}">
                    <a16:creationId xmlns:a16="http://schemas.microsoft.com/office/drawing/2014/main" xmlns="" id="{70EC0DA1-EA9C-42B0-B7C5-C79EFF5153F5}"/>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2" name="Line 37">
                <a:extLst>
                  <a:ext uri="{FF2B5EF4-FFF2-40B4-BE49-F238E27FC236}">
                    <a16:creationId xmlns:a16="http://schemas.microsoft.com/office/drawing/2014/main" xmlns="" id="{9FDD13B2-BA0D-416A-B7BD-D57BAFC203E5}"/>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3" name="Line 38">
                <a:extLst>
                  <a:ext uri="{FF2B5EF4-FFF2-40B4-BE49-F238E27FC236}">
                    <a16:creationId xmlns:a16="http://schemas.microsoft.com/office/drawing/2014/main" xmlns="" id="{90D9B718-7316-4B8C-A5A7-2767F0221E8D}"/>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84" name="Line 38">
                <a:extLst>
                  <a:ext uri="{FF2B5EF4-FFF2-40B4-BE49-F238E27FC236}">
                    <a16:creationId xmlns:a16="http://schemas.microsoft.com/office/drawing/2014/main" xmlns="" id="{F4AFEB79-EFFB-4774-9D46-EFF856A4ACD0}"/>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7" name="Group 21">
              <a:extLst>
                <a:ext uri="{FF2B5EF4-FFF2-40B4-BE49-F238E27FC236}">
                  <a16:creationId xmlns:a16="http://schemas.microsoft.com/office/drawing/2014/main" xmlns="" id="{46721BDC-017D-49AC-A9E9-972C340B1FD8}"/>
                </a:ext>
              </a:extLst>
            </p:cNvPr>
            <p:cNvGrpSpPr>
              <a:grpSpLocks/>
            </p:cNvGrpSpPr>
            <p:nvPr userDrawn="1"/>
          </p:nvGrpSpPr>
          <p:grpSpPr bwMode="auto">
            <a:xfrm>
              <a:off x="12306300" y="0"/>
              <a:ext cx="180000" cy="6858000"/>
              <a:chOff x="-232" y="0"/>
              <a:chExt cx="232" cy="4320"/>
            </a:xfrm>
          </p:grpSpPr>
          <p:sp>
            <p:nvSpPr>
              <p:cNvPr id="153" name="Line 22">
                <a:extLst>
                  <a:ext uri="{FF2B5EF4-FFF2-40B4-BE49-F238E27FC236}">
                    <a16:creationId xmlns:a16="http://schemas.microsoft.com/office/drawing/2014/main" xmlns="" id="{B67E0A8C-3F4D-4293-A290-86DD9C70FBA9}"/>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4" name="Line 23">
                <a:extLst>
                  <a:ext uri="{FF2B5EF4-FFF2-40B4-BE49-F238E27FC236}">
                    <a16:creationId xmlns:a16="http://schemas.microsoft.com/office/drawing/2014/main" xmlns="" id="{F842C919-737E-4B3D-8572-7F59EC546DED}"/>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5" name="Line 24">
                <a:extLst>
                  <a:ext uri="{FF2B5EF4-FFF2-40B4-BE49-F238E27FC236}">
                    <a16:creationId xmlns:a16="http://schemas.microsoft.com/office/drawing/2014/main" xmlns="" id="{A0776083-2F7C-4CFB-BCC8-3DB6ACAAB0DA}"/>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6" name="Line 25">
                <a:extLst>
                  <a:ext uri="{FF2B5EF4-FFF2-40B4-BE49-F238E27FC236}">
                    <a16:creationId xmlns:a16="http://schemas.microsoft.com/office/drawing/2014/main" xmlns="" id="{7B95DD3A-6424-40E6-8C50-A591B0ECA4FD}"/>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7" name="Line 26">
                <a:extLst>
                  <a:ext uri="{FF2B5EF4-FFF2-40B4-BE49-F238E27FC236}">
                    <a16:creationId xmlns:a16="http://schemas.microsoft.com/office/drawing/2014/main" xmlns="" id="{06DCBEFD-0FEB-4A46-8788-A82D2504CA59}"/>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8" name="Line 27">
                <a:extLst>
                  <a:ext uri="{FF2B5EF4-FFF2-40B4-BE49-F238E27FC236}">
                    <a16:creationId xmlns:a16="http://schemas.microsoft.com/office/drawing/2014/main" xmlns="" id="{CB5FEC23-87EB-400F-9C08-AA66BF29EB1C}"/>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9" name="Line 28">
                <a:extLst>
                  <a:ext uri="{FF2B5EF4-FFF2-40B4-BE49-F238E27FC236}">
                    <a16:creationId xmlns:a16="http://schemas.microsoft.com/office/drawing/2014/main" xmlns="" id="{E0D88193-5A92-4441-BC8F-0D247B02CAF0}"/>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0" name="Line 31">
                <a:extLst>
                  <a:ext uri="{FF2B5EF4-FFF2-40B4-BE49-F238E27FC236}">
                    <a16:creationId xmlns:a16="http://schemas.microsoft.com/office/drawing/2014/main" xmlns="" id="{901DBABB-1E07-459E-956C-060E3E709E25}"/>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1" name="Line 32">
                <a:extLst>
                  <a:ext uri="{FF2B5EF4-FFF2-40B4-BE49-F238E27FC236}">
                    <a16:creationId xmlns:a16="http://schemas.microsoft.com/office/drawing/2014/main" xmlns="" id="{FD376AFA-864E-4528-91CA-01371DC55D20}"/>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2" name="Line 33">
                <a:extLst>
                  <a:ext uri="{FF2B5EF4-FFF2-40B4-BE49-F238E27FC236}">
                    <a16:creationId xmlns:a16="http://schemas.microsoft.com/office/drawing/2014/main" xmlns="" id="{4CDEDAF1-74EA-407D-BD51-EAB754E57513}"/>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3" name="Line 34">
                <a:extLst>
                  <a:ext uri="{FF2B5EF4-FFF2-40B4-BE49-F238E27FC236}">
                    <a16:creationId xmlns:a16="http://schemas.microsoft.com/office/drawing/2014/main" xmlns="" id="{D7C17DE7-9BD1-49DD-8733-2763437BBAE1}"/>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4" name="Line 35">
                <a:extLst>
                  <a:ext uri="{FF2B5EF4-FFF2-40B4-BE49-F238E27FC236}">
                    <a16:creationId xmlns:a16="http://schemas.microsoft.com/office/drawing/2014/main" xmlns="" id="{47E7E1B8-EBED-4FCA-8A24-8752E60B340D}"/>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5" name="Line 36">
                <a:extLst>
                  <a:ext uri="{FF2B5EF4-FFF2-40B4-BE49-F238E27FC236}">
                    <a16:creationId xmlns:a16="http://schemas.microsoft.com/office/drawing/2014/main" xmlns="" id="{A9C16A87-AEF9-42DB-A649-CC745129BE70}"/>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6" name="Line 37">
                <a:extLst>
                  <a:ext uri="{FF2B5EF4-FFF2-40B4-BE49-F238E27FC236}">
                    <a16:creationId xmlns:a16="http://schemas.microsoft.com/office/drawing/2014/main" xmlns="" id="{6A530B92-2930-4174-A26F-BC41B3160CCA}"/>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7" name="Line 38">
                <a:extLst>
                  <a:ext uri="{FF2B5EF4-FFF2-40B4-BE49-F238E27FC236}">
                    <a16:creationId xmlns:a16="http://schemas.microsoft.com/office/drawing/2014/main" xmlns="" id="{7FDF7B1F-A773-4F78-9A83-0FBFA39D06C6}"/>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68" name="Line 38">
                <a:extLst>
                  <a:ext uri="{FF2B5EF4-FFF2-40B4-BE49-F238E27FC236}">
                    <a16:creationId xmlns:a16="http://schemas.microsoft.com/office/drawing/2014/main" xmlns="" id="{76E6DD62-ACE8-4644-AF0F-FF42D0E44FF5}"/>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8" name="Group 41">
              <a:extLst>
                <a:ext uri="{FF2B5EF4-FFF2-40B4-BE49-F238E27FC236}">
                  <a16:creationId xmlns:a16="http://schemas.microsoft.com/office/drawing/2014/main" xmlns="" id="{82C8E3DC-A0B0-45D7-A1D9-1E737468AE92}"/>
                </a:ext>
              </a:extLst>
            </p:cNvPr>
            <p:cNvGrpSpPr>
              <a:grpSpLocks/>
            </p:cNvGrpSpPr>
            <p:nvPr userDrawn="1"/>
          </p:nvGrpSpPr>
          <p:grpSpPr bwMode="auto">
            <a:xfrm>
              <a:off x="1" y="-297475"/>
              <a:ext cx="12191999" cy="180000"/>
              <a:chOff x="0" y="-689"/>
              <a:chExt cx="7680" cy="232"/>
            </a:xfrm>
          </p:grpSpPr>
          <p:sp>
            <p:nvSpPr>
              <p:cNvPr id="127" name="Line 42">
                <a:extLst>
                  <a:ext uri="{FF2B5EF4-FFF2-40B4-BE49-F238E27FC236}">
                    <a16:creationId xmlns:a16="http://schemas.microsoft.com/office/drawing/2014/main" xmlns="" id="{90F5843F-44B7-4961-935E-A175D60CCA8A}"/>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8" name="Line 43">
                <a:extLst>
                  <a:ext uri="{FF2B5EF4-FFF2-40B4-BE49-F238E27FC236}">
                    <a16:creationId xmlns:a16="http://schemas.microsoft.com/office/drawing/2014/main" xmlns="" id="{885F06DC-86DB-4A45-AF0C-CBBCF0527E5E}"/>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9" name="Line 44">
                <a:extLst>
                  <a:ext uri="{FF2B5EF4-FFF2-40B4-BE49-F238E27FC236}">
                    <a16:creationId xmlns:a16="http://schemas.microsoft.com/office/drawing/2014/main" xmlns="" id="{871659D8-EA04-4BCB-8191-D8246577EDC0}"/>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30" name="Line 45">
                <a:extLst>
                  <a:ext uri="{FF2B5EF4-FFF2-40B4-BE49-F238E27FC236}">
                    <a16:creationId xmlns:a16="http://schemas.microsoft.com/office/drawing/2014/main" xmlns="" id="{1A1ECC83-2080-46C7-9718-92232F2B6396}"/>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6">
                <a:extLst>
                  <a:ext uri="{FF2B5EF4-FFF2-40B4-BE49-F238E27FC236}">
                    <a16:creationId xmlns:a16="http://schemas.microsoft.com/office/drawing/2014/main" xmlns="" id="{EDAF702E-0159-483B-9028-809AAACE8123}"/>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7">
                <a:extLst>
                  <a:ext uri="{FF2B5EF4-FFF2-40B4-BE49-F238E27FC236}">
                    <a16:creationId xmlns:a16="http://schemas.microsoft.com/office/drawing/2014/main" xmlns="" id="{7B2A0CE9-3102-4993-B1F3-A153012D2BF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8">
                <a:extLst>
                  <a:ext uri="{FF2B5EF4-FFF2-40B4-BE49-F238E27FC236}">
                    <a16:creationId xmlns:a16="http://schemas.microsoft.com/office/drawing/2014/main" xmlns="" id="{E63B1120-F198-404F-9483-2D06515DE2A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9">
                <a:extLst>
                  <a:ext uri="{FF2B5EF4-FFF2-40B4-BE49-F238E27FC236}">
                    <a16:creationId xmlns:a16="http://schemas.microsoft.com/office/drawing/2014/main" xmlns="" id="{21D01A86-2A42-410C-BB08-38A6BF3BCE4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50">
                <a:extLst>
                  <a:ext uri="{FF2B5EF4-FFF2-40B4-BE49-F238E27FC236}">
                    <a16:creationId xmlns:a16="http://schemas.microsoft.com/office/drawing/2014/main" xmlns="" id="{91A6E5D5-E10B-4DE5-B704-12A94C1E380E}"/>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51">
                <a:extLst>
                  <a:ext uri="{FF2B5EF4-FFF2-40B4-BE49-F238E27FC236}">
                    <a16:creationId xmlns:a16="http://schemas.microsoft.com/office/drawing/2014/main" xmlns="" id="{1C04F688-93C6-4EFE-8762-F62FB781E73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2">
                <a:extLst>
                  <a:ext uri="{FF2B5EF4-FFF2-40B4-BE49-F238E27FC236}">
                    <a16:creationId xmlns:a16="http://schemas.microsoft.com/office/drawing/2014/main" xmlns="" id="{50B030B4-7605-430C-B31E-C62E02F70A77}"/>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3">
                <a:extLst>
                  <a:ext uri="{FF2B5EF4-FFF2-40B4-BE49-F238E27FC236}">
                    <a16:creationId xmlns:a16="http://schemas.microsoft.com/office/drawing/2014/main" xmlns="" id="{B79E9AC9-B52D-42FA-873B-52BB71BBCDFF}"/>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4">
                <a:extLst>
                  <a:ext uri="{FF2B5EF4-FFF2-40B4-BE49-F238E27FC236}">
                    <a16:creationId xmlns:a16="http://schemas.microsoft.com/office/drawing/2014/main" xmlns="" id="{77DABD63-77F3-4644-8392-7324775E91A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5">
                <a:extLst>
                  <a:ext uri="{FF2B5EF4-FFF2-40B4-BE49-F238E27FC236}">
                    <a16:creationId xmlns:a16="http://schemas.microsoft.com/office/drawing/2014/main" xmlns="" id="{F1F5A893-3657-4637-B498-4B002DD3F19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6">
                <a:extLst>
                  <a:ext uri="{FF2B5EF4-FFF2-40B4-BE49-F238E27FC236}">
                    <a16:creationId xmlns:a16="http://schemas.microsoft.com/office/drawing/2014/main" xmlns="" id="{A52B28D4-E923-4EB8-AD02-1879A84FBB0D}"/>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7">
                <a:extLst>
                  <a:ext uri="{FF2B5EF4-FFF2-40B4-BE49-F238E27FC236}">
                    <a16:creationId xmlns:a16="http://schemas.microsoft.com/office/drawing/2014/main" xmlns="" id="{9D9976C8-064A-4DAD-81D1-4C9A20115ACD}"/>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8">
                <a:extLst>
                  <a:ext uri="{FF2B5EF4-FFF2-40B4-BE49-F238E27FC236}">
                    <a16:creationId xmlns:a16="http://schemas.microsoft.com/office/drawing/2014/main" xmlns="" id="{F034A770-835D-435C-822A-3095176D69E5}"/>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9">
                <a:extLst>
                  <a:ext uri="{FF2B5EF4-FFF2-40B4-BE49-F238E27FC236}">
                    <a16:creationId xmlns:a16="http://schemas.microsoft.com/office/drawing/2014/main" xmlns="" id="{63618E01-0877-42ED-9801-570424057825}"/>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60">
                <a:extLst>
                  <a:ext uri="{FF2B5EF4-FFF2-40B4-BE49-F238E27FC236}">
                    <a16:creationId xmlns:a16="http://schemas.microsoft.com/office/drawing/2014/main" xmlns="" id="{32B54FA8-7209-42E8-A928-11559EDB6752}"/>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61">
                <a:extLst>
                  <a:ext uri="{FF2B5EF4-FFF2-40B4-BE49-F238E27FC236}">
                    <a16:creationId xmlns:a16="http://schemas.microsoft.com/office/drawing/2014/main" xmlns="" id="{D5747B2C-110E-4DAB-99CD-F3B6AE0DEFA8}"/>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2">
                <a:extLst>
                  <a:ext uri="{FF2B5EF4-FFF2-40B4-BE49-F238E27FC236}">
                    <a16:creationId xmlns:a16="http://schemas.microsoft.com/office/drawing/2014/main" xmlns="" id="{EFC802F2-1842-498C-810F-D38F1690C248}"/>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3">
                <a:extLst>
                  <a:ext uri="{FF2B5EF4-FFF2-40B4-BE49-F238E27FC236}">
                    <a16:creationId xmlns:a16="http://schemas.microsoft.com/office/drawing/2014/main" xmlns="" id="{C63F1D82-1751-4884-8B1C-EECCDE1D2613}"/>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4">
                <a:extLst>
                  <a:ext uri="{FF2B5EF4-FFF2-40B4-BE49-F238E27FC236}">
                    <a16:creationId xmlns:a16="http://schemas.microsoft.com/office/drawing/2014/main" xmlns="" id="{8F935FAD-C4D8-497F-9BE3-F41399E53623}"/>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5">
                <a:extLst>
                  <a:ext uri="{FF2B5EF4-FFF2-40B4-BE49-F238E27FC236}">
                    <a16:creationId xmlns:a16="http://schemas.microsoft.com/office/drawing/2014/main" xmlns="" id="{C9CB0011-F480-4D60-BED1-056B9453FC10}"/>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44">
                <a:extLst>
                  <a:ext uri="{FF2B5EF4-FFF2-40B4-BE49-F238E27FC236}">
                    <a16:creationId xmlns:a16="http://schemas.microsoft.com/office/drawing/2014/main" xmlns="" id="{61CE6DE1-7F64-4614-A097-3774A558F2DE}"/>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52" name="Line 43">
                <a:extLst>
                  <a:ext uri="{FF2B5EF4-FFF2-40B4-BE49-F238E27FC236}">
                    <a16:creationId xmlns:a16="http://schemas.microsoft.com/office/drawing/2014/main" xmlns="" id="{5E266901-F4B2-45AD-AEAF-648287210A62}"/>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99" name="Group 41">
              <a:extLst>
                <a:ext uri="{FF2B5EF4-FFF2-40B4-BE49-F238E27FC236}">
                  <a16:creationId xmlns:a16="http://schemas.microsoft.com/office/drawing/2014/main" xmlns="" id="{63E596AF-57A5-4B40-894B-7F3792235358}"/>
                </a:ext>
              </a:extLst>
            </p:cNvPr>
            <p:cNvGrpSpPr>
              <a:grpSpLocks/>
            </p:cNvGrpSpPr>
            <p:nvPr userDrawn="1"/>
          </p:nvGrpSpPr>
          <p:grpSpPr bwMode="auto">
            <a:xfrm>
              <a:off x="6351" y="6972300"/>
              <a:ext cx="12195174" cy="180000"/>
              <a:chOff x="4" y="-689"/>
              <a:chExt cx="7682" cy="232"/>
            </a:xfrm>
          </p:grpSpPr>
          <p:sp>
            <p:nvSpPr>
              <p:cNvPr id="100" name="Line 42">
                <a:extLst>
                  <a:ext uri="{FF2B5EF4-FFF2-40B4-BE49-F238E27FC236}">
                    <a16:creationId xmlns:a16="http://schemas.microsoft.com/office/drawing/2014/main" xmlns="" id="{D53025D1-E94A-4E96-8819-BFD5FBF2B16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43">
                <a:extLst>
                  <a:ext uri="{FF2B5EF4-FFF2-40B4-BE49-F238E27FC236}">
                    <a16:creationId xmlns:a16="http://schemas.microsoft.com/office/drawing/2014/main" xmlns="" id="{46CE09F2-4C73-4D63-9C03-F501D6B641A3}"/>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44">
                <a:extLst>
                  <a:ext uri="{FF2B5EF4-FFF2-40B4-BE49-F238E27FC236}">
                    <a16:creationId xmlns:a16="http://schemas.microsoft.com/office/drawing/2014/main" xmlns="" id="{33850E48-2DD7-42C1-9D7B-7B06CF3ADBDF}"/>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45">
                <a:extLst>
                  <a:ext uri="{FF2B5EF4-FFF2-40B4-BE49-F238E27FC236}">
                    <a16:creationId xmlns:a16="http://schemas.microsoft.com/office/drawing/2014/main" xmlns="" id="{EDC27EC8-449B-4CDE-960B-FAD56CF51821}"/>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46">
                <a:extLst>
                  <a:ext uri="{FF2B5EF4-FFF2-40B4-BE49-F238E27FC236}">
                    <a16:creationId xmlns:a16="http://schemas.microsoft.com/office/drawing/2014/main" xmlns="" id="{F91C5703-82CC-4B08-B88A-0A3236AC830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47">
                <a:extLst>
                  <a:ext uri="{FF2B5EF4-FFF2-40B4-BE49-F238E27FC236}">
                    <a16:creationId xmlns:a16="http://schemas.microsoft.com/office/drawing/2014/main" xmlns="" id="{BA603A61-04E1-4C13-958A-04F64A4AB441}"/>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48">
                <a:extLst>
                  <a:ext uri="{FF2B5EF4-FFF2-40B4-BE49-F238E27FC236}">
                    <a16:creationId xmlns:a16="http://schemas.microsoft.com/office/drawing/2014/main" xmlns="" id="{207180AC-4BDB-496F-BDB2-9B38F4441197}"/>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49">
                <a:extLst>
                  <a:ext uri="{FF2B5EF4-FFF2-40B4-BE49-F238E27FC236}">
                    <a16:creationId xmlns:a16="http://schemas.microsoft.com/office/drawing/2014/main" xmlns="" id="{D28512EA-D6D7-47EA-80CE-6B5625EC9BC6}"/>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50">
                <a:extLst>
                  <a:ext uri="{FF2B5EF4-FFF2-40B4-BE49-F238E27FC236}">
                    <a16:creationId xmlns:a16="http://schemas.microsoft.com/office/drawing/2014/main" xmlns="" id="{14999BBF-21CB-4278-AA7B-A896B2B90237}"/>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9" name="Line 51">
                <a:extLst>
                  <a:ext uri="{FF2B5EF4-FFF2-40B4-BE49-F238E27FC236}">
                    <a16:creationId xmlns:a16="http://schemas.microsoft.com/office/drawing/2014/main" xmlns="" id="{392412C3-027F-4150-88EB-13BE2328852E}"/>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0" name="Line 52">
                <a:extLst>
                  <a:ext uri="{FF2B5EF4-FFF2-40B4-BE49-F238E27FC236}">
                    <a16:creationId xmlns:a16="http://schemas.microsoft.com/office/drawing/2014/main" xmlns="" id="{D08DA88B-BE02-47E7-A0BD-7E6373A0FA1B}"/>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1" name="Line 53">
                <a:extLst>
                  <a:ext uri="{FF2B5EF4-FFF2-40B4-BE49-F238E27FC236}">
                    <a16:creationId xmlns:a16="http://schemas.microsoft.com/office/drawing/2014/main" xmlns="" id="{0FBACB24-D5AC-4158-AE8D-82A8CDE57EF1}"/>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2" name="Line 54">
                <a:extLst>
                  <a:ext uri="{FF2B5EF4-FFF2-40B4-BE49-F238E27FC236}">
                    <a16:creationId xmlns:a16="http://schemas.microsoft.com/office/drawing/2014/main" xmlns="" id="{D61EEFDD-9182-4AF5-A99B-9529F99AE0E8}"/>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55">
                <a:extLst>
                  <a:ext uri="{FF2B5EF4-FFF2-40B4-BE49-F238E27FC236}">
                    <a16:creationId xmlns:a16="http://schemas.microsoft.com/office/drawing/2014/main" xmlns="" id="{75634C00-8517-4628-B449-1D1489378555}"/>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56">
                <a:extLst>
                  <a:ext uri="{FF2B5EF4-FFF2-40B4-BE49-F238E27FC236}">
                    <a16:creationId xmlns:a16="http://schemas.microsoft.com/office/drawing/2014/main" xmlns="" id="{14BAC4C2-6123-41B2-ADC5-7FC2AA39D594}"/>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5" name="Line 57">
                <a:extLst>
                  <a:ext uri="{FF2B5EF4-FFF2-40B4-BE49-F238E27FC236}">
                    <a16:creationId xmlns:a16="http://schemas.microsoft.com/office/drawing/2014/main" xmlns="" id="{CAE9586A-9030-431D-9B43-E20E21DEE800}"/>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6" name="Line 58">
                <a:extLst>
                  <a:ext uri="{FF2B5EF4-FFF2-40B4-BE49-F238E27FC236}">
                    <a16:creationId xmlns:a16="http://schemas.microsoft.com/office/drawing/2014/main" xmlns="" id="{3B61A3DF-8514-4AC2-989F-D8D3228D7B9F}"/>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7" name="Line 59">
                <a:extLst>
                  <a:ext uri="{FF2B5EF4-FFF2-40B4-BE49-F238E27FC236}">
                    <a16:creationId xmlns:a16="http://schemas.microsoft.com/office/drawing/2014/main" xmlns="" id="{680C89B2-7AA6-484B-B8D3-8A001B5B2BA3}"/>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60">
                <a:extLst>
                  <a:ext uri="{FF2B5EF4-FFF2-40B4-BE49-F238E27FC236}">
                    <a16:creationId xmlns:a16="http://schemas.microsoft.com/office/drawing/2014/main" xmlns="" id="{231362CB-1BD3-4AA7-888E-EB0E87A6C978}"/>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61">
                <a:extLst>
                  <a:ext uri="{FF2B5EF4-FFF2-40B4-BE49-F238E27FC236}">
                    <a16:creationId xmlns:a16="http://schemas.microsoft.com/office/drawing/2014/main" xmlns="" id="{878AC46F-EE82-48D6-B62D-7A22C932034D}"/>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62">
                <a:extLst>
                  <a:ext uri="{FF2B5EF4-FFF2-40B4-BE49-F238E27FC236}">
                    <a16:creationId xmlns:a16="http://schemas.microsoft.com/office/drawing/2014/main" xmlns="" id="{0E1451E3-E5B8-45ED-8993-76F2C8DE34CA}"/>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63">
                <a:extLst>
                  <a:ext uri="{FF2B5EF4-FFF2-40B4-BE49-F238E27FC236}">
                    <a16:creationId xmlns:a16="http://schemas.microsoft.com/office/drawing/2014/main" xmlns="" id="{964BEF78-8592-4F20-8DB7-ECEDD14F60F6}"/>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64">
                <a:extLst>
                  <a:ext uri="{FF2B5EF4-FFF2-40B4-BE49-F238E27FC236}">
                    <a16:creationId xmlns:a16="http://schemas.microsoft.com/office/drawing/2014/main" xmlns="" id="{C37FE8B8-3293-4692-9687-EBAC26E5CCFB}"/>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65">
                <a:extLst>
                  <a:ext uri="{FF2B5EF4-FFF2-40B4-BE49-F238E27FC236}">
                    <a16:creationId xmlns:a16="http://schemas.microsoft.com/office/drawing/2014/main" xmlns="" id="{13B2D637-B5DF-4C7F-8364-34AD5AF84ED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44">
                <a:extLst>
                  <a:ext uri="{FF2B5EF4-FFF2-40B4-BE49-F238E27FC236}">
                    <a16:creationId xmlns:a16="http://schemas.microsoft.com/office/drawing/2014/main" xmlns="" id="{06B5D8DD-C52E-4EB3-BB3D-ED2DED35849C}"/>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43">
                <a:extLst>
                  <a:ext uri="{FF2B5EF4-FFF2-40B4-BE49-F238E27FC236}">
                    <a16:creationId xmlns:a16="http://schemas.microsoft.com/office/drawing/2014/main" xmlns="" id="{2218200C-E4D5-41D3-AB59-DCF407E7F835}"/>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Tree>
    <p:extLst>
      <p:ext uri="{BB962C8B-B14F-4D97-AF65-F5344CB8AC3E}">
        <p14:creationId xmlns:p14="http://schemas.microsoft.com/office/powerpoint/2010/main" val="164518109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image" Target="../media/image1.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26" Type="http://schemas.openxmlformats.org/officeDocument/2006/relationships/slideLayout" Target="../slideLayouts/slideLayout363.xml"/><Relationship Id="rId39" Type="http://schemas.openxmlformats.org/officeDocument/2006/relationships/slideLayout" Target="../slideLayouts/slideLayout376.xml"/><Relationship Id="rId21" Type="http://schemas.openxmlformats.org/officeDocument/2006/relationships/slideLayout" Target="../slideLayouts/slideLayout358.xml"/><Relationship Id="rId34" Type="http://schemas.openxmlformats.org/officeDocument/2006/relationships/slideLayout" Target="../slideLayouts/slideLayout371.xml"/><Relationship Id="rId42" Type="http://schemas.openxmlformats.org/officeDocument/2006/relationships/slideLayout" Target="../slideLayouts/slideLayout379.xml"/><Relationship Id="rId47" Type="http://schemas.openxmlformats.org/officeDocument/2006/relationships/slideLayout" Target="../slideLayouts/slideLayout384.xml"/><Relationship Id="rId50" Type="http://schemas.openxmlformats.org/officeDocument/2006/relationships/theme" Target="../theme/theme10.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29" Type="http://schemas.openxmlformats.org/officeDocument/2006/relationships/slideLayout" Target="../slideLayouts/slideLayout366.xml"/><Relationship Id="rId11" Type="http://schemas.openxmlformats.org/officeDocument/2006/relationships/slideLayout" Target="../slideLayouts/slideLayout348.xml"/><Relationship Id="rId24" Type="http://schemas.openxmlformats.org/officeDocument/2006/relationships/slideLayout" Target="../slideLayouts/slideLayout361.xml"/><Relationship Id="rId32" Type="http://schemas.openxmlformats.org/officeDocument/2006/relationships/slideLayout" Target="../slideLayouts/slideLayout369.xml"/><Relationship Id="rId37" Type="http://schemas.openxmlformats.org/officeDocument/2006/relationships/slideLayout" Target="../slideLayouts/slideLayout374.xml"/><Relationship Id="rId40" Type="http://schemas.openxmlformats.org/officeDocument/2006/relationships/slideLayout" Target="../slideLayouts/slideLayout377.xml"/><Relationship Id="rId45" Type="http://schemas.openxmlformats.org/officeDocument/2006/relationships/slideLayout" Target="../slideLayouts/slideLayout382.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23" Type="http://schemas.openxmlformats.org/officeDocument/2006/relationships/slideLayout" Target="../slideLayouts/slideLayout360.xml"/><Relationship Id="rId28" Type="http://schemas.openxmlformats.org/officeDocument/2006/relationships/slideLayout" Target="../slideLayouts/slideLayout365.xml"/><Relationship Id="rId36" Type="http://schemas.openxmlformats.org/officeDocument/2006/relationships/slideLayout" Target="../slideLayouts/slideLayout373.xml"/><Relationship Id="rId49" Type="http://schemas.openxmlformats.org/officeDocument/2006/relationships/slideLayout" Target="../slideLayouts/slideLayout386.xml"/><Relationship Id="rId10" Type="http://schemas.openxmlformats.org/officeDocument/2006/relationships/slideLayout" Target="../slideLayouts/slideLayout347.xml"/><Relationship Id="rId19" Type="http://schemas.openxmlformats.org/officeDocument/2006/relationships/slideLayout" Target="../slideLayouts/slideLayout356.xml"/><Relationship Id="rId31" Type="http://schemas.openxmlformats.org/officeDocument/2006/relationships/slideLayout" Target="../slideLayouts/slideLayout368.xml"/><Relationship Id="rId44" Type="http://schemas.openxmlformats.org/officeDocument/2006/relationships/slideLayout" Target="../slideLayouts/slideLayout381.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 Id="rId22" Type="http://schemas.openxmlformats.org/officeDocument/2006/relationships/slideLayout" Target="../slideLayouts/slideLayout359.xml"/><Relationship Id="rId27" Type="http://schemas.openxmlformats.org/officeDocument/2006/relationships/slideLayout" Target="../slideLayouts/slideLayout364.xml"/><Relationship Id="rId30" Type="http://schemas.openxmlformats.org/officeDocument/2006/relationships/slideLayout" Target="../slideLayouts/slideLayout367.xml"/><Relationship Id="rId35" Type="http://schemas.openxmlformats.org/officeDocument/2006/relationships/slideLayout" Target="../slideLayouts/slideLayout372.xml"/><Relationship Id="rId43" Type="http://schemas.openxmlformats.org/officeDocument/2006/relationships/slideLayout" Target="../slideLayouts/slideLayout380.xml"/><Relationship Id="rId48" Type="http://schemas.openxmlformats.org/officeDocument/2006/relationships/slideLayout" Target="../slideLayouts/slideLayout385.xml"/><Relationship Id="rId8" Type="http://schemas.openxmlformats.org/officeDocument/2006/relationships/slideLayout" Target="../slideLayouts/slideLayout345.xml"/><Relationship Id="rId51" Type="http://schemas.openxmlformats.org/officeDocument/2006/relationships/image" Target="../media/image5.emf"/><Relationship Id="rId3" Type="http://schemas.openxmlformats.org/officeDocument/2006/relationships/slideLayout" Target="../slideLayouts/slideLayout340.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5" Type="http://schemas.openxmlformats.org/officeDocument/2006/relationships/slideLayout" Target="../slideLayouts/slideLayout362.xml"/><Relationship Id="rId33" Type="http://schemas.openxmlformats.org/officeDocument/2006/relationships/slideLayout" Target="../slideLayouts/slideLayout370.xml"/><Relationship Id="rId38" Type="http://schemas.openxmlformats.org/officeDocument/2006/relationships/slideLayout" Target="../slideLayouts/slideLayout375.xml"/><Relationship Id="rId46" Type="http://schemas.openxmlformats.org/officeDocument/2006/relationships/slideLayout" Target="../slideLayouts/slideLayout383.xml"/><Relationship Id="rId20" Type="http://schemas.openxmlformats.org/officeDocument/2006/relationships/slideLayout" Target="../slideLayouts/slideLayout357.xml"/><Relationship Id="rId41" Type="http://schemas.openxmlformats.org/officeDocument/2006/relationships/slideLayout" Target="../slideLayouts/slideLayout378.xml"/><Relationship Id="rId1" Type="http://schemas.openxmlformats.org/officeDocument/2006/relationships/slideLayout" Target="../slideLayouts/slideLayout338.xml"/><Relationship Id="rId6" Type="http://schemas.openxmlformats.org/officeDocument/2006/relationships/slideLayout" Target="../slideLayouts/slideLayout34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1.xml"/><Relationship Id="rId18" Type="http://schemas.openxmlformats.org/officeDocument/2006/relationships/slideLayout" Target="../slideLayouts/slideLayout66.xml"/><Relationship Id="rId26" Type="http://schemas.openxmlformats.org/officeDocument/2006/relationships/slideLayout" Target="../slideLayouts/slideLayout74.xml"/><Relationship Id="rId39" Type="http://schemas.openxmlformats.org/officeDocument/2006/relationships/slideLayout" Target="../slideLayouts/slideLayout87.xml"/><Relationship Id="rId21" Type="http://schemas.openxmlformats.org/officeDocument/2006/relationships/slideLayout" Target="../slideLayouts/slideLayout69.xml"/><Relationship Id="rId34" Type="http://schemas.openxmlformats.org/officeDocument/2006/relationships/slideLayout" Target="../slideLayouts/slideLayout82.xml"/><Relationship Id="rId42" Type="http://schemas.openxmlformats.org/officeDocument/2006/relationships/slideLayout" Target="../slideLayouts/slideLayout90.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29" Type="http://schemas.openxmlformats.org/officeDocument/2006/relationships/slideLayout" Target="../slideLayouts/slideLayout77.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24" Type="http://schemas.openxmlformats.org/officeDocument/2006/relationships/slideLayout" Target="../slideLayouts/slideLayout72.xml"/><Relationship Id="rId32" Type="http://schemas.openxmlformats.org/officeDocument/2006/relationships/slideLayout" Target="../slideLayouts/slideLayout80.xml"/><Relationship Id="rId37" Type="http://schemas.openxmlformats.org/officeDocument/2006/relationships/slideLayout" Target="../slideLayouts/slideLayout85.xml"/><Relationship Id="rId40" Type="http://schemas.openxmlformats.org/officeDocument/2006/relationships/slideLayout" Target="../slideLayouts/slideLayout88.xml"/><Relationship Id="rId45" Type="http://schemas.openxmlformats.org/officeDocument/2006/relationships/theme" Target="../theme/theme2.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23" Type="http://schemas.openxmlformats.org/officeDocument/2006/relationships/slideLayout" Target="../slideLayouts/slideLayout71.xml"/><Relationship Id="rId28" Type="http://schemas.openxmlformats.org/officeDocument/2006/relationships/slideLayout" Target="../slideLayouts/slideLayout76.xml"/><Relationship Id="rId36" Type="http://schemas.openxmlformats.org/officeDocument/2006/relationships/slideLayout" Target="../slideLayouts/slideLayout84.xml"/><Relationship Id="rId10" Type="http://schemas.openxmlformats.org/officeDocument/2006/relationships/slideLayout" Target="../slideLayouts/slideLayout58.xml"/><Relationship Id="rId19" Type="http://schemas.openxmlformats.org/officeDocument/2006/relationships/slideLayout" Target="../slideLayouts/slideLayout67.xml"/><Relationship Id="rId31" Type="http://schemas.openxmlformats.org/officeDocument/2006/relationships/slideLayout" Target="../slideLayouts/slideLayout79.xml"/><Relationship Id="rId44" Type="http://schemas.openxmlformats.org/officeDocument/2006/relationships/slideLayout" Target="../slideLayouts/slideLayout92.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 Id="rId22" Type="http://schemas.openxmlformats.org/officeDocument/2006/relationships/slideLayout" Target="../slideLayouts/slideLayout70.xml"/><Relationship Id="rId27" Type="http://schemas.openxmlformats.org/officeDocument/2006/relationships/slideLayout" Target="../slideLayouts/slideLayout75.xml"/><Relationship Id="rId30" Type="http://schemas.openxmlformats.org/officeDocument/2006/relationships/slideLayout" Target="../slideLayouts/slideLayout78.xml"/><Relationship Id="rId35" Type="http://schemas.openxmlformats.org/officeDocument/2006/relationships/slideLayout" Target="../slideLayouts/slideLayout83.xml"/><Relationship Id="rId43" Type="http://schemas.openxmlformats.org/officeDocument/2006/relationships/slideLayout" Target="../slideLayouts/slideLayout91.xml"/><Relationship Id="rId8" Type="http://schemas.openxmlformats.org/officeDocument/2006/relationships/slideLayout" Target="../slideLayouts/slideLayout56.xml"/><Relationship Id="rId3" Type="http://schemas.openxmlformats.org/officeDocument/2006/relationships/slideLayout" Target="../slideLayouts/slideLayout51.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5" Type="http://schemas.openxmlformats.org/officeDocument/2006/relationships/slideLayout" Target="../slideLayouts/slideLayout73.xml"/><Relationship Id="rId33" Type="http://schemas.openxmlformats.org/officeDocument/2006/relationships/slideLayout" Target="../slideLayouts/slideLayout81.xml"/><Relationship Id="rId38" Type="http://schemas.openxmlformats.org/officeDocument/2006/relationships/slideLayout" Target="../slideLayouts/slideLayout86.xml"/><Relationship Id="rId46" Type="http://schemas.openxmlformats.org/officeDocument/2006/relationships/image" Target="../media/image1.png"/><Relationship Id="rId20" Type="http://schemas.openxmlformats.org/officeDocument/2006/relationships/slideLayout" Target="../slideLayouts/slideLayout68.xml"/><Relationship Id="rId41" Type="http://schemas.openxmlformats.org/officeDocument/2006/relationships/slideLayout" Target="../slideLayouts/slideLayout8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05.xml"/><Relationship Id="rId18" Type="http://schemas.openxmlformats.org/officeDocument/2006/relationships/slideLayout" Target="../slideLayouts/slideLayout110.xml"/><Relationship Id="rId26" Type="http://schemas.openxmlformats.org/officeDocument/2006/relationships/slideLayout" Target="../slideLayouts/slideLayout118.xml"/><Relationship Id="rId39" Type="http://schemas.openxmlformats.org/officeDocument/2006/relationships/slideLayout" Target="../slideLayouts/slideLayout131.xml"/><Relationship Id="rId21" Type="http://schemas.openxmlformats.org/officeDocument/2006/relationships/slideLayout" Target="../slideLayouts/slideLayout113.xml"/><Relationship Id="rId34" Type="http://schemas.openxmlformats.org/officeDocument/2006/relationships/slideLayout" Target="../slideLayouts/slideLayout126.xml"/><Relationship Id="rId42" Type="http://schemas.openxmlformats.org/officeDocument/2006/relationships/slideLayout" Target="../slideLayouts/slideLayout134.xml"/><Relationship Id="rId47" Type="http://schemas.openxmlformats.org/officeDocument/2006/relationships/slideLayout" Target="../slideLayouts/slideLayout139.xml"/><Relationship Id="rId50" Type="http://schemas.openxmlformats.org/officeDocument/2006/relationships/slideLayout" Target="../slideLayouts/slideLayout142.xml"/><Relationship Id="rId7" Type="http://schemas.openxmlformats.org/officeDocument/2006/relationships/slideLayout" Target="../slideLayouts/slideLayout99.xml"/><Relationship Id="rId2" Type="http://schemas.openxmlformats.org/officeDocument/2006/relationships/slideLayout" Target="../slideLayouts/slideLayout94.xml"/><Relationship Id="rId16" Type="http://schemas.openxmlformats.org/officeDocument/2006/relationships/slideLayout" Target="../slideLayouts/slideLayout108.xml"/><Relationship Id="rId29" Type="http://schemas.openxmlformats.org/officeDocument/2006/relationships/slideLayout" Target="../slideLayouts/slideLayout121.xml"/><Relationship Id="rId11" Type="http://schemas.openxmlformats.org/officeDocument/2006/relationships/slideLayout" Target="../slideLayouts/slideLayout103.xml"/><Relationship Id="rId24" Type="http://schemas.openxmlformats.org/officeDocument/2006/relationships/slideLayout" Target="../slideLayouts/slideLayout116.xml"/><Relationship Id="rId32" Type="http://schemas.openxmlformats.org/officeDocument/2006/relationships/slideLayout" Target="../slideLayouts/slideLayout124.xml"/><Relationship Id="rId37" Type="http://schemas.openxmlformats.org/officeDocument/2006/relationships/slideLayout" Target="../slideLayouts/slideLayout129.xml"/><Relationship Id="rId40" Type="http://schemas.openxmlformats.org/officeDocument/2006/relationships/slideLayout" Target="../slideLayouts/slideLayout132.xml"/><Relationship Id="rId45" Type="http://schemas.openxmlformats.org/officeDocument/2006/relationships/slideLayout" Target="../slideLayouts/slideLayout137.xml"/><Relationship Id="rId5" Type="http://schemas.openxmlformats.org/officeDocument/2006/relationships/slideLayout" Target="../slideLayouts/slideLayout97.xml"/><Relationship Id="rId15" Type="http://schemas.openxmlformats.org/officeDocument/2006/relationships/slideLayout" Target="../slideLayouts/slideLayout107.xml"/><Relationship Id="rId23" Type="http://schemas.openxmlformats.org/officeDocument/2006/relationships/slideLayout" Target="../slideLayouts/slideLayout115.xml"/><Relationship Id="rId28" Type="http://schemas.openxmlformats.org/officeDocument/2006/relationships/slideLayout" Target="../slideLayouts/slideLayout120.xml"/><Relationship Id="rId36" Type="http://schemas.openxmlformats.org/officeDocument/2006/relationships/slideLayout" Target="../slideLayouts/slideLayout128.xml"/><Relationship Id="rId49" Type="http://schemas.openxmlformats.org/officeDocument/2006/relationships/slideLayout" Target="../slideLayouts/slideLayout141.xml"/><Relationship Id="rId10" Type="http://schemas.openxmlformats.org/officeDocument/2006/relationships/slideLayout" Target="../slideLayouts/slideLayout102.xml"/><Relationship Id="rId19" Type="http://schemas.openxmlformats.org/officeDocument/2006/relationships/slideLayout" Target="../slideLayouts/slideLayout111.xml"/><Relationship Id="rId31" Type="http://schemas.openxmlformats.org/officeDocument/2006/relationships/slideLayout" Target="../slideLayouts/slideLayout123.xml"/><Relationship Id="rId44" Type="http://schemas.openxmlformats.org/officeDocument/2006/relationships/slideLayout" Target="../slideLayouts/slideLayout136.xml"/><Relationship Id="rId52" Type="http://schemas.openxmlformats.org/officeDocument/2006/relationships/image" Target="../media/image5.emf"/><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 Id="rId22" Type="http://schemas.openxmlformats.org/officeDocument/2006/relationships/slideLayout" Target="../slideLayouts/slideLayout114.xml"/><Relationship Id="rId27" Type="http://schemas.openxmlformats.org/officeDocument/2006/relationships/slideLayout" Target="../slideLayouts/slideLayout119.xml"/><Relationship Id="rId30" Type="http://schemas.openxmlformats.org/officeDocument/2006/relationships/slideLayout" Target="../slideLayouts/slideLayout122.xml"/><Relationship Id="rId35" Type="http://schemas.openxmlformats.org/officeDocument/2006/relationships/slideLayout" Target="../slideLayouts/slideLayout127.xml"/><Relationship Id="rId43" Type="http://schemas.openxmlformats.org/officeDocument/2006/relationships/slideLayout" Target="../slideLayouts/slideLayout135.xml"/><Relationship Id="rId48" Type="http://schemas.openxmlformats.org/officeDocument/2006/relationships/slideLayout" Target="../slideLayouts/slideLayout140.xml"/><Relationship Id="rId8" Type="http://schemas.openxmlformats.org/officeDocument/2006/relationships/slideLayout" Target="../slideLayouts/slideLayout100.xml"/><Relationship Id="rId51" Type="http://schemas.openxmlformats.org/officeDocument/2006/relationships/theme" Target="../theme/theme3.xml"/><Relationship Id="rId3" Type="http://schemas.openxmlformats.org/officeDocument/2006/relationships/slideLayout" Target="../slideLayouts/slideLayout95.xml"/><Relationship Id="rId12" Type="http://schemas.openxmlformats.org/officeDocument/2006/relationships/slideLayout" Target="../slideLayouts/slideLayout104.xml"/><Relationship Id="rId17" Type="http://schemas.openxmlformats.org/officeDocument/2006/relationships/slideLayout" Target="../slideLayouts/slideLayout109.xml"/><Relationship Id="rId25" Type="http://schemas.openxmlformats.org/officeDocument/2006/relationships/slideLayout" Target="../slideLayouts/slideLayout117.xml"/><Relationship Id="rId33" Type="http://schemas.openxmlformats.org/officeDocument/2006/relationships/slideLayout" Target="../slideLayouts/slideLayout125.xml"/><Relationship Id="rId38" Type="http://schemas.openxmlformats.org/officeDocument/2006/relationships/slideLayout" Target="../slideLayouts/slideLayout130.xml"/><Relationship Id="rId46" Type="http://schemas.openxmlformats.org/officeDocument/2006/relationships/slideLayout" Target="../slideLayouts/slideLayout138.xml"/><Relationship Id="rId20" Type="http://schemas.openxmlformats.org/officeDocument/2006/relationships/slideLayout" Target="../slideLayouts/slideLayout112.xml"/><Relationship Id="rId41" Type="http://schemas.openxmlformats.org/officeDocument/2006/relationships/slideLayout" Target="../slideLayouts/slideLayout133.xml"/><Relationship Id="rId1" Type="http://schemas.openxmlformats.org/officeDocument/2006/relationships/slideLayout" Target="../slideLayouts/slideLayout93.xml"/><Relationship Id="rId6" Type="http://schemas.openxmlformats.org/officeDocument/2006/relationships/slideLayout" Target="../slideLayouts/slideLayout98.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26" Type="http://schemas.openxmlformats.org/officeDocument/2006/relationships/slideLayout" Target="../slideLayouts/slideLayout168.xml"/><Relationship Id="rId39" Type="http://schemas.openxmlformats.org/officeDocument/2006/relationships/slideLayout" Target="../slideLayouts/slideLayout181.xml"/><Relationship Id="rId21" Type="http://schemas.openxmlformats.org/officeDocument/2006/relationships/slideLayout" Target="../slideLayouts/slideLayout163.xml"/><Relationship Id="rId34" Type="http://schemas.openxmlformats.org/officeDocument/2006/relationships/slideLayout" Target="../slideLayouts/slideLayout176.xml"/><Relationship Id="rId42" Type="http://schemas.openxmlformats.org/officeDocument/2006/relationships/slideLayout" Target="../slideLayouts/slideLayout184.xml"/><Relationship Id="rId47" Type="http://schemas.openxmlformats.org/officeDocument/2006/relationships/slideLayout" Target="../slideLayouts/slideLayout189.xml"/><Relationship Id="rId50" Type="http://schemas.openxmlformats.org/officeDocument/2006/relationships/slideLayout" Target="../slideLayouts/slideLayout192.xml"/><Relationship Id="rId7" Type="http://schemas.openxmlformats.org/officeDocument/2006/relationships/slideLayout" Target="../slideLayouts/slideLayout149.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29" Type="http://schemas.openxmlformats.org/officeDocument/2006/relationships/slideLayout" Target="../slideLayouts/slideLayout171.xml"/><Relationship Id="rId11" Type="http://schemas.openxmlformats.org/officeDocument/2006/relationships/slideLayout" Target="../slideLayouts/slideLayout153.xml"/><Relationship Id="rId24" Type="http://schemas.openxmlformats.org/officeDocument/2006/relationships/slideLayout" Target="../slideLayouts/slideLayout166.xml"/><Relationship Id="rId32" Type="http://schemas.openxmlformats.org/officeDocument/2006/relationships/slideLayout" Target="../slideLayouts/slideLayout174.xml"/><Relationship Id="rId37" Type="http://schemas.openxmlformats.org/officeDocument/2006/relationships/slideLayout" Target="../slideLayouts/slideLayout179.xml"/><Relationship Id="rId40" Type="http://schemas.openxmlformats.org/officeDocument/2006/relationships/slideLayout" Target="../slideLayouts/slideLayout182.xml"/><Relationship Id="rId45" Type="http://schemas.openxmlformats.org/officeDocument/2006/relationships/slideLayout" Target="../slideLayouts/slideLayout187.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23" Type="http://schemas.openxmlformats.org/officeDocument/2006/relationships/slideLayout" Target="../slideLayouts/slideLayout165.xml"/><Relationship Id="rId28" Type="http://schemas.openxmlformats.org/officeDocument/2006/relationships/slideLayout" Target="../slideLayouts/slideLayout170.xml"/><Relationship Id="rId36" Type="http://schemas.openxmlformats.org/officeDocument/2006/relationships/slideLayout" Target="../slideLayouts/slideLayout178.xml"/><Relationship Id="rId49" Type="http://schemas.openxmlformats.org/officeDocument/2006/relationships/slideLayout" Target="../slideLayouts/slideLayout191.xml"/><Relationship Id="rId10" Type="http://schemas.openxmlformats.org/officeDocument/2006/relationships/slideLayout" Target="../slideLayouts/slideLayout152.xml"/><Relationship Id="rId19" Type="http://schemas.openxmlformats.org/officeDocument/2006/relationships/slideLayout" Target="../slideLayouts/slideLayout161.xml"/><Relationship Id="rId31" Type="http://schemas.openxmlformats.org/officeDocument/2006/relationships/slideLayout" Target="../slideLayouts/slideLayout173.xml"/><Relationship Id="rId44" Type="http://schemas.openxmlformats.org/officeDocument/2006/relationships/slideLayout" Target="../slideLayouts/slideLayout186.xml"/><Relationship Id="rId52" Type="http://schemas.openxmlformats.org/officeDocument/2006/relationships/image" Target="../media/image5.emf"/><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 Id="rId22" Type="http://schemas.openxmlformats.org/officeDocument/2006/relationships/slideLayout" Target="../slideLayouts/slideLayout164.xml"/><Relationship Id="rId27" Type="http://schemas.openxmlformats.org/officeDocument/2006/relationships/slideLayout" Target="../slideLayouts/slideLayout169.xml"/><Relationship Id="rId30" Type="http://schemas.openxmlformats.org/officeDocument/2006/relationships/slideLayout" Target="../slideLayouts/slideLayout172.xml"/><Relationship Id="rId35" Type="http://schemas.openxmlformats.org/officeDocument/2006/relationships/slideLayout" Target="../slideLayouts/slideLayout177.xml"/><Relationship Id="rId43" Type="http://schemas.openxmlformats.org/officeDocument/2006/relationships/slideLayout" Target="../slideLayouts/slideLayout185.xml"/><Relationship Id="rId48" Type="http://schemas.openxmlformats.org/officeDocument/2006/relationships/slideLayout" Target="../slideLayouts/slideLayout190.xml"/><Relationship Id="rId8" Type="http://schemas.openxmlformats.org/officeDocument/2006/relationships/slideLayout" Target="../slideLayouts/slideLayout150.xml"/><Relationship Id="rId51" Type="http://schemas.openxmlformats.org/officeDocument/2006/relationships/theme" Target="../theme/theme4.xml"/><Relationship Id="rId3" Type="http://schemas.openxmlformats.org/officeDocument/2006/relationships/slideLayout" Target="../slideLayouts/slideLayout145.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5" Type="http://schemas.openxmlformats.org/officeDocument/2006/relationships/slideLayout" Target="../slideLayouts/slideLayout167.xml"/><Relationship Id="rId33" Type="http://schemas.openxmlformats.org/officeDocument/2006/relationships/slideLayout" Target="../slideLayouts/slideLayout175.xml"/><Relationship Id="rId38" Type="http://schemas.openxmlformats.org/officeDocument/2006/relationships/slideLayout" Target="../slideLayouts/slideLayout180.xml"/><Relationship Id="rId46" Type="http://schemas.openxmlformats.org/officeDocument/2006/relationships/slideLayout" Target="../slideLayouts/slideLayout188.xml"/><Relationship Id="rId20" Type="http://schemas.openxmlformats.org/officeDocument/2006/relationships/slideLayout" Target="../slideLayouts/slideLayout162.xml"/><Relationship Id="rId41" Type="http://schemas.openxmlformats.org/officeDocument/2006/relationships/slideLayout" Target="../slideLayouts/slideLayout183.xml"/><Relationship Id="rId1" Type="http://schemas.openxmlformats.org/officeDocument/2006/relationships/slideLayout" Target="../slideLayouts/slideLayout143.xml"/><Relationship Id="rId6" Type="http://schemas.openxmlformats.org/officeDocument/2006/relationships/slideLayout" Target="../slideLayouts/slideLayout14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slideLayout" Target="../slideLayouts/slideLayout205.xml"/><Relationship Id="rId18" Type="http://schemas.openxmlformats.org/officeDocument/2006/relationships/oleObject" Target="../embeddings/oleObject1.bin"/><Relationship Id="rId3" Type="http://schemas.openxmlformats.org/officeDocument/2006/relationships/slideLayout" Target="../slideLayouts/slideLayout195.xml"/><Relationship Id="rId21" Type="http://schemas.openxmlformats.org/officeDocument/2006/relationships/image" Target="../media/image9.jpeg"/><Relationship Id="rId7" Type="http://schemas.openxmlformats.org/officeDocument/2006/relationships/slideLayout" Target="../slideLayouts/slideLayout199.xml"/><Relationship Id="rId12" Type="http://schemas.openxmlformats.org/officeDocument/2006/relationships/slideLayout" Target="../slideLayouts/slideLayout204.xml"/><Relationship Id="rId17" Type="http://schemas.openxmlformats.org/officeDocument/2006/relationships/vmlDrawing" Target="../drawings/vmlDrawing1.vml"/><Relationship Id="rId2" Type="http://schemas.openxmlformats.org/officeDocument/2006/relationships/slideLayout" Target="../slideLayouts/slideLayout194.xml"/><Relationship Id="rId16" Type="http://schemas.openxmlformats.org/officeDocument/2006/relationships/theme" Target="../theme/theme5.xml"/><Relationship Id="rId20" Type="http://schemas.openxmlformats.org/officeDocument/2006/relationships/image" Target="../media/image8.png"/><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5" Type="http://schemas.openxmlformats.org/officeDocument/2006/relationships/slideLayout" Target="../slideLayouts/slideLayout207.xml"/><Relationship Id="rId10" Type="http://schemas.openxmlformats.org/officeDocument/2006/relationships/slideLayout" Target="../slideLayouts/slideLayout202.xml"/><Relationship Id="rId19" Type="http://schemas.openxmlformats.org/officeDocument/2006/relationships/image" Target="../media/image7.png"/><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slideLayout" Target="../slideLayouts/slideLayout206.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20.xml"/><Relationship Id="rId18" Type="http://schemas.openxmlformats.org/officeDocument/2006/relationships/slideLayout" Target="../slideLayouts/slideLayout225.xml"/><Relationship Id="rId26" Type="http://schemas.openxmlformats.org/officeDocument/2006/relationships/slideLayout" Target="../slideLayouts/slideLayout233.xml"/><Relationship Id="rId39" Type="http://schemas.openxmlformats.org/officeDocument/2006/relationships/slideLayout" Target="../slideLayouts/slideLayout246.xml"/><Relationship Id="rId21" Type="http://schemas.openxmlformats.org/officeDocument/2006/relationships/slideLayout" Target="../slideLayouts/slideLayout228.xml"/><Relationship Id="rId34" Type="http://schemas.openxmlformats.org/officeDocument/2006/relationships/slideLayout" Target="../slideLayouts/slideLayout241.xml"/><Relationship Id="rId42" Type="http://schemas.openxmlformats.org/officeDocument/2006/relationships/slideLayout" Target="../slideLayouts/slideLayout249.xml"/><Relationship Id="rId47" Type="http://schemas.openxmlformats.org/officeDocument/2006/relationships/slideLayout" Target="../slideLayouts/slideLayout254.xml"/><Relationship Id="rId50" Type="http://schemas.openxmlformats.org/officeDocument/2006/relationships/theme" Target="../theme/theme6.xml"/><Relationship Id="rId7" Type="http://schemas.openxmlformats.org/officeDocument/2006/relationships/slideLayout" Target="../slideLayouts/slideLayout214.xml"/><Relationship Id="rId2" Type="http://schemas.openxmlformats.org/officeDocument/2006/relationships/slideLayout" Target="../slideLayouts/slideLayout209.xml"/><Relationship Id="rId16" Type="http://schemas.openxmlformats.org/officeDocument/2006/relationships/slideLayout" Target="../slideLayouts/slideLayout223.xml"/><Relationship Id="rId29" Type="http://schemas.openxmlformats.org/officeDocument/2006/relationships/slideLayout" Target="../slideLayouts/slideLayout236.xml"/><Relationship Id="rId11" Type="http://schemas.openxmlformats.org/officeDocument/2006/relationships/slideLayout" Target="../slideLayouts/slideLayout218.xml"/><Relationship Id="rId24" Type="http://schemas.openxmlformats.org/officeDocument/2006/relationships/slideLayout" Target="../slideLayouts/slideLayout231.xml"/><Relationship Id="rId32" Type="http://schemas.openxmlformats.org/officeDocument/2006/relationships/slideLayout" Target="../slideLayouts/slideLayout239.xml"/><Relationship Id="rId37" Type="http://schemas.openxmlformats.org/officeDocument/2006/relationships/slideLayout" Target="../slideLayouts/slideLayout244.xml"/><Relationship Id="rId40" Type="http://schemas.openxmlformats.org/officeDocument/2006/relationships/slideLayout" Target="../slideLayouts/slideLayout247.xml"/><Relationship Id="rId45" Type="http://schemas.openxmlformats.org/officeDocument/2006/relationships/slideLayout" Target="../slideLayouts/slideLayout252.xml"/><Relationship Id="rId5" Type="http://schemas.openxmlformats.org/officeDocument/2006/relationships/slideLayout" Target="../slideLayouts/slideLayout212.xml"/><Relationship Id="rId15" Type="http://schemas.openxmlformats.org/officeDocument/2006/relationships/slideLayout" Target="../slideLayouts/slideLayout222.xml"/><Relationship Id="rId23" Type="http://schemas.openxmlformats.org/officeDocument/2006/relationships/slideLayout" Target="../slideLayouts/slideLayout230.xml"/><Relationship Id="rId28" Type="http://schemas.openxmlformats.org/officeDocument/2006/relationships/slideLayout" Target="../slideLayouts/slideLayout235.xml"/><Relationship Id="rId36" Type="http://schemas.openxmlformats.org/officeDocument/2006/relationships/slideLayout" Target="../slideLayouts/slideLayout243.xml"/><Relationship Id="rId49" Type="http://schemas.openxmlformats.org/officeDocument/2006/relationships/slideLayout" Target="../slideLayouts/slideLayout256.xml"/><Relationship Id="rId10" Type="http://schemas.openxmlformats.org/officeDocument/2006/relationships/slideLayout" Target="../slideLayouts/slideLayout217.xml"/><Relationship Id="rId19" Type="http://schemas.openxmlformats.org/officeDocument/2006/relationships/slideLayout" Target="../slideLayouts/slideLayout226.xml"/><Relationship Id="rId31" Type="http://schemas.openxmlformats.org/officeDocument/2006/relationships/slideLayout" Target="../slideLayouts/slideLayout238.xml"/><Relationship Id="rId44" Type="http://schemas.openxmlformats.org/officeDocument/2006/relationships/slideLayout" Target="../slideLayouts/slideLayout251.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4" Type="http://schemas.openxmlformats.org/officeDocument/2006/relationships/slideLayout" Target="../slideLayouts/slideLayout221.xml"/><Relationship Id="rId22" Type="http://schemas.openxmlformats.org/officeDocument/2006/relationships/slideLayout" Target="../slideLayouts/slideLayout229.xml"/><Relationship Id="rId27" Type="http://schemas.openxmlformats.org/officeDocument/2006/relationships/slideLayout" Target="../slideLayouts/slideLayout234.xml"/><Relationship Id="rId30" Type="http://schemas.openxmlformats.org/officeDocument/2006/relationships/slideLayout" Target="../slideLayouts/slideLayout237.xml"/><Relationship Id="rId35" Type="http://schemas.openxmlformats.org/officeDocument/2006/relationships/slideLayout" Target="../slideLayouts/slideLayout242.xml"/><Relationship Id="rId43" Type="http://schemas.openxmlformats.org/officeDocument/2006/relationships/slideLayout" Target="../slideLayouts/slideLayout250.xml"/><Relationship Id="rId48" Type="http://schemas.openxmlformats.org/officeDocument/2006/relationships/slideLayout" Target="../slideLayouts/slideLayout255.xml"/><Relationship Id="rId8" Type="http://schemas.openxmlformats.org/officeDocument/2006/relationships/slideLayout" Target="../slideLayouts/slideLayout215.xml"/><Relationship Id="rId51" Type="http://schemas.openxmlformats.org/officeDocument/2006/relationships/image" Target="../media/image5.emf"/><Relationship Id="rId3" Type="http://schemas.openxmlformats.org/officeDocument/2006/relationships/slideLayout" Target="../slideLayouts/slideLayout210.xml"/><Relationship Id="rId12" Type="http://schemas.openxmlformats.org/officeDocument/2006/relationships/slideLayout" Target="../slideLayouts/slideLayout219.xml"/><Relationship Id="rId17" Type="http://schemas.openxmlformats.org/officeDocument/2006/relationships/slideLayout" Target="../slideLayouts/slideLayout224.xml"/><Relationship Id="rId25" Type="http://schemas.openxmlformats.org/officeDocument/2006/relationships/slideLayout" Target="../slideLayouts/slideLayout232.xml"/><Relationship Id="rId33" Type="http://schemas.openxmlformats.org/officeDocument/2006/relationships/slideLayout" Target="../slideLayouts/slideLayout240.xml"/><Relationship Id="rId38" Type="http://schemas.openxmlformats.org/officeDocument/2006/relationships/slideLayout" Target="../slideLayouts/slideLayout245.xml"/><Relationship Id="rId46" Type="http://schemas.openxmlformats.org/officeDocument/2006/relationships/slideLayout" Target="../slideLayouts/slideLayout253.xml"/><Relationship Id="rId20" Type="http://schemas.openxmlformats.org/officeDocument/2006/relationships/slideLayout" Target="../slideLayouts/slideLayout227.xml"/><Relationship Id="rId41" Type="http://schemas.openxmlformats.org/officeDocument/2006/relationships/slideLayout" Target="../slideLayouts/slideLayout248.xml"/><Relationship Id="rId1" Type="http://schemas.openxmlformats.org/officeDocument/2006/relationships/slideLayout" Target="../slideLayouts/slideLayout208.xml"/><Relationship Id="rId6" Type="http://schemas.openxmlformats.org/officeDocument/2006/relationships/slideLayout" Target="../slideLayouts/slideLayout21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slideLayout" Target="../slideLayouts/slideLayout269.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5" Type="http://schemas.openxmlformats.org/officeDocument/2006/relationships/image" Target="../media/image5.emf"/><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26" Type="http://schemas.openxmlformats.org/officeDocument/2006/relationships/slideLayout" Target="../slideLayouts/slideLayout295.xml"/><Relationship Id="rId39" Type="http://schemas.openxmlformats.org/officeDocument/2006/relationships/slideLayout" Target="../slideLayouts/slideLayout308.xml"/><Relationship Id="rId21" Type="http://schemas.openxmlformats.org/officeDocument/2006/relationships/slideLayout" Target="../slideLayouts/slideLayout290.xml"/><Relationship Id="rId34" Type="http://schemas.openxmlformats.org/officeDocument/2006/relationships/slideLayout" Target="../slideLayouts/slideLayout303.xml"/><Relationship Id="rId42" Type="http://schemas.openxmlformats.org/officeDocument/2006/relationships/slideLayout" Target="../slideLayouts/slideLayout311.xml"/><Relationship Id="rId47" Type="http://schemas.openxmlformats.org/officeDocument/2006/relationships/slideLayout" Target="../slideLayouts/slideLayout316.xml"/><Relationship Id="rId50" Type="http://schemas.openxmlformats.org/officeDocument/2006/relationships/slideLayout" Target="../slideLayouts/slideLayout319.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29" Type="http://schemas.openxmlformats.org/officeDocument/2006/relationships/slideLayout" Target="../slideLayouts/slideLayout298.xml"/><Relationship Id="rId11" Type="http://schemas.openxmlformats.org/officeDocument/2006/relationships/slideLayout" Target="../slideLayouts/slideLayout280.xml"/><Relationship Id="rId24" Type="http://schemas.openxmlformats.org/officeDocument/2006/relationships/slideLayout" Target="../slideLayouts/slideLayout293.xml"/><Relationship Id="rId32" Type="http://schemas.openxmlformats.org/officeDocument/2006/relationships/slideLayout" Target="../slideLayouts/slideLayout301.xml"/><Relationship Id="rId37" Type="http://schemas.openxmlformats.org/officeDocument/2006/relationships/slideLayout" Target="../slideLayouts/slideLayout306.xml"/><Relationship Id="rId40" Type="http://schemas.openxmlformats.org/officeDocument/2006/relationships/slideLayout" Target="../slideLayouts/slideLayout309.xml"/><Relationship Id="rId45" Type="http://schemas.openxmlformats.org/officeDocument/2006/relationships/slideLayout" Target="../slideLayouts/slideLayout314.xml"/><Relationship Id="rId53" Type="http://schemas.openxmlformats.org/officeDocument/2006/relationships/image" Target="../media/image5.emf"/><Relationship Id="rId5" Type="http://schemas.openxmlformats.org/officeDocument/2006/relationships/slideLayout" Target="../slideLayouts/slideLayout274.xml"/><Relationship Id="rId10" Type="http://schemas.openxmlformats.org/officeDocument/2006/relationships/slideLayout" Target="../slideLayouts/slideLayout279.xml"/><Relationship Id="rId19" Type="http://schemas.openxmlformats.org/officeDocument/2006/relationships/slideLayout" Target="../slideLayouts/slideLayout288.xml"/><Relationship Id="rId31" Type="http://schemas.openxmlformats.org/officeDocument/2006/relationships/slideLayout" Target="../slideLayouts/slideLayout300.xml"/><Relationship Id="rId44" Type="http://schemas.openxmlformats.org/officeDocument/2006/relationships/slideLayout" Target="../slideLayouts/slideLayout313.xml"/><Relationship Id="rId52" Type="http://schemas.openxmlformats.org/officeDocument/2006/relationships/theme" Target="../theme/theme8.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 Id="rId22" Type="http://schemas.openxmlformats.org/officeDocument/2006/relationships/slideLayout" Target="../slideLayouts/slideLayout291.xml"/><Relationship Id="rId27" Type="http://schemas.openxmlformats.org/officeDocument/2006/relationships/slideLayout" Target="../slideLayouts/slideLayout296.xml"/><Relationship Id="rId30" Type="http://schemas.openxmlformats.org/officeDocument/2006/relationships/slideLayout" Target="../slideLayouts/slideLayout299.xml"/><Relationship Id="rId35" Type="http://schemas.openxmlformats.org/officeDocument/2006/relationships/slideLayout" Target="../slideLayouts/slideLayout304.xml"/><Relationship Id="rId43" Type="http://schemas.openxmlformats.org/officeDocument/2006/relationships/slideLayout" Target="../slideLayouts/slideLayout312.xml"/><Relationship Id="rId48" Type="http://schemas.openxmlformats.org/officeDocument/2006/relationships/slideLayout" Target="../slideLayouts/slideLayout317.xml"/><Relationship Id="rId8" Type="http://schemas.openxmlformats.org/officeDocument/2006/relationships/slideLayout" Target="../slideLayouts/slideLayout277.xml"/><Relationship Id="rId51" Type="http://schemas.openxmlformats.org/officeDocument/2006/relationships/slideLayout" Target="../slideLayouts/slideLayout320.xml"/><Relationship Id="rId3" Type="http://schemas.openxmlformats.org/officeDocument/2006/relationships/slideLayout" Target="../slideLayouts/slideLayout272.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5" Type="http://schemas.openxmlformats.org/officeDocument/2006/relationships/slideLayout" Target="../slideLayouts/slideLayout294.xml"/><Relationship Id="rId33" Type="http://schemas.openxmlformats.org/officeDocument/2006/relationships/slideLayout" Target="../slideLayouts/slideLayout302.xml"/><Relationship Id="rId38" Type="http://schemas.openxmlformats.org/officeDocument/2006/relationships/slideLayout" Target="../slideLayouts/slideLayout307.xml"/><Relationship Id="rId46" Type="http://schemas.openxmlformats.org/officeDocument/2006/relationships/slideLayout" Target="../slideLayouts/slideLayout315.xml"/><Relationship Id="rId20" Type="http://schemas.openxmlformats.org/officeDocument/2006/relationships/slideLayout" Target="../slideLayouts/slideLayout289.xml"/><Relationship Id="rId41" Type="http://schemas.openxmlformats.org/officeDocument/2006/relationships/slideLayout" Target="../slideLayouts/slideLayout310.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5" Type="http://schemas.openxmlformats.org/officeDocument/2006/relationships/slideLayout" Target="../slideLayouts/slideLayout284.xml"/><Relationship Id="rId23" Type="http://schemas.openxmlformats.org/officeDocument/2006/relationships/slideLayout" Target="../slideLayouts/slideLayout292.xml"/><Relationship Id="rId28" Type="http://schemas.openxmlformats.org/officeDocument/2006/relationships/slideLayout" Target="../slideLayouts/slideLayout297.xml"/><Relationship Id="rId36" Type="http://schemas.openxmlformats.org/officeDocument/2006/relationships/slideLayout" Target="../slideLayouts/slideLayout305.xml"/><Relationship Id="rId49" Type="http://schemas.openxmlformats.org/officeDocument/2006/relationships/slideLayout" Target="../slideLayouts/slideLayout31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slideLayout" Target="../slideLayouts/slideLayout333.xml"/><Relationship Id="rId18" Type="http://schemas.openxmlformats.org/officeDocument/2006/relationships/theme" Target="../theme/theme9.xml"/><Relationship Id="rId3" Type="http://schemas.openxmlformats.org/officeDocument/2006/relationships/slideLayout" Target="../slideLayouts/slideLayout323.xml"/><Relationship Id="rId21" Type="http://schemas.openxmlformats.org/officeDocument/2006/relationships/image" Target="../media/image7.png"/><Relationship Id="rId7" Type="http://schemas.openxmlformats.org/officeDocument/2006/relationships/slideLayout" Target="../slideLayouts/slideLayout327.xml"/><Relationship Id="rId12" Type="http://schemas.openxmlformats.org/officeDocument/2006/relationships/slideLayout" Target="../slideLayouts/slideLayout332.xml"/><Relationship Id="rId17" Type="http://schemas.openxmlformats.org/officeDocument/2006/relationships/slideLayout" Target="../slideLayouts/slideLayout337.xml"/><Relationship Id="rId2" Type="http://schemas.openxmlformats.org/officeDocument/2006/relationships/slideLayout" Target="../slideLayouts/slideLayout322.xml"/><Relationship Id="rId16" Type="http://schemas.openxmlformats.org/officeDocument/2006/relationships/slideLayout" Target="../slideLayouts/slideLayout336.xml"/><Relationship Id="rId20" Type="http://schemas.openxmlformats.org/officeDocument/2006/relationships/oleObject" Target="../embeddings/oleObject5.bin"/><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5" Type="http://schemas.openxmlformats.org/officeDocument/2006/relationships/slideLayout" Target="../slideLayouts/slideLayout335.xml"/><Relationship Id="rId23" Type="http://schemas.openxmlformats.org/officeDocument/2006/relationships/image" Target="../media/image9.jpeg"/><Relationship Id="rId10" Type="http://schemas.openxmlformats.org/officeDocument/2006/relationships/slideLayout" Target="../slideLayouts/slideLayout330.xml"/><Relationship Id="rId19" Type="http://schemas.openxmlformats.org/officeDocument/2006/relationships/vmlDrawing" Target="../drawings/vmlDrawing5.vml"/><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slideLayout" Target="../slideLayouts/slideLayout334.xml"/><Relationship Id="rId22" Type="http://schemas.openxmlformats.org/officeDocument/2006/relationships/image" Target="../media/image8.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grpSp>
        <p:nvGrpSpPr>
          <p:cNvPr id="10" name="Google Shape;10;p1"/>
          <p:cNvGrpSpPr/>
          <p:nvPr/>
        </p:nvGrpSpPr>
        <p:grpSpPr>
          <a:xfrm>
            <a:off x="-294300" y="-297472"/>
            <a:ext cx="12780600" cy="7449775"/>
            <a:chOff x="-294300" y="-297475"/>
            <a:chExt cx="12780600" cy="7449775"/>
          </a:xfrm>
        </p:grpSpPr>
        <p:grpSp>
          <p:nvGrpSpPr>
            <p:cNvPr id="11" name="Google Shape;11;p1"/>
            <p:cNvGrpSpPr/>
            <p:nvPr/>
          </p:nvGrpSpPr>
          <p:grpSpPr>
            <a:xfrm>
              <a:off x="-294300" y="0"/>
              <a:ext cx="180000" cy="6858000"/>
              <a:chOff x="-232" y="0"/>
              <a:chExt cx="232" cy="4320"/>
            </a:xfrm>
          </p:grpSpPr>
          <p:cxnSp>
            <p:nvCxnSpPr>
              <p:cNvPr id="12" name="Google Shape;12;p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3" name="Google Shape;13;p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4" name="Google Shape;14;p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5" name="Google Shape;15;p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6" name="Google Shape;16;p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7" name="Google Shape;17;p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8" name="Google Shape;18;p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19" name="Google Shape;19;p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0" name="Google Shape;20;p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1" name="Google Shape;21;p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2" name="Google Shape;22;p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3" name="Google Shape;23;p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4" name="Google Shape;24;p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5" name="Google Shape;25;p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6" name="Google Shape;26;p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27" name="Google Shape;27;p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28" name="Google Shape;28;p1"/>
            <p:cNvGrpSpPr/>
            <p:nvPr/>
          </p:nvGrpSpPr>
          <p:grpSpPr>
            <a:xfrm>
              <a:off x="12306300" y="0"/>
              <a:ext cx="180000" cy="6858000"/>
              <a:chOff x="-232" y="0"/>
              <a:chExt cx="232" cy="4320"/>
            </a:xfrm>
          </p:grpSpPr>
          <p:cxnSp>
            <p:nvCxnSpPr>
              <p:cNvPr id="29" name="Google Shape;29;p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0" name="Google Shape;30;p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1" name="Google Shape;31;p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2" name="Google Shape;32;p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3" name="Google Shape;33;p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4" name="Google Shape;34;p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5" name="Google Shape;35;p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6" name="Google Shape;36;p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7" name="Google Shape;37;p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8" name="Google Shape;38;p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39" name="Google Shape;39;p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0" name="Google Shape;40;p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1" name="Google Shape;41;p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2" name="Google Shape;42;p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 name="Google Shape;43;p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4" name="Google Shape;44;p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5" name="Google Shape;45;p1"/>
            <p:cNvGrpSpPr/>
            <p:nvPr/>
          </p:nvGrpSpPr>
          <p:grpSpPr>
            <a:xfrm>
              <a:off x="1" y="-297475"/>
              <a:ext cx="12192000" cy="180000"/>
              <a:chOff x="0" y="-689"/>
              <a:chExt cx="7680" cy="232"/>
            </a:xfrm>
          </p:grpSpPr>
          <p:cxnSp>
            <p:nvCxnSpPr>
              <p:cNvPr id="46" name="Google Shape;46;p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7" name="Google Shape;47;p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8" name="Google Shape;48;p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9" name="Google Shape;49;p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0" name="Google Shape;50;p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1" name="Google Shape;51;p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2" name="Google Shape;52;p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3" name="Google Shape;53;p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4" name="Google Shape;54;p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5" name="Google Shape;55;p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6" name="Google Shape;56;p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7" name="Google Shape;57;p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8" name="Google Shape;58;p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59" name="Google Shape;59;p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0" name="Google Shape;60;p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1" name="Google Shape;61;p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2" name="Google Shape;62;p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3" name="Google Shape;63;p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4" name="Google Shape;64;p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5" name="Google Shape;65;p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6" name="Google Shape;66;p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7" name="Google Shape;67;p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8" name="Google Shape;68;p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69" name="Google Shape;69;p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0" name="Google Shape;70;p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1" name="Google Shape;71;p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72" name="Google Shape;72;p1"/>
            <p:cNvGrpSpPr/>
            <p:nvPr/>
          </p:nvGrpSpPr>
          <p:grpSpPr>
            <a:xfrm>
              <a:off x="6351" y="6972300"/>
              <a:ext cx="12195174" cy="180000"/>
              <a:chOff x="4" y="-689"/>
              <a:chExt cx="7682" cy="232"/>
            </a:xfrm>
          </p:grpSpPr>
          <p:cxnSp>
            <p:nvCxnSpPr>
              <p:cNvPr id="73" name="Google Shape;73;p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4" name="Google Shape;74;p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5" name="Google Shape;75;p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6" name="Google Shape;76;p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7" name="Google Shape;77;p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8" name="Google Shape;78;p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79" name="Google Shape;79;p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0" name="Google Shape;80;p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1" name="Google Shape;81;p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2" name="Google Shape;82;p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3" name="Google Shape;83;p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4" name="Google Shape;84;p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5" name="Google Shape;85;p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6" name="Google Shape;86;p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7" name="Google Shape;87;p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8" name="Google Shape;88;p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89" name="Google Shape;89;p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0" name="Google Shape;90;p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1" name="Google Shape;91;p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2" name="Google Shape;92;p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3" name="Google Shape;93;p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4" name="Google Shape;94;p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5" name="Google Shape;95;p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6" name="Google Shape;96;p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7" name="Google Shape;97;p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98" name="Google Shape;98;p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99" name="Google Shape;99;p1"/>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marR="0" lvl="0" algn="l" rtl="0">
              <a:lnSpc>
                <a:spcPct val="101000"/>
              </a:lnSpc>
              <a:spcBef>
                <a:spcPts val="0"/>
              </a:spcBef>
              <a:spcAft>
                <a:spcPts val="0"/>
              </a:spcAft>
              <a:buClr>
                <a:schemeClr val="dk1"/>
              </a:buClr>
              <a:buSzPts val="3000"/>
              <a:buFont typeface="Tahoma"/>
              <a:buNone/>
              <a:defRPr sz="3000" b="0" i="0" u="none" strike="noStrike" cap="none">
                <a:solidFill>
                  <a:schemeClr val="dk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0" name="Google Shape;100;p1"/>
          <p:cNvSpPr txBox="1">
            <a:spLocks noGrp="1"/>
          </p:cNvSpPr>
          <p:nvPr>
            <p:ph type="body" idx="1"/>
          </p:nvPr>
        </p:nvSpPr>
        <p:spPr>
          <a:xfrm>
            <a:off x="762600" y="1660524"/>
            <a:ext cx="10666800" cy="4500000"/>
          </a:xfrm>
          <a:prstGeom prst="rect">
            <a:avLst/>
          </a:prstGeom>
          <a:noFill/>
          <a:ln>
            <a:noFill/>
          </a:ln>
        </p:spPr>
        <p:txBody>
          <a:bodyPr spcFirstLastPara="1" wrap="square" lIns="0" tIns="71962" rIns="0" bIns="0" anchor="t" anchorCtr="0"/>
          <a:lstStyle>
            <a:lvl1pPr marL="457200" marR="0" lvl="0" indent="-355600" algn="l" rtl="0">
              <a:lnSpc>
                <a:spcPct val="114000"/>
              </a:lnSpc>
              <a:spcBef>
                <a:spcPts val="0"/>
              </a:spcBef>
              <a:spcAft>
                <a:spcPts val="0"/>
              </a:spcAft>
              <a:buClr>
                <a:schemeClr val="accent1"/>
              </a:buClr>
              <a:buSzPts val="2000"/>
              <a:buFont typeface="Tahoma"/>
              <a:buChar char="•"/>
              <a:defRPr sz="2000" b="0" i="0" u="none" strike="noStrike" cap="none">
                <a:solidFill>
                  <a:schemeClr val="dk1"/>
                </a:solidFill>
                <a:latin typeface="Tahoma"/>
                <a:ea typeface="Tahoma"/>
                <a:cs typeface="Tahoma"/>
                <a:sym typeface="Tahoma"/>
              </a:defRPr>
            </a:lvl1pPr>
            <a:lvl2pPr marL="914400" marR="0" lvl="1" indent="-355600"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L="1371600" marR="0" lvl="2" indent="-342900" algn="l" rtl="0">
              <a:lnSpc>
                <a:spcPct val="120000"/>
              </a:lnSpc>
              <a:spcBef>
                <a:spcPts val="0"/>
              </a:spcBef>
              <a:spcAft>
                <a:spcPts val="0"/>
              </a:spcAft>
              <a:buClr>
                <a:schemeClr val="accent3"/>
              </a:buClr>
              <a:buSzPts val="1800"/>
              <a:buFont typeface="Tahoma"/>
              <a:buChar char="•"/>
              <a:defRPr sz="1800" b="0" i="0" u="none" strike="noStrike" cap="none">
                <a:solidFill>
                  <a:schemeClr val="dk1"/>
                </a:solidFill>
                <a:latin typeface="Tahoma"/>
                <a:ea typeface="Tahoma"/>
                <a:cs typeface="Tahoma"/>
                <a:sym typeface="Tahoma"/>
              </a:defRPr>
            </a:lvl3pPr>
            <a:lvl4pPr marL="1828800" marR="0" lvl="3" indent="-342900" algn="l" rtl="0">
              <a:lnSpc>
                <a:spcPct val="120000"/>
              </a:lnSpc>
              <a:spcBef>
                <a:spcPts val="0"/>
              </a:spcBef>
              <a:spcAft>
                <a:spcPts val="0"/>
              </a:spcAft>
              <a:buClr>
                <a:schemeClr val="accent4"/>
              </a:buClr>
              <a:buSzPts val="1800"/>
              <a:buFont typeface="Tahoma"/>
              <a:buChar char="•"/>
              <a:defRPr sz="1800" b="0" i="0" u="none" strike="noStrike" cap="none">
                <a:solidFill>
                  <a:schemeClr val="dk1"/>
                </a:solidFill>
                <a:latin typeface="Tahoma"/>
                <a:ea typeface="Tahoma"/>
                <a:cs typeface="Tahoma"/>
                <a:sym typeface="Tahoma"/>
              </a:defRPr>
            </a:lvl4pPr>
            <a:lvl5pPr marL="2286000" marR="0" lvl="4" indent="-330200"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L="2743200" marR="0" lvl="5" indent="-330200"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L="3200400" marR="0" lvl="6"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7pPr>
            <a:lvl8pPr marL="3657600" marR="0" lvl="7"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8pPr>
            <a:lvl9pPr marL="4114800" marR="0" lvl="8"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9pPr>
          </a:lstStyle>
          <a:p>
            <a:endParaRPr/>
          </a:p>
        </p:txBody>
      </p:sp>
      <p:sp>
        <p:nvSpPr>
          <p:cNvPr id="101" name="Google Shape;101;p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marR="0" lvl="0" algn="r" rtl="0">
              <a:lnSpc>
                <a:spcPct val="100000"/>
              </a:lnSpc>
              <a:spcBef>
                <a:spcPts val="0"/>
              </a:spcBef>
              <a:spcAft>
                <a:spcPts val="0"/>
              </a:spcAft>
              <a:buClr>
                <a:srgbClr val="000000"/>
              </a:buClr>
              <a:buSzPts val="1400"/>
              <a:buFont typeface="Arial"/>
              <a:buNone/>
              <a:defRPr sz="1100" b="0" i="0" u="none" strike="noStrike" cap="none">
                <a:solidFill>
                  <a:srgbClr val="0F194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500" b="0" i="0" u="none" strike="noStrike" cap="none">
                <a:solidFill>
                  <a:srgbClr val="000000"/>
                </a:solidFill>
                <a:latin typeface="Arial"/>
                <a:ea typeface="Arial"/>
                <a:cs typeface="Arial"/>
                <a:sym typeface="Arial"/>
              </a:defRPr>
            </a:lvl9pPr>
          </a:lstStyle>
          <a:p>
            <a:endParaRPr/>
          </a:p>
        </p:txBody>
      </p:sp>
      <p:sp>
        <p:nvSpPr>
          <p:cNvPr id="102" name="Google Shape;102;p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1pPr>
            <a:lvl2pPr marL="0" marR="0" lvl="1"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2pPr>
            <a:lvl3pPr marL="0" marR="0" lvl="2"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3pPr>
            <a:lvl4pPr marL="0" marR="0" lvl="3"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4pPr>
            <a:lvl5pPr marL="0" marR="0" lvl="4"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5pPr>
            <a:lvl6pPr marL="0" marR="0" lvl="5"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6pPr>
            <a:lvl7pPr marL="0" marR="0" lvl="6"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7pPr>
            <a:lvl8pPr marL="0" marR="0" lvl="7"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8pPr>
            <a:lvl9pPr marL="0" marR="0" lvl="8" indent="0" algn="r" rtl="0">
              <a:lnSpc>
                <a:spcPct val="100000"/>
              </a:lnSpc>
              <a:spcBef>
                <a:spcPts val="0"/>
              </a:spcBef>
              <a:spcAft>
                <a:spcPts val="0"/>
              </a:spcAft>
              <a:buClr>
                <a:srgbClr val="0F1941"/>
              </a:buClr>
              <a:buSzPts val="1000"/>
              <a:buFont typeface="Arial"/>
              <a:buNone/>
              <a:defRPr sz="1100" b="0" i="0" u="none" strike="noStrike" cap="none">
                <a:solidFill>
                  <a:srgbClr val="0F1941"/>
                </a:solidFill>
                <a:latin typeface="Tahoma"/>
                <a:ea typeface="Tahoma"/>
                <a:cs typeface="Tahoma"/>
                <a:sym typeface="Tahoma"/>
              </a:defRPr>
            </a:lvl9pPr>
          </a:lstStyle>
          <a:p>
            <a:fld id="{00000000-1234-1234-1234-123412341234}" type="slidenum">
              <a:rPr lang="it-IT" smtClean="0"/>
              <a:pPr/>
              <a:t>‹N›</a:t>
            </a:fld>
            <a:endParaRPr lang="it-IT"/>
          </a:p>
        </p:txBody>
      </p:sp>
      <p:pic>
        <p:nvPicPr>
          <p:cNvPr id="103" name="Google Shape;103;p1"/>
          <p:cNvPicPr preferRelativeResize="0"/>
          <p:nvPr/>
        </p:nvPicPr>
        <p:blipFill rotWithShape="1">
          <a:blip r:embed="rId50">
            <a:alphaModFix/>
          </a:blip>
          <a:srcRect r="76333"/>
          <a:stretch/>
        </p:blipFill>
        <p:spPr>
          <a:xfrm>
            <a:off x="765204" y="6293935"/>
            <a:ext cx="394495" cy="257580"/>
          </a:xfrm>
          <a:prstGeom prst="rect">
            <a:avLst/>
          </a:prstGeom>
          <a:noFill/>
          <a:ln>
            <a:noFill/>
          </a:ln>
        </p:spPr>
      </p:pic>
      <p:sp>
        <p:nvSpPr>
          <p:cNvPr id="104" name="Google Shape;104;p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F1941"/>
              </a:buClr>
              <a:buSzPts val="1000"/>
              <a:buFont typeface="Arial"/>
              <a:buNone/>
            </a:pPr>
            <a:r>
              <a:rPr lang="it-IT" sz="1100" b="0" i="0" u="none" strike="noStrike" cap="none">
                <a:solidFill>
                  <a:srgbClr val="0F1941"/>
                </a:solidFill>
                <a:latin typeface="Tahoma"/>
                <a:ea typeface="Tahoma"/>
                <a:cs typeface="Tahoma"/>
                <a:sym typeface="Tahoma"/>
              </a:rPr>
              <a:t>|</a:t>
            </a:r>
            <a:endParaRPr sz="1100" b="0" i="0" u="none" strike="noStrike" cap="none">
              <a:solidFill>
                <a:srgbClr val="0F1941"/>
              </a:solidFill>
              <a:latin typeface="Tahoma"/>
              <a:ea typeface="Tahoma"/>
              <a:cs typeface="Tahoma"/>
              <a:sym typeface="Tahoma"/>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otherStyle>
  </p:txStyles>
  <p:extLst mod="1">
    <p:ext uri="{27BBF7A9-308A-43DC-89C8-2F10F3537804}">
      <p15:sld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15:guide id="1" orient="horz" pos="2160">
          <p15:clr>
            <a:srgbClr val="F26B43"/>
          </p15:clr>
        </p15:guide>
        <p15:guide id="2" pos="3840">
          <p15:clr>
            <a:srgbClr val="F26B43"/>
          </p15:clr>
        </p15:guide>
        <p15:guide id="3" pos="483">
          <p15:clr>
            <a:srgbClr val="F26B43"/>
          </p15:clr>
        </p15:guide>
        <p15:guide id="4" pos="7197">
          <p15:clr>
            <a:srgbClr val="F26B43"/>
          </p15:clr>
        </p15:guide>
        <p15:guide id="5" orient="horz" pos="3884">
          <p15:clr>
            <a:srgbClr val="F26B43"/>
          </p15:clr>
        </p15:guide>
        <p15:guide id="6" orient="horz" pos="1046">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0E636FD-53E9-4A49-88C0-B7402AC63AF0}"/>
              </a:ext>
            </a:extLst>
          </p:cNvPr>
          <p:cNvGrpSpPr/>
          <p:nvPr userDrawn="1"/>
        </p:nvGrpSpPr>
        <p:grpSpPr>
          <a:xfrm>
            <a:off x="-294300" y="-297475"/>
            <a:ext cx="12780600" cy="7449775"/>
            <a:chOff x="-294300" y="-297475"/>
            <a:chExt cx="12780600" cy="7449775"/>
          </a:xfrm>
        </p:grpSpPr>
        <p:grpSp>
          <p:nvGrpSpPr>
            <p:cNvPr id="26" name="Group 21">
              <a:extLst>
                <a:ext uri="{FF2B5EF4-FFF2-40B4-BE49-F238E27FC236}">
                  <a16:creationId xmlns:a16="http://schemas.microsoft.com/office/drawing/2014/main" xmlns="" id="{47F3AFB1-02AA-49BF-9100-B69C65C06B3C}"/>
                </a:ext>
              </a:extLst>
            </p:cNvPr>
            <p:cNvGrpSpPr>
              <a:grpSpLocks/>
            </p:cNvGrpSpPr>
            <p:nvPr userDrawn="1"/>
          </p:nvGrpSpPr>
          <p:grpSpPr bwMode="auto">
            <a:xfrm>
              <a:off x="-294300" y="0"/>
              <a:ext cx="180000" cy="6858000"/>
              <a:chOff x="-232" y="0"/>
              <a:chExt cx="232" cy="4320"/>
            </a:xfrm>
          </p:grpSpPr>
          <p:sp>
            <p:nvSpPr>
              <p:cNvPr id="28" name="Line 22">
                <a:extLst>
                  <a:ext uri="{FF2B5EF4-FFF2-40B4-BE49-F238E27FC236}">
                    <a16:creationId xmlns:a16="http://schemas.microsoft.com/office/drawing/2014/main" xmlns="" id="{31190B64-16E0-44C1-A651-897DA3AAD38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29" name="Line 23">
                <a:extLst>
                  <a:ext uri="{FF2B5EF4-FFF2-40B4-BE49-F238E27FC236}">
                    <a16:creationId xmlns:a16="http://schemas.microsoft.com/office/drawing/2014/main" xmlns="" id="{179528C7-3F1A-4537-90DB-D741ECA521B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0" name="Line 24">
                <a:extLst>
                  <a:ext uri="{FF2B5EF4-FFF2-40B4-BE49-F238E27FC236}">
                    <a16:creationId xmlns:a16="http://schemas.microsoft.com/office/drawing/2014/main" xmlns="" id="{20FAED15-1A41-4444-B2E6-481F384DC5A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1" name="Line 25">
                <a:extLst>
                  <a:ext uri="{FF2B5EF4-FFF2-40B4-BE49-F238E27FC236}">
                    <a16:creationId xmlns:a16="http://schemas.microsoft.com/office/drawing/2014/main" xmlns="" id="{4D1791B8-D010-4944-8AF1-A03A31216BD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6" name="Line 26">
                <a:extLst>
                  <a:ext uri="{FF2B5EF4-FFF2-40B4-BE49-F238E27FC236}">
                    <a16:creationId xmlns:a16="http://schemas.microsoft.com/office/drawing/2014/main" xmlns="" id="{59994EFD-23D3-49B6-8C69-E2A04E5CBBE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7" name="Line 27">
                <a:extLst>
                  <a:ext uri="{FF2B5EF4-FFF2-40B4-BE49-F238E27FC236}">
                    <a16:creationId xmlns:a16="http://schemas.microsoft.com/office/drawing/2014/main" xmlns="" id="{460B5A72-3268-40F4-8613-649EF286D51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8" name="Line 28">
                <a:extLst>
                  <a:ext uri="{FF2B5EF4-FFF2-40B4-BE49-F238E27FC236}">
                    <a16:creationId xmlns:a16="http://schemas.microsoft.com/office/drawing/2014/main" xmlns="" id="{F401C7B2-BCB9-4B60-84B1-CFECE7BEEA4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1" name="Line 31">
                <a:extLst>
                  <a:ext uri="{FF2B5EF4-FFF2-40B4-BE49-F238E27FC236}">
                    <a16:creationId xmlns:a16="http://schemas.microsoft.com/office/drawing/2014/main" xmlns="" id="{D4494B2F-2226-4D1B-9037-63CC005ADF4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2" name="Line 32">
                <a:extLst>
                  <a:ext uri="{FF2B5EF4-FFF2-40B4-BE49-F238E27FC236}">
                    <a16:creationId xmlns:a16="http://schemas.microsoft.com/office/drawing/2014/main" xmlns="" id="{FE941D7B-056E-47B7-80E1-D4DCE59DF92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3" name="Line 33">
                <a:extLst>
                  <a:ext uri="{FF2B5EF4-FFF2-40B4-BE49-F238E27FC236}">
                    <a16:creationId xmlns:a16="http://schemas.microsoft.com/office/drawing/2014/main" xmlns="" id="{D61F3051-3086-4C92-BE5B-3E0BD3E2337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4" name="Line 34">
                <a:extLst>
                  <a:ext uri="{FF2B5EF4-FFF2-40B4-BE49-F238E27FC236}">
                    <a16:creationId xmlns:a16="http://schemas.microsoft.com/office/drawing/2014/main" xmlns="" id="{DA5D2CCD-AC1A-4024-8F03-42D1E229C7B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5" name="Line 35">
                <a:extLst>
                  <a:ext uri="{FF2B5EF4-FFF2-40B4-BE49-F238E27FC236}">
                    <a16:creationId xmlns:a16="http://schemas.microsoft.com/office/drawing/2014/main" xmlns="" id="{2D1A4C11-2726-4965-9B26-E0D1E9719E9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6" name="Line 36">
                <a:extLst>
                  <a:ext uri="{FF2B5EF4-FFF2-40B4-BE49-F238E27FC236}">
                    <a16:creationId xmlns:a16="http://schemas.microsoft.com/office/drawing/2014/main" xmlns="" id="{176E11B1-6D87-4350-93FC-C0F85F7A41F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7" name="Line 37">
                <a:extLst>
                  <a:ext uri="{FF2B5EF4-FFF2-40B4-BE49-F238E27FC236}">
                    <a16:creationId xmlns:a16="http://schemas.microsoft.com/office/drawing/2014/main" xmlns="" id="{A37DD44D-F560-416A-90F2-D845D5FF44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08" name="Line 38">
                <a:extLst>
                  <a:ext uri="{FF2B5EF4-FFF2-40B4-BE49-F238E27FC236}">
                    <a16:creationId xmlns:a16="http://schemas.microsoft.com/office/drawing/2014/main" xmlns="" id="{955E512B-E81E-4795-8D17-EC50328C26F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1" name="Line 38">
                <a:extLst>
                  <a:ext uri="{FF2B5EF4-FFF2-40B4-BE49-F238E27FC236}">
                    <a16:creationId xmlns:a16="http://schemas.microsoft.com/office/drawing/2014/main" xmlns="" id="{2EBFD021-ED80-4FC5-BCBF-2375AC549AF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64" name="Group 21">
              <a:extLst>
                <a:ext uri="{FF2B5EF4-FFF2-40B4-BE49-F238E27FC236}">
                  <a16:creationId xmlns:a16="http://schemas.microsoft.com/office/drawing/2014/main" xmlns="" id="{DDEF8996-3C57-4CAC-919C-41CBC995F747}"/>
                </a:ext>
              </a:extLst>
            </p:cNvPr>
            <p:cNvGrpSpPr>
              <a:grpSpLocks/>
            </p:cNvGrpSpPr>
            <p:nvPr userDrawn="1"/>
          </p:nvGrpSpPr>
          <p:grpSpPr bwMode="auto">
            <a:xfrm>
              <a:off x="12306300" y="0"/>
              <a:ext cx="180000" cy="6858000"/>
              <a:chOff x="-232" y="0"/>
              <a:chExt cx="232" cy="4320"/>
            </a:xfrm>
          </p:grpSpPr>
          <p:sp>
            <p:nvSpPr>
              <p:cNvPr id="65" name="Line 22">
                <a:extLst>
                  <a:ext uri="{FF2B5EF4-FFF2-40B4-BE49-F238E27FC236}">
                    <a16:creationId xmlns:a16="http://schemas.microsoft.com/office/drawing/2014/main" xmlns="" id="{B71331AF-8032-4A95-976B-EBB479B970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6" name="Line 23">
                <a:extLst>
                  <a:ext uri="{FF2B5EF4-FFF2-40B4-BE49-F238E27FC236}">
                    <a16:creationId xmlns:a16="http://schemas.microsoft.com/office/drawing/2014/main" xmlns="" id="{B1950064-4753-45E3-AE11-4D995AA493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7" name="Line 24">
                <a:extLst>
                  <a:ext uri="{FF2B5EF4-FFF2-40B4-BE49-F238E27FC236}">
                    <a16:creationId xmlns:a16="http://schemas.microsoft.com/office/drawing/2014/main" xmlns="" id="{830BE58F-8C30-4EE8-9554-5E7143179F2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8" name="Line 25">
                <a:extLst>
                  <a:ext uri="{FF2B5EF4-FFF2-40B4-BE49-F238E27FC236}">
                    <a16:creationId xmlns:a16="http://schemas.microsoft.com/office/drawing/2014/main" xmlns="" id="{63A5376A-2B62-43CD-8325-BD3D5CFE374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69" name="Line 26">
                <a:extLst>
                  <a:ext uri="{FF2B5EF4-FFF2-40B4-BE49-F238E27FC236}">
                    <a16:creationId xmlns:a16="http://schemas.microsoft.com/office/drawing/2014/main" xmlns="" id="{C62053A9-03BC-4C65-852C-F1883FD10F4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0" name="Line 27">
                <a:extLst>
                  <a:ext uri="{FF2B5EF4-FFF2-40B4-BE49-F238E27FC236}">
                    <a16:creationId xmlns:a16="http://schemas.microsoft.com/office/drawing/2014/main" xmlns="" id="{5F60C139-042D-4ECA-A041-61717229C6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1" name="Line 28">
                <a:extLst>
                  <a:ext uri="{FF2B5EF4-FFF2-40B4-BE49-F238E27FC236}">
                    <a16:creationId xmlns:a16="http://schemas.microsoft.com/office/drawing/2014/main" xmlns="" id="{F012147A-ADBA-41FA-AC0C-1DF4903739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2" name="Line 31">
                <a:extLst>
                  <a:ext uri="{FF2B5EF4-FFF2-40B4-BE49-F238E27FC236}">
                    <a16:creationId xmlns:a16="http://schemas.microsoft.com/office/drawing/2014/main" xmlns="" id="{3EB91134-05E9-42A7-80D0-F4BC8B0347B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3" name="Line 32">
                <a:extLst>
                  <a:ext uri="{FF2B5EF4-FFF2-40B4-BE49-F238E27FC236}">
                    <a16:creationId xmlns:a16="http://schemas.microsoft.com/office/drawing/2014/main" xmlns="" id="{6495F0E1-1589-4CE5-83C6-EBB59092726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4" name="Line 33">
                <a:extLst>
                  <a:ext uri="{FF2B5EF4-FFF2-40B4-BE49-F238E27FC236}">
                    <a16:creationId xmlns:a16="http://schemas.microsoft.com/office/drawing/2014/main" xmlns="" id="{4B89E053-2E31-4A32-99EA-00A50291DB5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5" name="Line 34">
                <a:extLst>
                  <a:ext uri="{FF2B5EF4-FFF2-40B4-BE49-F238E27FC236}">
                    <a16:creationId xmlns:a16="http://schemas.microsoft.com/office/drawing/2014/main" xmlns="" id="{2CD0418B-675D-4B7D-876B-F5418A36C38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6" name="Line 35">
                <a:extLst>
                  <a:ext uri="{FF2B5EF4-FFF2-40B4-BE49-F238E27FC236}">
                    <a16:creationId xmlns:a16="http://schemas.microsoft.com/office/drawing/2014/main" xmlns="" id="{2F90688A-4BA2-4AAA-A393-DB7605B0041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7" name="Line 36">
                <a:extLst>
                  <a:ext uri="{FF2B5EF4-FFF2-40B4-BE49-F238E27FC236}">
                    <a16:creationId xmlns:a16="http://schemas.microsoft.com/office/drawing/2014/main" xmlns="" id="{75F56816-366E-4378-A6C7-2AE24CA0FD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8" name="Line 37">
                <a:extLst>
                  <a:ext uri="{FF2B5EF4-FFF2-40B4-BE49-F238E27FC236}">
                    <a16:creationId xmlns:a16="http://schemas.microsoft.com/office/drawing/2014/main" xmlns="" id="{9A5B939C-9459-43F3-AD32-302215B8DF7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79" name="Line 38">
                <a:extLst>
                  <a:ext uri="{FF2B5EF4-FFF2-40B4-BE49-F238E27FC236}">
                    <a16:creationId xmlns:a16="http://schemas.microsoft.com/office/drawing/2014/main" xmlns="" id="{5740F70D-31F1-478F-BEF7-DDF41AB0812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9" name="Line 38">
                <a:extLst>
                  <a:ext uri="{FF2B5EF4-FFF2-40B4-BE49-F238E27FC236}">
                    <a16:creationId xmlns:a16="http://schemas.microsoft.com/office/drawing/2014/main" xmlns="" id="{AEE14916-398C-4D32-AA6A-DB512A61FB6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E9BFBB4-892F-4D93-90FC-4529DE730197}"/>
                </a:ext>
              </a:extLst>
            </p:cNvPr>
            <p:cNvGrpSpPr>
              <a:grpSpLocks/>
            </p:cNvGrpSpPr>
            <p:nvPr userDrawn="1"/>
          </p:nvGrpSpPr>
          <p:grpSpPr bwMode="auto">
            <a:xfrm>
              <a:off x="1" y="-297475"/>
              <a:ext cx="12191999" cy="180000"/>
              <a:chOff x="0" y="-689"/>
              <a:chExt cx="7680" cy="232"/>
            </a:xfrm>
          </p:grpSpPr>
          <p:sp>
            <p:nvSpPr>
              <p:cNvPr id="112" name="Line 42">
                <a:extLst>
                  <a:ext uri="{FF2B5EF4-FFF2-40B4-BE49-F238E27FC236}">
                    <a16:creationId xmlns:a16="http://schemas.microsoft.com/office/drawing/2014/main" xmlns="" id="{24E7223C-82C0-40E8-A1B9-306A01E41B8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43D85C25-1C6A-4B2F-8A0B-1A06FDADABC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7C49A660-288E-4CE3-A304-26176C07C22E}"/>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116" name="Line 45">
                <a:extLst>
                  <a:ext uri="{FF2B5EF4-FFF2-40B4-BE49-F238E27FC236}">
                    <a16:creationId xmlns:a16="http://schemas.microsoft.com/office/drawing/2014/main" xmlns="" id="{93251A17-A73C-4BC7-9F0D-3EA284BB5A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50710734-E5A9-46C8-9060-23BD154F1F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14D5F338-60C6-4807-A4FD-C9C5E34AF20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9303D67-52A3-453E-A5B9-E8577A2F10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5B9CFF00-AA67-4DDC-9B7F-F7378AF9D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09E55B3-A3DA-4FAD-8D79-51C2F9550EE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B3635AAC-A4AF-4172-936C-4FADB146988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0D713687-3329-4871-87EC-45F037E94CF8}"/>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F2A64604-C2AC-458B-9F25-DEDC4306A7B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E69D990-6FED-47E5-81DB-CB8F08935DC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2" name="Line 55">
                <a:extLst>
                  <a:ext uri="{FF2B5EF4-FFF2-40B4-BE49-F238E27FC236}">
                    <a16:creationId xmlns:a16="http://schemas.microsoft.com/office/drawing/2014/main" xmlns="" id="{266B2827-2303-46A4-A3BF-690D241C6EC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3" name="Line 56">
                <a:extLst>
                  <a:ext uri="{FF2B5EF4-FFF2-40B4-BE49-F238E27FC236}">
                    <a16:creationId xmlns:a16="http://schemas.microsoft.com/office/drawing/2014/main" xmlns="" id="{8F622E06-0A37-4EB5-AF96-B45D59D6C05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4" name="Line 57">
                <a:extLst>
                  <a:ext uri="{FF2B5EF4-FFF2-40B4-BE49-F238E27FC236}">
                    <a16:creationId xmlns:a16="http://schemas.microsoft.com/office/drawing/2014/main" xmlns="" id="{B3C2AE38-D0FA-4CDB-9B4F-1BEDF12D80C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5" name="Line 58">
                <a:extLst>
                  <a:ext uri="{FF2B5EF4-FFF2-40B4-BE49-F238E27FC236}">
                    <a16:creationId xmlns:a16="http://schemas.microsoft.com/office/drawing/2014/main" xmlns="" id="{27424051-CED5-467E-AE46-A9A5E67B961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6" name="Line 59">
                <a:extLst>
                  <a:ext uri="{FF2B5EF4-FFF2-40B4-BE49-F238E27FC236}">
                    <a16:creationId xmlns:a16="http://schemas.microsoft.com/office/drawing/2014/main" xmlns="" id="{838B8700-584B-47C6-A627-380912E2D7F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7" name="Line 60">
                <a:extLst>
                  <a:ext uri="{FF2B5EF4-FFF2-40B4-BE49-F238E27FC236}">
                    <a16:creationId xmlns:a16="http://schemas.microsoft.com/office/drawing/2014/main" xmlns="" id="{063C3ACF-6868-4637-A99E-34E75288425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8" name="Line 61">
                <a:extLst>
                  <a:ext uri="{FF2B5EF4-FFF2-40B4-BE49-F238E27FC236}">
                    <a16:creationId xmlns:a16="http://schemas.microsoft.com/office/drawing/2014/main" xmlns="" id="{383934EE-CFF2-4961-BC6E-58911C20C93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39" name="Line 62">
                <a:extLst>
                  <a:ext uri="{FF2B5EF4-FFF2-40B4-BE49-F238E27FC236}">
                    <a16:creationId xmlns:a16="http://schemas.microsoft.com/office/drawing/2014/main" xmlns="" id="{948D9207-69A9-4B5B-9D86-BB46CAD803E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0" name="Line 63">
                <a:extLst>
                  <a:ext uri="{FF2B5EF4-FFF2-40B4-BE49-F238E27FC236}">
                    <a16:creationId xmlns:a16="http://schemas.microsoft.com/office/drawing/2014/main" xmlns="" id="{9ADD86DA-22B7-40E4-9CF6-8ADCEEC5E57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1" name="Line 64">
                <a:extLst>
                  <a:ext uri="{FF2B5EF4-FFF2-40B4-BE49-F238E27FC236}">
                    <a16:creationId xmlns:a16="http://schemas.microsoft.com/office/drawing/2014/main" xmlns="" id="{B841BAF7-2F3F-4D78-B545-BFCAF89D50E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42" name="Line 65">
                <a:extLst>
                  <a:ext uri="{FF2B5EF4-FFF2-40B4-BE49-F238E27FC236}">
                    <a16:creationId xmlns:a16="http://schemas.microsoft.com/office/drawing/2014/main" xmlns="" id="{482848CE-B1FB-4B4D-AC2C-37E75D08EB7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3" name="Line 44">
                <a:extLst>
                  <a:ext uri="{FF2B5EF4-FFF2-40B4-BE49-F238E27FC236}">
                    <a16:creationId xmlns:a16="http://schemas.microsoft.com/office/drawing/2014/main" xmlns="" id="{7D33C9C1-CD52-4E58-B5FE-37A14595E1D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dirty="0">
                  <a:solidFill>
                    <a:srgbClr val="0F1941"/>
                  </a:solidFill>
                  <a:latin typeface="Tahoma"/>
                  <a:ea typeface="+mn-ea"/>
                  <a:cs typeface="+mn-cs"/>
                </a:endParaRPr>
              </a:p>
            </p:txBody>
          </p:sp>
          <p:sp>
            <p:nvSpPr>
              <p:cNvPr id="94" name="Line 43">
                <a:extLst>
                  <a:ext uri="{FF2B5EF4-FFF2-40B4-BE49-F238E27FC236}">
                    <a16:creationId xmlns:a16="http://schemas.microsoft.com/office/drawing/2014/main" xmlns="" id="{221A6BD8-8248-4EC6-B030-6AADEB2B876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nvGrpSpPr>
            <p:cNvPr id="128" name="Group 41">
              <a:extLst>
                <a:ext uri="{FF2B5EF4-FFF2-40B4-BE49-F238E27FC236}">
                  <a16:creationId xmlns:a16="http://schemas.microsoft.com/office/drawing/2014/main" xmlns="" id="{1F5B654D-DF3C-4AFC-97D5-5B3CC6F18BDB}"/>
                </a:ext>
              </a:extLst>
            </p:cNvPr>
            <p:cNvGrpSpPr>
              <a:grpSpLocks/>
            </p:cNvGrpSpPr>
            <p:nvPr userDrawn="1"/>
          </p:nvGrpSpPr>
          <p:grpSpPr bwMode="auto">
            <a:xfrm>
              <a:off x="6351" y="6972300"/>
              <a:ext cx="12195174" cy="180000"/>
              <a:chOff x="4" y="-689"/>
              <a:chExt cx="7682" cy="232"/>
            </a:xfrm>
          </p:grpSpPr>
          <p:sp>
            <p:nvSpPr>
              <p:cNvPr id="129" name="Line 42">
                <a:extLst>
                  <a:ext uri="{FF2B5EF4-FFF2-40B4-BE49-F238E27FC236}">
                    <a16:creationId xmlns:a16="http://schemas.microsoft.com/office/drawing/2014/main" xmlns="" id="{B351C226-2AA9-4AD2-ACD2-CD74544545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9C306CAC-9608-4CB3-A89A-DC754AA08E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DCD74373-81C9-44FE-A1B2-A2D54647ED5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51AC6178-EF92-45D3-981E-A43CCBB70D1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6D2C4614-4B9F-4E87-97D5-26C653C496D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5636BA0-75E0-4322-9ADC-F9DA8292F48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6FA3826A-DB07-456C-BA54-17DCA3F80CC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0ABD31-6B31-4F7A-AF07-EB871455F28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3902728-58CB-47A4-96A1-5843F684099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95EEDEC1-8FB7-40E4-BC5B-71BDD5F8C5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4D84E908-2D60-477A-A8CB-64A38AE4AA1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5942AF4-A754-4533-88E0-06B1A63BFE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B160C71E-0580-49C5-840F-D7202F32CB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28314F86-7F72-47B9-89CB-79E0C079075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BA1211F9-AFAF-41A0-8C00-7E20BC34097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E08A1477-CF5C-4D45-AC43-67048840F23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B5C73C7F-4D86-46E5-AD7C-5EA268F365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CE768960-77C0-41C2-A46C-BA16811832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5343EB9-2937-4AC0-9A7D-59F327DD27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07F57956-97F4-4144-A3BA-1B1ECC4F4DC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F05E916-2925-4EF9-B558-A848867A0B6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2F65BAE-F9AE-4837-9DA4-9CF619EBF16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C924245F-3318-46A3-8E5E-E6B613520E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0F1404B4-C5EB-404E-AAF0-261AE702ECD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2" name="Line 44">
                <a:extLst>
                  <a:ext uri="{FF2B5EF4-FFF2-40B4-BE49-F238E27FC236}">
                    <a16:creationId xmlns:a16="http://schemas.microsoft.com/office/drawing/2014/main" xmlns="" id="{29E12920-6D8C-4EFF-8B36-0B03256CA73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sp>
            <p:nvSpPr>
              <p:cNvPr id="95" name="Line 43">
                <a:extLst>
                  <a:ext uri="{FF2B5EF4-FFF2-40B4-BE49-F238E27FC236}">
                    <a16:creationId xmlns:a16="http://schemas.microsoft.com/office/drawing/2014/main" xmlns="" id="{2DE47C2B-DD0F-4E28-B8E0-1FEAB2F77CC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800" kern="1200">
                  <a:solidFill>
                    <a:srgbClr val="0F1941"/>
                  </a:solidFill>
                  <a:latin typeface="Tahoma"/>
                  <a:ea typeface="+mn-ea"/>
                  <a:cs typeface="+mn-cs"/>
                </a:endParaRPr>
              </a:p>
            </p:txBody>
          </p:sp>
        </p:grpSp>
      </p:grpSp>
      <p:sp>
        <p:nvSpPr>
          <p:cNvPr id="2" name="Title Placeholder 1">
            <a:extLst>
              <a:ext uri="{FF2B5EF4-FFF2-40B4-BE49-F238E27FC236}">
                <a16:creationId xmlns:a16="http://schemas.microsoft.com/office/drawing/2014/main" xmlns="" id="{11D9AF73-17F9-450A-A2FA-B2875D7228D4}"/>
              </a:ext>
            </a:extLst>
          </p:cNvPr>
          <p:cNvSpPr>
            <a:spLocks noGrp="1"/>
          </p:cNvSpPr>
          <p:nvPr userDrawn="1">
            <p:ph type="title"/>
          </p:nvPr>
        </p:nvSpPr>
        <p:spPr bwMode="gray">
          <a:xfrm>
            <a:off x="762600" y="552450"/>
            <a:ext cx="10666800" cy="936000"/>
          </a:xfrm>
          <a:prstGeom prst="rect">
            <a:avLst/>
          </a:prstGeom>
        </p:spPr>
        <p:txBody>
          <a:bodyPr vert="horz" lIns="0" tIns="0" rIns="0" bIns="0" rtlCol="0" anchor="t" anchorCtr="0">
            <a:noAutofit/>
          </a:bodyPr>
          <a:lstStyle/>
          <a:p>
            <a:r>
              <a:rPr lang="en-US"/>
              <a:t>click to edit </a:t>
            </a:r>
            <a:br>
              <a:rPr lang="en-US"/>
            </a:br>
            <a:r>
              <a:rPr lang="en-US"/>
              <a:t>master title style</a:t>
            </a:r>
            <a:endParaRPr lang="en-GB"/>
          </a:p>
        </p:txBody>
      </p:sp>
      <p:sp>
        <p:nvSpPr>
          <p:cNvPr id="3" name="Text Placeholder 2">
            <a:extLst>
              <a:ext uri="{FF2B5EF4-FFF2-40B4-BE49-F238E27FC236}">
                <a16:creationId xmlns:a16="http://schemas.microsoft.com/office/drawing/2014/main" xmlns="" id="{D97DA3E9-ED9B-4D76-BC80-B6735F8BF0FF}"/>
              </a:ext>
            </a:extLst>
          </p:cNvPr>
          <p:cNvSpPr>
            <a:spLocks noGrp="1"/>
          </p:cNvSpPr>
          <p:nvPr userDrawn="1">
            <p:ph type="body" idx="1"/>
          </p:nvPr>
        </p:nvSpPr>
        <p:spPr bwMode="gray">
          <a:xfrm>
            <a:off x="762600" y="1660524"/>
            <a:ext cx="10666800" cy="4500000"/>
          </a:xfrm>
          <a:prstGeom prst="rect">
            <a:avLst/>
          </a:prstGeom>
          <a:noFill/>
        </p:spPr>
        <p:txBody>
          <a:bodyPr vert="horz" lIns="0" tIns="72000" rIns="0" bIns="0" rtlCol="0" anchor="t" anchorCtr="0">
            <a:noAutofit/>
          </a:bodyPr>
          <a:lstStyle/>
          <a:p>
            <a:pPr lvl="0"/>
            <a:r>
              <a:rPr lang="en-US"/>
              <a:t>level 1</a:t>
            </a:r>
          </a:p>
          <a:p>
            <a:pPr lvl="1"/>
            <a:r>
              <a:rPr lang="en-US"/>
              <a:t>level 2</a:t>
            </a:r>
          </a:p>
          <a:p>
            <a:pPr lvl="2"/>
            <a:r>
              <a:rPr lang="en-US"/>
              <a:t>level 3</a:t>
            </a:r>
          </a:p>
          <a:p>
            <a:pPr lvl="3"/>
            <a:r>
              <a:rPr lang="en-US"/>
              <a:t>level 4</a:t>
            </a:r>
          </a:p>
          <a:p>
            <a:pPr lvl="4"/>
            <a:r>
              <a:rPr lang="en-US"/>
              <a:t>level 5</a:t>
            </a:r>
          </a:p>
          <a:p>
            <a:pPr lvl="5"/>
            <a:r>
              <a:rPr lang="en-US"/>
              <a:t>level 6</a:t>
            </a:r>
          </a:p>
          <a:p>
            <a:pPr lvl="6"/>
            <a:r>
              <a:rPr lang="en-US"/>
              <a:t>level 7</a:t>
            </a:r>
          </a:p>
          <a:p>
            <a:pPr lvl="7"/>
            <a:r>
              <a:rPr lang="en-US"/>
              <a:t>level 8</a:t>
            </a:r>
          </a:p>
          <a:p>
            <a:pPr lvl="8"/>
            <a:r>
              <a:rPr lang="en-US"/>
              <a:t>level 9</a:t>
            </a:r>
            <a:endParaRPr lang="en-GB"/>
          </a:p>
        </p:txBody>
      </p:sp>
      <p:sp>
        <p:nvSpPr>
          <p:cNvPr id="5" name="Footer Placeholder 4">
            <a:extLst>
              <a:ext uri="{FF2B5EF4-FFF2-40B4-BE49-F238E27FC236}">
                <a16:creationId xmlns:a16="http://schemas.microsoft.com/office/drawing/2014/main" xmlns="" id="{65857E60-DFE7-400E-ABDF-68D03370677A}"/>
              </a:ext>
            </a:extLst>
          </p:cNvPr>
          <p:cNvSpPr>
            <a:spLocks noGrp="1"/>
          </p:cNvSpPr>
          <p:nvPr userDrawn="1">
            <p:ph type="ftr" sz="quarter" idx="3"/>
          </p:nvPr>
        </p:nvSpPr>
        <p:spPr bwMode="gray">
          <a:xfrm>
            <a:off x="6075218" y="6356358"/>
            <a:ext cx="5045870" cy="365125"/>
          </a:xfrm>
          <a:prstGeom prst="rect">
            <a:avLst/>
          </a:prstGeom>
        </p:spPr>
        <p:txBody>
          <a:bodyPr vert="horz" lIns="0" tIns="0" rIns="0" bIns="0" rtlCol="0" anchor="ctr"/>
          <a:lstStyle>
            <a:lvl1pPr algn="r">
              <a:defRPr sz="1000">
                <a:solidFill>
                  <a:srgbClr val="0F1941"/>
                </a:solidFill>
              </a:defRPr>
            </a:lvl1pPr>
          </a:lstStyle>
          <a:p>
            <a:pPr>
              <a:buClrTx/>
              <a:buFontTx/>
              <a:buNone/>
            </a:pPr>
            <a:r>
              <a:rPr lang="en-US" kern="1200" smtClean="0">
                <a:latin typeface="Tahoma"/>
                <a:ea typeface="+mn-ea"/>
                <a:cs typeface="+mn-cs"/>
              </a:rPr>
              <a:t>C1 public © Randstad</a:t>
            </a:r>
            <a:endParaRPr lang="en-GB" kern="1200" dirty="0">
              <a:latin typeface="Tahoma"/>
              <a:ea typeface="+mn-ea"/>
              <a:cs typeface="+mn-cs"/>
            </a:endParaRPr>
          </a:p>
        </p:txBody>
      </p:sp>
      <p:sp>
        <p:nvSpPr>
          <p:cNvPr id="6" name="Slide Number Placeholder 5">
            <a:extLst>
              <a:ext uri="{FF2B5EF4-FFF2-40B4-BE49-F238E27FC236}">
                <a16:creationId xmlns:a16="http://schemas.microsoft.com/office/drawing/2014/main" xmlns="" id="{E7352EA9-F468-4EEA-BD87-5EE0ECAE6EDA}"/>
              </a:ext>
            </a:extLst>
          </p:cNvPr>
          <p:cNvSpPr>
            <a:spLocks noGrp="1"/>
          </p:cNvSpPr>
          <p:nvPr userDrawn="1">
            <p:ph type="sldNum" sz="quarter" idx="4"/>
          </p:nvPr>
        </p:nvSpPr>
        <p:spPr bwMode="gray">
          <a:xfrm>
            <a:off x="11166525" y="6356358"/>
            <a:ext cx="257126" cy="365125"/>
          </a:xfrm>
          <a:prstGeom prst="rect">
            <a:avLst/>
          </a:prstGeom>
        </p:spPr>
        <p:txBody>
          <a:bodyPr vert="horz" lIns="0" tIns="0" rIns="0" bIns="0" rtlCol="0" anchor="ctr"/>
          <a:lstStyle>
            <a:lvl1pPr algn="r">
              <a:defRPr sz="1000">
                <a:solidFill>
                  <a:srgbClr val="0F1941"/>
                </a:solidFill>
              </a:defRPr>
            </a:lvl1pPr>
          </a:lstStyle>
          <a:p>
            <a:pPr>
              <a:buClrTx/>
              <a:buFontTx/>
              <a:buNone/>
            </a:pPr>
            <a:fld id="{2A90DB4D-325A-4305-ABF4-0910C1AC2AD1}" type="slidenum">
              <a:rPr lang="en-US" kern="1200" smtClean="0">
                <a:latin typeface="Tahoma"/>
                <a:ea typeface="+mn-ea"/>
                <a:cs typeface="+mn-cs"/>
              </a:rPr>
              <a:pPr>
                <a:buClrTx/>
                <a:buFontTx/>
                <a:buNone/>
              </a:pPr>
              <a:t>‹N›</a:t>
            </a:fld>
            <a:endParaRPr lang="en-US" kern="1200" dirty="0">
              <a:latin typeface="Tahoma"/>
              <a:ea typeface="+mn-ea"/>
              <a:cs typeface="+mn-cs"/>
            </a:endParaRPr>
          </a:p>
        </p:txBody>
      </p:sp>
      <p:pic>
        <p:nvPicPr>
          <p:cNvPr id="90" name="Logo">
            <a:extLst>
              <a:ext uri="{FF2B5EF4-FFF2-40B4-BE49-F238E27FC236}">
                <a16:creationId xmlns:a16="http://schemas.microsoft.com/office/drawing/2014/main" xmlns="" id="{EC1801E3-5220-4A6F-B4D7-7668EB063E4B}"/>
              </a:ext>
            </a:extLst>
          </p:cNvPr>
          <p:cNvPicPr>
            <a:picLocks noChangeAspect="1"/>
          </p:cNvPicPr>
          <p:nvPr userDrawn="1"/>
        </p:nvPicPr>
        <p:blipFill rotWithShape="1">
          <a:blip r:embed="rId51"/>
          <a:srcRect r="76333"/>
          <a:stretch/>
        </p:blipFill>
        <p:spPr bwMode="black">
          <a:xfrm>
            <a:off x="765176" y="6293935"/>
            <a:ext cx="394494" cy="257580"/>
          </a:xfrm>
          <a:prstGeom prst="rect">
            <a:avLst/>
          </a:prstGeom>
        </p:spPr>
      </p:pic>
      <p:sp>
        <p:nvSpPr>
          <p:cNvPr id="109" name="Footer Placeholder 4">
            <a:extLst>
              <a:ext uri="{FF2B5EF4-FFF2-40B4-BE49-F238E27FC236}">
                <a16:creationId xmlns:a16="http://schemas.microsoft.com/office/drawing/2014/main" xmlns="" id="{32D07C1C-B610-49B7-9BAD-B25E6C1A6103}"/>
              </a:ext>
            </a:extLst>
          </p:cNvPr>
          <p:cNvSpPr txBox="1">
            <a:spLocks/>
          </p:cNvSpPr>
          <p:nvPr userDrawn="1"/>
        </p:nvSpPr>
        <p:spPr bwMode="gray">
          <a:xfrm>
            <a:off x="11157001" y="6356358"/>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1799417715"/>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 id="2147484547" r:id="rId12"/>
    <p:sldLayoutId id="2147484548" r:id="rId13"/>
    <p:sldLayoutId id="2147484549" r:id="rId14"/>
    <p:sldLayoutId id="2147484550" r:id="rId15"/>
    <p:sldLayoutId id="2147484551" r:id="rId16"/>
    <p:sldLayoutId id="2147484552" r:id="rId17"/>
    <p:sldLayoutId id="2147484553" r:id="rId18"/>
    <p:sldLayoutId id="2147484554" r:id="rId19"/>
    <p:sldLayoutId id="2147484555" r:id="rId20"/>
    <p:sldLayoutId id="2147484556" r:id="rId21"/>
    <p:sldLayoutId id="2147484557" r:id="rId22"/>
    <p:sldLayoutId id="2147484558" r:id="rId23"/>
    <p:sldLayoutId id="2147484559" r:id="rId24"/>
    <p:sldLayoutId id="2147484560" r:id="rId25"/>
    <p:sldLayoutId id="2147484561" r:id="rId26"/>
    <p:sldLayoutId id="2147484562" r:id="rId27"/>
    <p:sldLayoutId id="2147484563" r:id="rId28"/>
    <p:sldLayoutId id="2147484564" r:id="rId29"/>
    <p:sldLayoutId id="2147484565" r:id="rId30"/>
    <p:sldLayoutId id="2147484566" r:id="rId31"/>
    <p:sldLayoutId id="2147484567" r:id="rId32"/>
    <p:sldLayoutId id="2147484568" r:id="rId33"/>
    <p:sldLayoutId id="2147484569" r:id="rId34"/>
    <p:sldLayoutId id="2147484570" r:id="rId35"/>
    <p:sldLayoutId id="2147484571" r:id="rId36"/>
    <p:sldLayoutId id="2147484572" r:id="rId37"/>
    <p:sldLayoutId id="2147484573" r:id="rId38"/>
    <p:sldLayoutId id="2147484574" r:id="rId39"/>
    <p:sldLayoutId id="2147484575" r:id="rId40"/>
    <p:sldLayoutId id="2147484576" r:id="rId41"/>
    <p:sldLayoutId id="2147484577" r:id="rId42"/>
    <p:sldLayoutId id="2147484578" r:id="rId43"/>
    <p:sldLayoutId id="2147484579" r:id="rId44"/>
    <p:sldLayoutId id="2147484580" r:id="rId45"/>
    <p:sldLayoutId id="2147484581" r:id="rId46"/>
    <p:sldLayoutId id="2147484582" r:id="rId47"/>
    <p:sldLayoutId id="2147484583" r:id="rId48"/>
    <p:sldLayoutId id="2147484584" r:id="rId49"/>
  </p:sldLayoutIdLst>
  <p:hf hdr="0" ftr="0" dt="0"/>
  <p:txStyles>
    <p:titleStyle>
      <a:lvl1pPr algn="l" defTabSz="914354" rtl="0" eaLnBrk="1" latinLnBrk="0" hangingPunct="1">
        <a:lnSpc>
          <a:spcPct val="101000"/>
        </a:lnSpc>
        <a:spcBef>
          <a:spcPct val="0"/>
        </a:spcBef>
        <a:buNone/>
        <a:defRPr sz="3000" kern="1200">
          <a:solidFill>
            <a:schemeClr val="tx1"/>
          </a:solidFill>
          <a:latin typeface="+mj-lt"/>
          <a:ea typeface="+mj-ea"/>
          <a:cs typeface="+mj-cs"/>
        </a:defRPr>
      </a:lvl1pPr>
    </p:titleStyle>
    <p:bodyStyle>
      <a:lvl1pPr marL="252000" indent="-252000" algn="l" defTabSz="914354" rtl="0" eaLnBrk="1" latinLnBrk="0" hangingPunct="1">
        <a:lnSpc>
          <a:spcPct val="114000"/>
        </a:lnSpc>
        <a:spcBef>
          <a:spcPts val="0"/>
        </a:spcBef>
        <a:buClr>
          <a:schemeClr val="accent1"/>
        </a:buClr>
        <a:buSzPct val="100000"/>
        <a:buFont typeface="Tahoma" panose="020B0604020202020204" pitchFamily="34" charset="0"/>
        <a:buChar char="•"/>
        <a:defRPr sz="2000" kern="1200">
          <a:solidFill>
            <a:schemeClr val="tx1"/>
          </a:solidFill>
          <a:latin typeface="+mn-lt"/>
          <a:ea typeface="+mn-ea"/>
          <a:cs typeface="+mn-cs"/>
        </a:defRPr>
      </a:lvl1pPr>
      <a:lvl2pPr marL="504000" indent="-252000" algn="l" defTabSz="914354" rtl="0" eaLnBrk="1" latinLnBrk="0" hangingPunct="1">
        <a:lnSpc>
          <a:spcPct val="114000"/>
        </a:lnSpc>
        <a:spcBef>
          <a:spcPts val="0"/>
        </a:spcBef>
        <a:buClr>
          <a:schemeClr val="accent2"/>
        </a:buClr>
        <a:buSzPct val="100000"/>
        <a:buFont typeface="Tahoma" panose="020B0604020202020204" pitchFamily="34" charset="0"/>
        <a:buChar char="•"/>
        <a:tabLst/>
        <a:defRPr sz="2000" kern="1200">
          <a:solidFill>
            <a:schemeClr val="tx1"/>
          </a:solidFill>
          <a:latin typeface="+mn-lt"/>
          <a:ea typeface="+mn-ea"/>
          <a:cs typeface="+mn-cs"/>
        </a:defRPr>
      </a:lvl2pPr>
      <a:lvl3pPr marL="756000" indent="-252000" algn="l" defTabSz="914354" rtl="0" eaLnBrk="1" latinLnBrk="0" hangingPunct="1">
        <a:lnSpc>
          <a:spcPct val="120000"/>
        </a:lnSpc>
        <a:spcBef>
          <a:spcPts val="0"/>
        </a:spcBef>
        <a:buClr>
          <a:schemeClr val="accent3"/>
        </a:buClr>
        <a:buFont typeface="Tahoma" panose="020B0604020202020204" pitchFamily="34" charset="0"/>
        <a:buChar char="•"/>
        <a:defRPr sz="1800" kern="1200">
          <a:solidFill>
            <a:schemeClr val="tx1"/>
          </a:solidFill>
          <a:latin typeface="+mn-lt"/>
          <a:ea typeface="+mn-ea"/>
          <a:cs typeface="+mn-cs"/>
        </a:defRPr>
      </a:lvl3pPr>
      <a:lvl4pPr marL="1008000" indent="-252000" algn="l" defTabSz="914354" rtl="0" eaLnBrk="1" latinLnBrk="0" hangingPunct="1">
        <a:lnSpc>
          <a:spcPct val="120000"/>
        </a:lnSpc>
        <a:spcBef>
          <a:spcPts val="0"/>
        </a:spcBef>
        <a:buClr>
          <a:schemeClr val="accent4"/>
        </a:buClr>
        <a:buFont typeface="Tahoma" panose="020B0604020202020204" pitchFamily="34" charset="0"/>
        <a:buChar char="•"/>
        <a:defRPr sz="1800" kern="1200">
          <a:solidFill>
            <a:schemeClr val="tx1"/>
          </a:solidFill>
          <a:latin typeface="+mn-lt"/>
          <a:ea typeface="+mn-ea"/>
          <a:cs typeface="+mn-cs"/>
        </a:defRPr>
      </a:lvl4pPr>
      <a:lvl5pPr marL="1260000" indent="-250825" algn="l" defTabSz="914354"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5pPr>
      <a:lvl6pPr marL="1512000" indent="-250825" algn="l" defTabSz="914354"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6pPr>
      <a:lvl7pPr marL="1764000" indent="-252000" algn="l" defTabSz="914354" rtl="0" eaLnBrk="1" latinLnBrk="0" hangingPunct="1">
        <a:lnSpc>
          <a:spcPct val="120000"/>
        </a:lnSpc>
        <a:spcBef>
          <a:spcPts val="0"/>
        </a:spcBef>
        <a:buFont typeface="Tahoma" panose="020B0604020202020204" pitchFamily="34" charset="0"/>
        <a:buChar char="–"/>
        <a:defRPr sz="1400" kern="1200">
          <a:solidFill>
            <a:schemeClr val="tx1"/>
          </a:solidFill>
          <a:latin typeface="+mn-lt"/>
          <a:ea typeface="+mn-ea"/>
          <a:cs typeface="+mn-cs"/>
        </a:defRPr>
      </a:lvl7pPr>
      <a:lvl8pPr marL="2016000" indent="-252000" algn="l" defTabSz="914354" rtl="0" eaLnBrk="1" latinLnBrk="0" hangingPunct="1">
        <a:lnSpc>
          <a:spcPct val="120000"/>
        </a:lnSpc>
        <a:spcBef>
          <a:spcPts val="0"/>
        </a:spcBef>
        <a:buFont typeface="Tahoma" panose="020B0604020202020204" pitchFamily="34" charset="0"/>
        <a:buChar char="–"/>
        <a:defRPr sz="1400" kern="1200">
          <a:solidFill>
            <a:schemeClr val="tx1"/>
          </a:solidFill>
          <a:latin typeface="+mn-lt"/>
          <a:ea typeface="+mn-ea"/>
          <a:cs typeface="+mn-cs"/>
        </a:defRPr>
      </a:lvl8pPr>
      <a:lvl9pPr marL="2268000" indent="-252000" algn="l" defTabSz="914354" rtl="0" eaLnBrk="1" latinLnBrk="0" hangingPunct="1">
        <a:lnSpc>
          <a:spcPct val="120000"/>
        </a:lnSpc>
        <a:spcBef>
          <a:spcPts val="0"/>
        </a:spcBef>
        <a:buFont typeface="Tahoma"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0" algn="l" defTabSz="914354" rtl="0" eaLnBrk="1" latinLnBrk="0" hangingPunct="1">
        <a:defRPr sz="1600" kern="1200">
          <a:solidFill>
            <a:schemeClr val="tx1"/>
          </a:solidFill>
          <a:latin typeface="+mn-lt"/>
          <a:ea typeface="+mn-ea"/>
          <a:cs typeface="+mn-cs"/>
        </a:defRPr>
      </a:lvl2pPr>
      <a:lvl3pPr marL="0" algn="l" defTabSz="914354" rtl="0" eaLnBrk="1" latinLnBrk="0" hangingPunct="1">
        <a:defRPr sz="1400" kern="1200">
          <a:solidFill>
            <a:schemeClr val="tx1"/>
          </a:solidFill>
          <a:latin typeface="+mn-lt"/>
          <a:ea typeface="+mn-ea"/>
          <a:cs typeface="+mn-cs"/>
        </a:defRPr>
      </a:lvl3pPr>
      <a:lvl4pPr marL="457178" algn="l" defTabSz="914354" rtl="0" eaLnBrk="1" latinLnBrk="0" hangingPunct="1">
        <a:defRPr sz="1400" kern="1200">
          <a:solidFill>
            <a:schemeClr val="tx1"/>
          </a:solidFill>
          <a:latin typeface="+mn-lt"/>
          <a:ea typeface="+mn-ea"/>
          <a:cs typeface="+mn-cs"/>
        </a:defRPr>
      </a:lvl4pPr>
      <a:lvl5pPr marL="1371532" algn="l" defTabSz="914354" rtl="0" eaLnBrk="1" latinLnBrk="0" hangingPunct="1">
        <a:defRPr sz="1400" kern="1200">
          <a:solidFill>
            <a:schemeClr val="tx1"/>
          </a:solidFill>
          <a:latin typeface="+mn-lt"/>
          <a:ea typeface="+mn-ea"/>
          <a:cs typeface="+mn-cs"/>
        </a:defRPr>
      </a:lvl5pPr>
      <a:lvl6pPr marL="1828709" algn="l" defTabSz="914354" rtl="0" eaLnBrk="1" latinLnBrk="0" hangingPunct="1">
        <a:defRPr sz="1400" kern="1200">
          <a:solidFill>
            <a:schemeClr val="tx1"/>
          </a:solidFill>
          <a:latin typeface="+mn-lt"/>
          <a:ea typeface="+mn-ea"/>
          <a:cs typeface="+mn-cs"/>
        </a:defRPr>
      </a:lvl6pPr>
      <a:lvl7pPr marL="2285886" algn="l" defTabSz="914354" rtl="0" eaLnBrk="1" latinLnBrk="0" hangingPunct="1">
        <a:defRPr sz="1400" kern="1200">
          <a:solidFill>
            <a:schemeClr val="tx1"/>
          </a:solidFill>
          <a:latin typeface="+mn-lt"/>
          <a:ea typeface="+mn-ea"/>
          <a:cs typeface="+mn-cs"/>
        </a:defRPr>
      </a:lvl7pPr>
      <a:lvl8pPr marL="2743062" algn="l" defTabSz="914354" rtl="0" eaLnBrk="1" latinLnBrk="0" hangingPunct="1">
        <a:defRPr sz="1400" kern="1200">
          <a:solidFill>
            <a:schemeClr val="tx1"/>
          </a:solidFill>
          <a:latin typeface="+mn-lt"/>
          <a:ea typeface="+mn-ea"/>
          <a:cs typeface="+mn-cs"/>
        </a:defRPr>
      </a:lvl8pPr>
      <a:lvl9pPr marL="3200240" algn="l" defTabSz="914354"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guide id="3" pos="483" userDrawn="1">
          <p15:clr>
            <a:srgbClr val="F26B43"/>
          </p15:clr>
        </p15:guide>
        <p15:guide id="4" pos="7197" userDrawn="1">
          <p15:clr>
            <a:srgbClr val="F26B43"/>
          </p15:clr>
        </p15:guide>
        <p15:guide id="5" orient="horz" pos="3884" userDrawn="1">
          <p15:clr>
            <a:srgbClr val="F26B43"/>
          </p15:clr>
        </p15:guide>
        <p15:guide id="6" orient="horz" pos="1046"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59"/>
        <p:cNvGrpSpPr/>
        <p:nvPr/>
      </p:nvGrpSpPr>
      <p:grpSpPr>
        <a:xfrm>
          <a:off x="0" y="0"/>
          <a:ext cx="0" cy="0"/>
          <a:chOff x="0" y="0"/>
          <a:chExt cx="0" cy="0"/>
        </a:xfrm>
      </p:grpSpPr>
      <p:grpSp>
        <p:nvGrpSpPr>
          <p:cNvPr id="4360" name="Google Shape;4360;p51"/>
          <p:cNvGrpSpPr/>
          <p:nvPr/>
        </p:nvGrpSpPr>
        <p:grpSpPr>
          <a:xfrm>
            <a:off x="-294300" y="-297472"/>
            <a:ext cx="12780600" cy="7449775"/>
            <a:chOff x="-294300" y="-297475"/>
            <a:chExt cx="12780600" cy="7449775"/>
          </a:xfrm>
        </p:grpSpPr>
        <p:grpSp>
          <p:nvGrpSpPr>
            <p:cNvPr id="4361" name="Google Shape;4361;p51"/>
            <p:cNvGrpSpPr/>
            <p:nvPr/>
          </p:nvGrpSpPr>
          <p:grpSpPr>
            <a:xfrm>
              <a:off x="-294300" y="0"/>
              <a:ext cx="180000" cy="6858000"/>
              <a:chOff x="-232" y="0"/>
              <a:chExt cx="232" cy="4320"/>
            </a:xfrm>
          </p:grpSpPr>
          <p:cxnSp>
            <p:nvCxnSpPr>
              <p:cNvPr id="4362" name="Google Shape;4362;p5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3" name="Google Shape;4363;p5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4" name="Google Shape;4364;p5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5" name="Google Shape;4365;p5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6" name="Google Shape;4366;p5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7" name="Google Shape;4367;p5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8" name="Google Shape;4368;p5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69" name="Google Shape;4369;p5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0" name="Google Shape;4370;p5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1" name="Google Shape;4371;p5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2" name="Google Shape;4372;p5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3" name="Google Shape;4373;p5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4" name="Google Shape;4374;p5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5" name="Google Shape;4375;p5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6" name="Google Shape;4376;p5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77" name="Google Shape;4377;p5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378" name="Google Shape;4378;p51"/>
            <p:cNvGrpSpPr/>
            <p:nvPr/>
          </p:nvGrpSpPr>
          <p:grpSpPr>
            <a:xfrm>
              <a:off x="12306300" y="0"/>
              <a:ext cx="180000" cy="6858000"/>
              <a:chOff x="-232" y="0"/>
              <a:chExt cx="232" cy="4320"/>
            </a:xfrm>
          </p:grpSpPr>
          <p:cxnSp>
            <p:nvCxnSpPr>
              <p:cNvPr id="4379" name="Google Shape;4379;p51"/>
              <p:cNvCxnSpPr/>
              <p:nvPr/>
            </p:nvCxnSpPr>
            <p:spPr>
              <a:xfrm>
                <a:off x="-232" y="477"/>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0" name="Google Shape;4380;p51"/>
              <p:cNvCxnSpPr/>
              <p:nvPr/>
            </p:nvCxnSpPr>
            <p:spPr>
              <a:xfrm>
                <a:off x="-232" y="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1" name="Google Shape;4381;p51"/>
              <p:cNvCxnSpPr/>
              <p:nvPr/>
            </p:nvCxnSpPr>
            <p:spPr>
              <a:xfrm>
                <a:off x="-232" y="57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2" name="Google Shape;4382;p51"/>
              <p:cNvCxnSpPr/>
              <p:nvPr/>
            </p:nvCxnSpPr>
            <p:spPr>
              <a:xfrm>
                <a:off x="-232" y="104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3" name="Google Shape;4383;p51"/>
              <p:cNvCxnSpPr/>
              <p:nvPr/>
            </p:nvCxnSpPr>
            <p:spPr>
              <a:xfrm>
                <a:off x="-232" y="113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4" name="Google Shape;4384;p51"/>
              <p:cNvCxnSpPr/>
              <p:nvPr/>
            </p:nvCxnSpPr>
            <p:spPr>
              <a:xfrm>
                <a:off x="-232" y="161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5" name="Google Shape;4385;p51"/>
              <p:cNvCxnSpPr/>
              <p:nvPr/>
            </p:nvCxnSpPr>
            <p:spPr>
              <a:xfrm>
                <a:off x="-232" y="170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6" name="Google Shape;4386;p51"/>
              <p:cNvCxnSpPr/>
              <p:nvPr/>
            </p:nvCxnSpPr>
            <p:spPr>
              <a:xfrm>
                <a:off x="-232" y="2180"/>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7" name="Google Shape;4387;p51"/>
              <p:cNvCxnSpPr/>
              <p:nvPr/>
            </p:nvCxnSpPr>
            <p:spPr>
              <a:xfrm>
                <a:off x="-232" y="2275"/>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8" name="Google Shape;4388;p51"/>
              <p:cNvCxnSpPr/>
              <p:nvPr/>
            </p:nvCxnSpPr>
            <p:spPr>
              <a:xfrm>
                <a:off x="-232" y="2749"/>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89" name="Google Shape;4389;p51"/>
              <p:cNvCxnSpPr/>
              <p:nvPr/>
            </p:nvCxnSpPr>
            <p:spPr>
              <a:xfrm>
                <a:off x="-232" y="2843"/>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0" name="Google Shape;4390;p51"/>
              <p:cNvCxnSpPr/>
              <p:nvPr/>
            </p:nvCxnSpPr>
            <p:spPr>
              <a:xfrm>
                <a:off x="-232" y="3316"/>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1" name="Google Shape;4391;p51"/>
              <p:cNvCxnSpPr/>
              <p:nvPr/>
            </p:nvCxnSpPr>
            <p:spPr>
              <a:xfrm>
                <a:off x="-232" y="3412"/>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2" name="Google Shape;4392;p51"/>
              <p:cNvCxnSpPr/>
              <p:nvPr/>
            </p:nvCxnSpPr>
            <p:spPr>
              <a:xfrm>
                <a:off x="-232" y="3884"/>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3" name="Google Shape;4393;p51"/>
              <p:cNvCxnSpPr/>
              <p:nvPr/>
            </p:nvCxnSpPr>
            <p:spPr>
              <a:xfrm>
                <a:off x="-232" y="3978"/>
                <a:ext cx="232" cy="0"/>
              </a:xfrm>
              <a:prstGeom prst="straightConnector1">
                <a:avLst/>
              </a:prstGeom>
              <a:noFill/>
              <a:ln w="9525" cap="flat" cmpd="sng">
                <a:solidFill>
                  <a:srgbClr val="7F7F7F"/>
                </a:solidFill>
                <a:prstDash val="solid"/>
                <a:miter lim="800000"/>
                <a:headEnd type="none" w="sm" len="sm"/>
                <a:tailEnd type="none" w="sm" len="sm"/>
              </a:ln>
            </p:spPr>
          </p:cxnSp>
          <p:cxnSp>
            <p:nvCxnSpPr>
              <p:cNvPr id="4394" name="Google Shape;4394;p51"/>
              <p:cNvCxnSpPr/>
              <p:nvPr/>
            </p:nvCxnSpPr>
            <p:spPr>
              <a:xfrm>
                <a:off x="-232" y="4320"/>
                <a:ext cx="232" cy="0"/>
              </a:xfrm>
              <a:prstGeom prst="straightConnector1">
                <a:avLst/>
              </a:prstGeom>
              <a:noFill/>
              <a:ln w="9525" cap="flat" cmpd="sng">
                <a:solidFill>
                  <a:srgbClr val="7F7F7F"/>
                </a:solidFill>
                <a:prstDash val="solid"/>
                <a:miter lim="800000"/>
                <a:headEnd type="none" w="sm" len="sm"/>
                <a:tailEnd type="none" w="sm" len="sm"/>
              </a:ln>
            </p:spPr>
          </p:cxnSp>
        </p:grpSp>
        <p:grpSp>
          <p:nvGrpSpPr>
            <p:cNvPr id="4395" name="Google Shape;4395;p51"/>
            <p:cNvGrpSpPr/>
            <p:nvPr/>
          </p:nvGrpSpPr>
          <p:grpSpPr>
            <a:xfrm>
              <a:off x="1" y="-297475"/>
              <a:ext cx="12192000" cy="180000"/>
              <a:chOff x="0" y="-689"/>
              <a:chExt cx="7680" cy="232"/>
            </a:xfrm>
          </p:grpSpPr>
          <p:cxnSp>
            <p:nvCxnSpPr>
              <p:cNvPr id="4396" name="Google Shape;4396;p5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97" name="Google Shape;4397;p5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98" name="Google Shape;4398;p5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399" name="Google Shape;4399;p5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0" name="Google Shape;4400;p5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1" name="Google Shape;4401;p5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2" name="Google Shape;4402;p5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3" name="Google Shape;4403;p5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4" name="Google Shape;4404;p5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5" name="Google Shape;4405;p5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6" name="Google Shape;4406;p5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7" name="Google Shape;4407;p5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8" name="Google Shape;4408;p5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09" name="Google Shape;4409;p5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0" name="Google Shape;4410;p5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1" name="Google Shape;4411;p5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2" name="Google Shape;4412;p5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3" name="Google Shape;4413;p5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4" name="Google Shape;4414;p5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5" name="Google Shape;4415;p5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6" name="Google Shape;4416;p5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7" name="Google Shape;4417;p5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8" name="Google Shape;4418;p5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19" name="Google Shape;4419;p5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0" name="Google Shape;4420;p51"/>
              <p:cNvCxnSpPr/>
              <p:nvPr/>
            </p:nvCxnSpPr>
            <p:spPr>
              <a:xfrm>
                <a:off x="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1" name="Google Shape;4421;p51"/>
              <p:cNvCxnSpPr/>
              <p:nvPr/>
            </p:nvCxnSpPr>
            <p:spPr>
              <a:xfrm>
                <a:off x="7680" y="-689"/>
                <a:ext cx="0" cy="232"/>
              </a:xfrm>
              <a:prstGeom prst="straightConnector1">
                <a:avLst/>
              </a:prstGeom>
              <a:noFill/>
              <a:ln w="9525" cap="flat" cmpd="sng">
                <a:solidFill>
                  <a:srgbClr val="7F7F7F"/>
                </a:solidFill>
                <a:prstDash val="solid"/>
                <a:miter lim="800000"/>
                <a:headEnd type="none" w="sm" len="sm"/>
                <a:tailEnd type="none" w="sm" len="sm"/>
              </a:ln>
            </p:spPr>
          </p:cxnSp>
        </p:grpSp>
        <p:grpSp>
          <p:nvGrpSpPr>
            <p:cNvPr id="4422" name="Google Shape;4422;p51"/>
            <p:cNvGrpSpPr/>
            <p:nvPr/>
          </p:nvGrpSpPr>
          <p:grpSpPr>
            <a:xfrm>
              <a:off x="6351" y="6972300"/>
              <a:ext cx="12195174" cy="180000"/>
              <a:chOff x="4" y="-689"/>
              <a:chExt cx="7682" cy="232"/>
            </a:xfrm>
          </p:grpSpPr>
          <p:cxnSp>
            <p:nvCxnSpPr>
              <p:cNvPr id="4423" name="Google Shape;4423;p51"/>
              <p:cNvCxnSpPr/>
              <p:nvPr/>
            </p:nvCxnSpPr>
            <p:spPr>
              <a:xfrm>
                <a:off x="672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4" name="Google Shape;4424;p51"/>
              <p:cNvCxnSpPr/>
              <p:nvPr/>
            </p:nvCxnSpPr>
            <p:spPr>
              <a:xfrm>
                <a:off x="720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5" name="Google Shape;4425;p51"/>
              <p:cNvCxnSpPr/>
              <p:nvPr/>
            </p:nvCxnSpPr>
            <p:spPr>
              <a:xfrm>
                <a:off x="48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6" name="Google Shape;4426;p51"/>
              <p:cNvCxnSpPr/>
              <p:nvPr/>
            </p:nvCxnSpPr>
            <p:spPr>
              <a:xfrm>
                <a:off x="66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7" name="Google Shape;4427;p51"/>
              <p:cNvCxnSpPr/>
              <p:nvPr/>
            </p:nvCxnSpPr>
            <p:spPr>
              <a:xfrm>
                <a:off x="6156"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8" name="Google Shape;4428;p51"/>
              <p:cNvCxnSpPr/>
              <p:nvPr/>
            </p:nvCxnSpPr>
            <p:spPr>
              <a:xfrm>
                <a:off x="606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29" name="Google Shape;4429;p51"/>
              <p:cNvCxnSpPr/>
              <p:nvPr/>
            </p:nvCxnSpPr>
            <p:spPr>
              <a:xfrm>
                <a:off x="55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0" name="Google Shape;4430;p51"/>
              <p:cNvCxnSpPr/>
              <p:nvPr/>
            </p:nvCxnSpPr>
            <p:spPr>
              <a:xfrm>
                <a:off x="549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1" name="Google Shape;4431;p51"/>
              <p:cNvCxnSpPr/>
              <p:nvPr/>
            </p:nvCxnSpPr>
            <p:spPr>
              <a:xfrm>
                <a:off x="27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2" name="Google Shape;4432;p51"/>
              <p:cNvCxnSpPr/>
              <p:nvPr/>
            </p:nvCxnSpPr>
            <p:spPr>
              <a:xfrm>
                <a:off x="265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3" name="Google Shape;4433;p51"/>
              <p:cNvCxnSpPr/>
              <p:nvPr/>
            </p:nvCxnSpPr>
            <p:spPr>
              <a:xfrm>
                <a:off x="218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4" name="Google Shape;4434;p51"/>
              <p:cNvCxnSpPr/>
              <p:nvPr/>
            </p:nvCxnSpPr>
            <p:spPr>
              <a:xfrm>
                <a:off x="209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5" name="Google Shape;4435;p51"/>
              <p:cNvCxnSpPr/>
              <p:nvPr/>
            </p:nvCxnSpPr>
            <p:spPr>
              <a:xfrm>
                <a:off x="1619"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6" name="Google Shape;4436;p51"/>
              <p:cNvCxnSpPr/>
              <p:nvPr/>
            </p:nvCxnSpPr>
            <p:spPr>
              <a:xfrm>
                <a:off x="1525"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7" name="Google Shape;4437;p51"/>
              <p:cNvCxnSpPr/>
              <p:nvPr/>
            </p:nvCxnSpPr>
            <p:spPr>
              <a:xfrm>
                <a:off x="1053"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8" name="Google Shape;4438;p51"/>
              <p:cNvCxnSpPr/>
              <p:nvPr/>
            </p:nvCxnSpPr>
            <p:spPr>
              <a:xfrm>
                <a:off x="95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39" name="Google Shape;4439;p51"/>
              <p:cNvCxnSpPr/>
              <p:nvPr/>
            </p:nvCxnSpPr>
            <p:spPr>
              <a:xfrm>
                <a:off x="502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0" name="Google Shape;4440;p51"/>
              <p:cNvCxnSpPr/>
              <p:nvPr/>
            </p:nvCxnSpPr>
            <p:spPr>
              <a:xfrm>
                <a:off x="492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1" name="Google Shape;4441;p51"/>
              <p:cNvCxnSpPr/>
              <p:nvPr/>
            </p:nvCxnSpPr>
            <p:spPr>
              <a:xfrm>
                <a:off x="445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2" name="Google Shape;4442;p51"/>
              <p:cNvCxnSpPr/>
              <p:nvPr/>
            </p:nvCxnSpPr>
            <p:spPr>
              <a:xfrm>
                <a:off x="4360"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3" name="Google Shape;4443;p51"/>
              <p:cNvCxnSpPr/>
              <p:nvPr/>
            </p:nvCxnSpPr>
            <p:spPr>
              <a:xfrm>
                <a:off x="3888"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4" name="Google Shape;4444;p51"/>
              <p:cNvCxnSpPr/>
              <p:nvPr/>
            </p:nvCxnSpPr>
            <p:spPr>
              <a:xfrm>
                <a:off x="3792"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5" name="Google Shape;4445;p51"/>
              <p:cNvCxnSpPr/>
              <p:nvPr/>
            </p:nvCxnSpPr>
            <p:spPr>
              <a:xfrm>
                <a:off x="3321"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6" name="Google Shape;4446;p51"/>
              <p:cNvCxnSpPr/>
              <p:nvPr/>
            </p:nvCxnSpPr>
            <p:spPr>
              <a:xfrm>
                <a:off x="3227"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7" name="Google Shape;4447;p51"/>
              <p:cNvCxnSpPr/>
              <p:nvPr/>
            </p:nvCxnSpPr>
            <p:spPr>
              <a:xfrm>
                <a:off x="4" y="-689"/>
                <a:ext cx="0" cy="232"/>
              </a:xfrm>
              <a:prstGeom prst="straightConnector1">
                <a:avLst/>
              </a:prstGeom>
              <a:noFill/>
              <a:ln w="9525" cap="flat" cmpd="sng">
                <a:solidFill>
                  <a:srgbClr val="7F7F7F"/>
                </a:solidFill>
                <a:prstDash val="solid"/>
                <a:miter lim="800000"/>
                <a:headEnd type="none" w="sm" len="sm"/>
                <a:tailEnd type="none" w="sm" len="sm"/>
              </a:ln>
            </p:spPr>
          </p:cxnSp>
          <p:cxnSp>
            <p:nvCxnSpPr>
              <p:cNvPr id="4448" name="Google Shape;4448;p51"/>
              <p:cNvCxnSpPr/>
              <p:nvPr/>
            </p:nvCxnSpPr>
            <p:spPr>
              <a:xfrm>
                <a:off x="7686" y="-689"/>
                <a:ext cx="0" cy="232"/>
              </a:xfrm>
              <a:prstGeom prst="straightConnector1">
                <a:avLst/>
              </a:prstGeom>
              <a:noFill/>
              <a:ln w="9525" cap="flat" cmpd="sng">
                <a:solidFill>
                  <a:srgbClr val="7F7F7F"/>
                </a:solidFill>
                <a:prstDash val="solid"/>
                <a:miter lim="800000"/>
                <a:headEnd type="none" w="sm" len="sm"/>
                <a:tailEnd type="none" w="sm" len="sm"/>
              </a:ln>
            </p:spPr>
          </p:cxnSp>
        </p:grpSp>
      </p:grpSp>
      <p:sp>
        <p:nvSpPr>
          <p:cNvPr id="4449" name="Google Shape;4449;p51"/>
          <p:cNvSpPr txBox="1">
            <a:spLocks noGrp="1"/>
          </p:cNvSpPr>
          <p:nvPr>
            <p:ph type="title"/>
          </p:nvPr>
        </p:nvSpPr>
        <p:spPr>
          <a:xfrm>
            <a:off x="762600" y="552451"/>
            <a:ext cx="10666800" cy="936000"/>
          </a:xfrm>
          <a:prstGeom prst="rect">
            <a:avLst/>
          </a:prstGeom>
          <a:noFill/>
          <a:ln>
            <a:noFill/>
          </a:ln>
        </p:spPr>
        <p:txBody>
          <a:bodyPr spcFirstLastPara="1" wrap="square" lIns="0" tIns="0" rIns="0" bIns="0" anchor="t" anchorCtr="0"/>
          <a:lstStyle>
            <a:lvl1pPr marR="0" lvl="0" algn="l" rtl="0">
              <a:lnSpc>
                <a:spcPct val="101000"/>
              </a:lnSpc>
              <a:spcBef>
                <a:spcPts val="0"/>
              </a:spcBef>
              <a:spcAft>
                <a:spcPts val="0"/>
              </a:spcAft>
              <a:buClr>
                <a:schemeClr val="dk1"/>
              </a:buClr>
              <a:buSzPts val="3000"/>
              <a:buFont typeface="Tahoma"/>
              <a:buNone/>
              <a:defRPr sz="3000" b="0" i="0" u="none" strike="noStrike" cap="none">
                <a:solidFill>
                  <a:schemeClr val="dk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4450" name="Google Shape;4450;p51"/>
          <p:cNvSpPr txBox="1">
            <a:spLocks noGrp="1"/>
          </p:cNvSpPr>
          <p:nvPr>
            <p:ph type="body" idx="1"/>
          </p:nvPr>
        </p:nvSpPr>
        <p:spPr>
          <a:xfrm>
            <a:off x="762600" y="1660524"/>
            <a:ext cx="10666800" cy="4500000"/>
          </a:xfrm>
          <a:prstGeom prst="rect">
            <a:avLst/>
          </a:prstGeom>
          <a:noFill/>
          <a:ln>
            <a:noFill/>
          </a:ln>
        </p:spPr>
        <p:txBody>
          <a:bodyPr spcFirstLastPara="1" wrap="square" lIns="0" tIns="71962" rIns="0" bIns="0" anchor="t" anchorCtr="0"/>
          <a:lstStyle>
            <a:lvl1pPr marL="457200" marR="0" lvl="0" indent="-355600" algn="l" rtl="0">
              <a:lnSpc>
                <a:spcPct val="114000"/>
              </a:lnSpc>
              <a:spcBef>
                <a:spcPts val="0"/>
              </a:spcBef>
              <a:spcAft>
                <a:spcPts val="0"/>
              </a:spcAft>
              <a:buClr>
                <a:schemeClr val="accent1"/>
              </a:buClr>
              <a:buSzPts val="2000"/>
              <a:buFont typeface="Tahoma"/>
              <a:buChar char="•"/>
              <a:defRPr sz="2000" b="0" i="0" u="none" strike="noStrike" cap="none">
                <a:solidFill>
                  <a:schemeClr val="dk1"/>
                </a:solidFill>
                <a:latin typeface="Tahoma"/>
                <a:ea typeface="Tahoma"/>
                <a:cs typeface="Tahoma"/>
                <a:sym typeface="Tahoma"/>
              </a:defRPr>
            </a:lvl1pPr>
            <a:lvl2pPr marL="914400" marR="0" lvl="1" indent="-355600" algn="l" rtl="0">
              <a:lnSpc>
                <a:spcPct val="114000"/>
              </a:lnSpc>
              <a:spcBef>
                <a:spcPts val="0"/>
              </a:spcBef>
              <a:spcAft>
                <a:spcPts val="0"/>
              </a:spcAft>
              <a:buClr>
                <a:schemeClr val="accent2"/>
              </a:buClr>
              <a:buSzPts val="2000"/>
              <a:buFont typeface="Tahoma"/>
              <a:buChar char="•"/>
              <a:defRPr sz="2000" b="0" i="0" u="none" strike="noStrike" cap="none">
                <a:solidFill>
                  <a:schemeClr val="dk1"/>
                </a:solidFill>
                <a:latin typeface="Tahoma"/>
                <a:ea typeface="Tahoma"/>
                <a:cs typeface="Tahoma"/>
                <a:sym typeface="Tahoma"/>
              </a:defRPr>
            </a:lvl2pPr>
            <a:lvl3pPr marL="1371600" marR="0" lvl="2" indent="-342900" algn="l" rtl="0">
              <a:lnSpc>
                <a:spcPct val="120000"/>
              </a:lnSpc>
              <a:spcBef>
                <a:spcPts val="0"/>
              </a:spcBef>
              <a:spcAft>
                <a:spcPts val="0"/>
              </a:spcAft>
              <a:buClr>
                <a:schemeClr val="accent3"/>
              </a:buClr>
              <a:buSzPts val="1800"/>
              <a:buFont typeface="Tahoma"/>
              <a:buChar char="•"/>
              <a:defRPr sz="1800" b="0" i="0" u="none" strike="noStrike" cap="none">
                <a:solidFill>
                  <a:schemeClr val="dk1"/>
                </a:solidFill>
                <a:latin typeface="Tahoma"/>
                <a:ea typeface="Tahoma"/>
                <a:cs typeface="Tahoma"/>
                <a:sym typeface="Tahoma"/>
              </a:defRPr>
            </a:lvl3pPr>
            <a:lvl4pPr marL="1828800" marR="0" lvl="3" indent="-342900" algn="l" rtl="0">
              <a:lnSpc>
                <a:spcPct val="120000"/>
              </a:lnSpc>
              <a:spcBef>
                <a:spcPts val="0"/>
              </a:spcBef>
              <a:spcAft>
                <a:spcPts val="0"/>
              </a:spcAft>
              <a:buClr>
                <a:schemeClr val="accent4"/>
              </a:buClr>
              <a:buSzPts val="1800"/>
              <a:buFont typeface="Tahoma"/>
              <a:buChar char="•"/>
              <a:defRPr sz="1800" b="0" i="0" u="none" strike="noStrike" cap="none">
                <a:solidFill>
                  <a:schemeClr val="dk1"/>
                </a:solidFill>
                <a:latin typeface="Tahoma"/>
                <a:ea typeface="Tahoma"/>
                <a:cs typeface="Tahoma"/>
                <a:sym typeface="Tahoma"/>
              </a:defRPr>
            </a:lvl4pPr>
            <a:lvl5pPr marL="2286000" marR="0" lvl="4" indent="-330200"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5pPr>
            <a:lvl6pPr marL="2743200" marR="0" lvl="5" indent="-330200" algn="l" rtl="0">
              <a:lnSpc>
                <a:spcPct val="120000"/>
              </a:lnSpc>
              <a:spcBef>
                <a:spcPts val="0"/>
              </a:spcBef>
              <a:spcAft>
                <a:spcPts val="0"/>
              </a:spcAft>
              <a:buClr>
                <a:schemeClr val="dk1"/>
              </a:buClr>
              <a:buSzPts val="1600"/>
              <a:buFont typeface="Tahoma"/>
              <a:buChar char="–"/>
              <a:defRPr sz="1600" b="0" i="0" u="none" strike="noStrike" cap="none">
                <a:solidFill>
                  <a:schemeClr val="dk1"/>
                </a:solidFill>
                <a:latin typeface="Tahoma"/>
                <a:ea typeface="Tahoma"/>
                <a:cs typeface="Tahoma"/>
                <a:sym typeface="Tahoma"/>
              </a:defRPr>
            </a:lvl6pPr>
            <a:lvl7pPr marL="3200400" marR="0" lvl="6"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7pPr>
            <a:lvl8pPr marL="3657600" marR="0" lvl="7"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8pPr>
            <a:lvl9pPr marL="4114800" marR="0" lvl="8" indent="-317500" algn="l" rtl="0">
              <a:lnSpc>
                <a:spcPct val="120000"/>
              </a:lnSpc>
              <a:spcBef>
                <a:spcPts val="0"/>
              </a:spcBef>
              <a:spcAft>
                <a:spcPts val="0"/>
              </a:spcAft>
              <a:buClr>
                <a:schemeClr val="dk1"/>
              </a:buClr>
              <a:buSzPts val="1400"/>
              <a:buFont typeface="Tahoma"/>
              <a:buChar char="–"/>
              <a:defRPr sz="1400" b="0" i="0" u="none" strike="noStrike" cap="none">
                <a:solidFill>
                  <a:schemeClr val="dk1"/>
                </a:solidFill>
                <a:latin typeface="Tahoma"/>
                <a:ea typeface="Tahoma"/>
                <a:cs typeface="Tahoma"/>
                <a:sym typeface="Tahoma"/>
              </a:defRPr>
            </a:lvl9pPr>
          </a:lstStyle>
          <a:p>
            <a:endParaRPr/>
          </a:p>
        </p:txBody>
      </p:sp>
      <p:sp>
        <p:nvSpPr>
          <p:cNvPr id="4451" name="Google Shape;4451;p51"/>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lstStyle>
            <a:lvl1pPr marR="0" lvl="0" algn="r" rtl="0">
              <a:lnSpc>
                <a:spcPct val="100000"/>
              </a:lnSpc>
              <a:spcBef>
                <a:spcPts val="0"/>
              </a:spcBef>
              <a:spcAft>
                <a:spcPts val="0"/>
              </a:spcAft>
              <a:buClr>
                <a:srgbClr val="000000"/>
              </a:buClr>
              <a:buSzPts val="1400"/>
              <a:buFont typeface="Arial"/>
              <a:buNone/>
              <a:defRPr sz="1100" b="0" i="0" u="none" strike="noStrike" cap="none">
                <a:solidFill>
                  <a:srgbClr val="0F1941"/>
                </a:solidFill>
                <a:latin typeface="Tahoma"/>
                <a:ea typeface="Tahoma"/>
                <a:cs typeface="Tahoma"/>
                <a:sym typeface="Tahoma"/>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Tahoma"/>
                <a:ea typeface="Tahoma"/>
                <a:cs typeface="Tahoma"/>
                <a:sym typeface="Tahoma"/>
              </a:defRPr>
            </a:lvl9pPr>
          </a:lstStyle>
          <a:p>
            <a:endParaRPr/>
          </a:p>
        </p:txBody>
      </p:sp>
      <p:sp>
        <p:nvSpPr>
          <p:cNvPr id="4452" name="Google Shape;4452;p51"/>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lvl1pPr marL="0" marR="0" lvl="0"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1pPr>
            <a:lvl2pPr marL="0" marR="0" lvl="1"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2pPr>
            <a:lvl3pPr marL="0" marR="0" lvl="2"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3pPr>
            <a:lvl4pPr marL="0" marR="0" lvl="3"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4pPr>
            <a:lvl5pPr marL="0" marR="0" lvl="4"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5pPr>
            <a:lvl6pPr marL="0" marR="0" lvl="5"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6pPr>
            <a:lvl7pPr marL="0" marR="0" lvl="6"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7pPr>
            <a:lvl8pPr marL="0" marR="0" lvl="7"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8pPr>
            <a:lvl9pPr marL="0" marR="0" lvl="8" indent="0" algn="r" rtl="0">
              <a:lnSpc>
                <a:spcPct val="100000"/>
              </a:lnSpc>
              <a:spcBef>
                <a:spcPts val="0"/>
              </a:spcBef>
              <a:spcAft>
                <a:spcPts val="0"/>
              </a:spcAft>
              <a:buClr>
                <a:srgbClr val="000000"/>
              </a:buClr>
              <a:buSzPts val="1000"/>
              <a:buFont typeface="Arial"/>
              <a:buNone/>
              <a:defRPr sz="1100" b="0" i="0" u="none" strike="noStrike" cap="none">
                <a:solidFill>
                  <a:srgbClr val="0F1941"/>
                </a:solidFill>
                <a:latin typeface="Tahoma"/>
                <a:ea typeface="Tahoma"/>
                <a:cs typeface="Tahoma"/>
                <a:sym typeface="Tahoma"/>
              </a:defRPr>
            </a:lvl9pPr>
          </a:lstStyle>
          <a:p>
            <a:fld id="{00000000-1234-1234-1234-123412341234}" type="slidenum">
              <a:rPr lang="it-IT" smtClean="0"/>
              <a:pPr/>
              <a:t>‹N›</a:t>
            </a:fld>
            <a:endParaRPr lang="it-IT"/>
          </a:p>
        </p:txBody>
      </p:sp>
      <p:pic>
        <p:nvPicPr>
          <p:cNvPr id="4453" name="Google Shape;4453;p51"/>
          <p:cNvPicPr preferRelativeResize="0"/>
          <p:nvPr/>
        </p:nvPicPr>
        <p:blipFill rotWithShape="1">
          <a:blip r:embed="rId46">
            <a:alphaModFix/>
          </a:blip>
          <a:srcRect r="76333"/>
          <a:stretch/>
        </p:blipFill>
        <p:spPr>
          <a:xfrm>
            <a:off x="765204" y="6293935"/>
            <a:ext cx="394495" cy="257580"/>
          </a:xfrm>
          <a:prstGeom prst="rect">
            <a:avLst/>
          </a:prstGeom>
          <a:noFill/>
          <a:ln>
            <a:noFill/>
          </a:ln>
        </p:spPr>
      </p:pic>
      <p:sp>
        <p:nvSpPr>
          <p:cNvPr id="4454" name="Google Shape;4454;p51"/>
          <p:cNvSpPr txBox="1"/>
          <p:nvPr/>
        </p:nvSpPr>
        <p:spPr>
          <a:xfrm>
            <a:off x="11157001" y="6356360"/>
            <a:ext cx="62979" cy="365125"/>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rgbClr val="000000"/>
              </a:buClr>
              <a:buSzPts val="1000"/>
              <a:buFont typeface="Arial"/>
              <a:buNone/>
            </a:pPr>
            <a:r>
              <a:rPr lang="it-IT" sz="1100" b="0" i="0" u="none" strike="noStrike" cap="none">
                <a:solidFill>
                  <a:srgbClr val="0F1941"/>
                </a:solidFill>
                <a:latin typeface="Tahoma"/>
                <a:ea typeface="Tahoma"/>
                <a:cs typeface="Tahoma"/>
                <a:sym typeface="Tahoma"/>
              </a:rPr>
              <a:t>|</a:t>
            </a:r>
            <a:endParaRPr sz="1100" b="0" i="0" u="none" strike="noStrike" cap="none">
              <a:solidFill>
                <a:srgbClr val="0F1941"/>
              </a:solidFill>
              <a:latin typeface="Tahoma"/>
              <a:ea typeface="Tahoma"/>
              <a:cs typeface="Tahoma"/>
              <a:sym typeface="Tahoma"/>
            </a:endParaRPr>
          </a:p>
        </p:txBody>
      </p:sp>
    </p:spTree>
  </p:cSld>
  <p:clrMap bg1="lt1" tx1="dk1" bg2="dk2" tx2="lt2" accent1="accent1" accent2="accent2" accent3="accent3" accent4="accent4" accent5="accent5" accent6="accent6" hlink="hlink" folHlink="folHlink"/>
  <p:sldLayoutIdLst>
    <p:sldLayoutId id="2147483698"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 id="2147483721" r:id="rId16"/>
    <p:sldLayoutId id="2147483722" r:id="rId17"/>
    <p:sldLayoutId id="2147483723" r:id="rId18"/>
    <p:sldLayoutId id="2147483724" r:id="rId19"/>
    <p:sldLayoutId id="2147483725" r:id="rId20"/>
    <p:sldLayoutId id="2147483726" r:id="rId21"/>
    <p:sldLayoutId id="2147483727" r:id="rId22"/>
    <p:sldLayoutId id="2147483728" r:id="rId23"/>
    <p:sldLayoutId id="2147483729" r:id="rId24"/>
    <p:sldLayoutId id="2147483730" r:id="rId25"/>
    <p:sldLayoutId id="2147483731" r:id="rId26"/>
    <p:sldLayoutId id="2147483732" r:id="rId27"/>
    <p:sldLayoutId id="2147483733" r:id="rId28"/>
    <p:sldLayoutId id="2147483734" r:id="rId29"/>
    <p:sldLayoutId id="2147483735" r:id="rId30"/>
    <p:sldLayoutId id="2147483736" r:id="rId31"/>
    <p:sldLayoutId id="2147483737" r:id="rId32"/>
    <p:sldLayoutId id="2147483738" r:id="rId33"/>
    <p:sldLayoutId id="2147483739" r:id="rId34"/>
    <p:sldLayoutId id="2147483740" r:id="rId35"/>
    <p:sldLayoutId id="2147483741" r:id="rId36"/>
    <p:sldLayoutId id="2147483742" r:id="rId37"/>
    <p:sldLayoutId id="2147483743" r:id="rId38"/>
    <p:sldLayoutId id="2147483744" r:id="rId39"/>
    <p:sldLayoutId id="2147483745" r:id="rId40"/>
    <p:sldLayoutId id="2147483746" r:id="rId41"/>
    <p:sldLayoutId id="2147483747" r:id="rId42"/>
    <p:sldLayoutId id="2147483801" r:id="rId43"/>
    <p:sldLayoutId id="2147484139" r:id="rId4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00" b="0" i="0" u="none" strike="noStrike" cap="none">
          <a:solidFill>
            <a:srgbClr val="000000"/>
          </a:solidFill>
          <a:latin typeface="Arial"/>
          <a:ea typeface="Arial"/>
          <a:cs typeface="Arial"/>
          <a:sym typeface="Arial"/>
        </a:defRPr>
      </a:lvl9pPr>
    </p:otherStyle>
  </p:txStyles>
  <p:extLst mod="1">
    <p:ext uri="{27BBF7A9-308A-43DC-89C8-2F10F3537804}">
      <p15:sldGuideLst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15:guide id="1" orient="horz" pos="2160">
          <p15:clr>
            <a:srgbClr val="F26B43"/>
          </p15:clr>
        </p15:guide>
        <p15:guide id="2" pos="3840">
          <p15:clr>
            <a:srgbClr val="F26B43"/>
          </p15:clr>
        </p15:guide>
        <p15:guide id="3" pos="483">
          <p15:clr>
            <a:srgbClr val="F26B43"/>
          </p15:clr>
        </p15:guide>
        <p15:guide id="4" pos="7197">
          <p15:clr>
            <a:srgbClr val="F26B43"/>
          </p15:clr>
        </p15:guide>
        <p15:guide id="5" orient="horz" pos="3884">
          <p15:clr>
            <a:srgbClr val="F26B43"/>
          </p15:clr>
        </p15:guide>
        <p15:guide id="6" orient="horz" pos="104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0E636FD-53E9-4A49-88C0-B7402AC63AF0}"/>
              </a:ext>
            </a:extLst>
          </p:cNvPr>
          <p:cNvGrpSpPr/>
          <p:nvPr userDrawn="1"/>
        </p:nvGrpSpPr>
        <p:grpSpPr>
          <a:xfrm>
            <a:off x="-294300" y="-297472"/>
            <a:ext cx="12780600" cy="7449775"/>
            <a:chOff x="-294300" y="-297475"/>
            <a:chExt cx="12780600" cy="7449775"/>
          </a:xfrm>
        </p:grpSpPr>
        <p:grpSp>
          <p:nvGrpSpPr>
            <p:cNvPr id="26" name="Group 21">
              <a:extLst>
                <a:ext uri="{FF2B5EF4-FFF2-40B4-BE49-F238E27FC236}">
                  <a16:creationId xmlns:a16="http://schemas.microsoft.com/office/drawing/2014/main" xmlns="" id="{47F3AFB1-02AA-49BF-9100-B69C65C06B3C}"/>
                </a:ext>
              </a:extLst>
            </p:cNvPr>
            <p:cNvGrpSpPr>
              <a:grpSpLocks/>
            </p:cNvGrpSpPr>
            <p:nvPr userDrawn="1"/>
          </p:nvGrpSpPr>
          <p:grpSpPr bwMode="auto">
            <a:xfrm>
              <a:off x="-294300" y="0"/>
              <a:ext cx="180000" cy="6858000"/>
              <a:chOff x="-232" y="0"/>
              <a:chExt cx="232" cy="4320"/>
            </a:xfrm>
          </p:grpSpPr>
          <p:sp>
            <p:nvSpPr>
              <p:cNvPr id="28" name="Line 22">
                <a:extLst>
                  <a:ext uri="{FF2B5EF4-FFF2-40B4-BE49-F238E27FC236}">
                    <a16:creationId xmlns:a16="http://schemas.microsoft.com/office/drawing/2014/main" xmlns="" id="{31190B64-16E0-44C1-A651-897DA3AAD38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9" name="Line 23">
                <a:extLst>
                  <a:ext uri="{FF2B5EF4-FFF2-40B4-BE49-F238E27FC236}">
                    <a16:creationId xmlns:a16="http://schemas.microsoft.com/office/drawing/2014/main" xmlns="" id="{179528C7-3F1A-4537-90DB-D741ECA521B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0" name="Line 24">
                <a:extLst>
                  <a:ext uri="{FF2B5EF4-FFF2-40B4-BE49-F238E27FC236}">
                    <a16:creationId xmlns:a16="http://schemas.microsoft.com/office/drawing/2014/main" xmlns="" id="{20FAED15-1A41-4444-B2E6-481F384DC5A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1" name="Line 25">
                <a:extLst>
                  <a:ext uri="{FF2B5EF4-FFF2-40B4-BE49-F238E27FC236}">
                    <a16:creationId xmlns:a16="http://schemas.microsoft.com/office/drawing/2014/main" xmlns="" id="{4D1791B8-D010-4944-8AF1-A03A31216BD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26">
                <a:extLst>
                  <a:ext uri="{FF2B5EF4-FFF2-40B4-BE49-F238E27FC236}">
                    <a16:creationId xmlns:a16="http://schemas.microsoft.com/office/drawing/2014/main" xmlns="" id="{59994EFD-23D3-49B6-8C69-E2A04E5CBBE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27">
                <a:extLst>
                  <a:ext uri="{FF2B5EF4-FFF2-40B4-BE49-F238E27FC236}">
                    <a16:creationId xmlns:a16="http://schemas.microsoft.com/office/drawing/2014/main" xmlns="" id="{460B5A72-3268-40F4-8613-649EF286D51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28">
                <a:extLst>
                  <a:ext uri="{FF2B5EF4-FFF2-40B4-BE49-F238E27FC236}">
                    <a16:creationId xmlns:a16="http://schemas.microsoft.com/office/drawing/2014/main" xmlns="" id="{F401C7B2-BCB9-4B60-84B1-CFECE7BEEA4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31">
                <a:extLst>
                  <a:ext uri="{FF2B5EF4-FFF2-40B4-BE49-F238E27FC236}">
                    <a16:creationId xmlns:a16="http://schemas.microsoft.com/office/drawing/2014/main" xmlns="" id="{D4494B2F-2226-4D1B-9037-63CC005ADF4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32">
                <a:extLst>
                  <a:ext uri="{FF2B5EF4-FFF2-40B4-BE49-F238E27FC236}">
                    <a16:creationId xmlns:a16="http://schemas.microsoft.com/office/drawing/2014/main" xmlns="" id="{FE941D7B-056E-47B7-80E1-D4DCE59DF92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33">
                <a:extLst>
                  <a:ext uri="{FF2B5EF4-FFF2-40B4-BE49-F238E27FC236}">
                    <a16:creationId xmlns:a16="http://schemas.microsoft.com/office/drawing/2014/main" xmlns="" id="{D61F3051-3086-4C92-BE5B-3E0BD3E2337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34">
                <a:extLst>
                  <a:ext uri="{FF2B5EF4-FFF2-40B4-BE49-F238E27FC236}">
                    <a16:creationId xmlns:a16="http://schemas.microsoft.com/office/drawing/2014/main" xmlns="" id="{DA5D2CCD-AC1A-4024-8F03-42D1E229C7B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35">
                <a:extLst>
                  <a:ext uri="{FF2B5EF4-FFF2-40B4-BE49-F238E27FC236}">
                    <a16:creationId xmlns:a16="http://schemas.microsoft.com/office/drawing/2014/main" xmlns="" id="{2D1A4C11-2726-4965-9B26-E0D1E9719E9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36">
                <a:extLst>
                  <a:ext uri="{FF2B5EF4-FFF2-40B4-BE49-F238E27FC236}">
                    <a16:creationId xmlns:a16="http://schemas.microsoft.com/office/drawing/2014/main" xmlns="" id="{176E11B1-6D87-4350-93FC-C0F85F7A41F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37">
                <a:extLst>
                  <a:ext uri="{FF2B5EF4-FFF2-40B4-BE49-F238E27FC236}">
                    <a16:creationId xmlns:a16="http://schemas.microsoft.com/office/drawing/2014/main" xmlns="" id="{A37DD44D-F560-416A-90F2-D845D5FF44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38">
                <a:extLst>
                  <a:ext uri="{FF2B5EF4-FFF2-40B4-BE49-F238E27FC236}">
                    <a16:creationId xmlns:a16="http://schemas.microsoft.com/office/drawing/2014/main" xmlns="" id="{955E512B-E81E-4795-8D17-EC50328C26F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38">
                <a:extLst>
                  <a:ext uri="{FF2B5EF4-FFF2-40B4-BE49-F238E27FC236}">
                    <a16:creationId xmlns:a16="http://schemas.microsoft.com/office/drawing/2014/main" xmlns="" id="{2EBFD021-ED80-4FC5-BCBF-2375AC549AF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64" name="Group 21">
              <a:extLst>
                <a:ext uri="{FF2B5EF4-FFF2-40B4-BE49-F238E27FC236}">
                  <a16:creationId xmlns:a16="http://schemas.microsoft.com/office/drawing/2014/main" xmlns="" id="{DDEF8996-3C57-4CAC-919C-41CBC995F747}"/>
                </a:ext>
              </a:extLst>
            </p:cNvPr>
            <p:cNvGrpSpPr>
              <a:grpSpLocks/>
            </p:cNvGrpSpPr>
            <p:nvPr userDrawn="1"/>
          </p:nvGrpSpPr>
          <p:grpSpPr bwMode="auto">
            <a:xfrm>
              <a:off x="12306300" y="0"/>
              <a:ext cx="180000" cy="6858000"/>
              <a:chOff x="-232" y="0"/>
              <a:chExt cx="232" cy="4320"/>
            </a:xfrm>
          </p:grpSpPr>
          <p:sp>
            <p:nvSpPr>
              <p:cNvPr id="65" name="Line 22">
                <a:extLst>
                  <a:ext uri="{FF2B5EF4-FFF2-40B4-BE49-F238E27FC236}">
                    <a16:creationId xmlns:a16="http://schemas.microsoft.com/office/drawing/2014/main" xmlns="" id="{B71331AF-8032-4A95-976B-EBB479B970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23">
                <a:extLst>
                  <a:ext uri="{FF2B5EF4-FFF2-40B4-BE49-F238E27FC236}">
                    <a16:creationId xmlns:a16="http://schemas.microsoft.com/office/drawing/2014/main" xmlns="" id="{B1950064-4753-45E3-AE11-4D995AA493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24">
                <a:extLst>
                  <a:ext uri="{FF2B5EF4-FFF2-40B4-BE49-F238E27FC236}">
                    <a16:creationId xmlns:a16="http://schemas.microsoft.com/office/drawing/2014/main" xmlns="" id="{830BE58F-8C30-4EE8-9554-5E7143179F2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25">
                <a:extLst>
                  <a:ext uri="{FF2B5EF4-FFF2-40B4-BE49-F238E27FC236}">
                    <a16:creationId xmlns:a16="http://schemas.microsoft.com/office/drawing/2014/main" xmlns="" id="{63A5376A-2B62-43CD-8325-BD3D5CFE374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26">
                <a:extLst>
                  <a:ext uri="{FF2B5EF4-FFF2-40B4-BE49-F238E27FC236}">
                    <a16:creationId xmlns:a16="http://schemas.microsoft.com/office/drawing/2014/main" xmlns="" id="{C62053A9-03BC-4C65-852C-F1883FD10F4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27">
                <a:extLst>
                  <a:ext uri="{FF2B5EF4-FFF2-40B4-BE49-F238E27FC236}">
                    <a16:creationId xmlns:a16="http://schemas.microsoft.com/office/drawing/2014/main" xmlns="" id="{5F60C139-042D-4ECA-A041-61717229C6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28">
                <a:extLst>
                  <a:ext uri="{FF2B5EF4-FFF2-40B4-BE49-F238E27FC236}">
                    <a16:creationId xmlns:a16="http://schemas.microsoft.com/office/drawing/2014/main" xmlns="" id="{F012147A-ADBA-41FA-AC0C-1DF4903739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31">
                <a:extLst>
                  <a:ext uri="{FF2B5EF4-FFF2-40B4-BE49-F238E27FC236}">
                    <a16:creationId xmlns:a16="http://schemas.microsoft.com/office/drawing/2014/main" xmlns="" id="{3EB91134-05E9-42A7-80D0-F4BC8B0347B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32">
                <a:extLst>
                  <a:ext uri="{FF2B5EF4-FFF2-40B4-BE49-F238E27FC236}">
                    <a16:creationId xmlns:a16="http://schemas.microsoft.com/office/drawing/2014/main" xmlns="" id="{6495F0E1-1589-4CE5-83C6-EBB59092726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33">
                <a:extLst>
                  <a:ext uri="{FF2B5EF4-FFF2-40B4-BE49-F238E27FC236}">
                    <a16:creationId xmlns:a16="http://schemas.microsoft.com/office/drawing/2014/main" xmlns="" id="{4B89E053-2E31-4A32-99EA-00A50291DB5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34">
                <a:extLst>
                  <a:ext uri="{FF2B5EF4-FFF2-40B4-BE49-F238E27FC236}">
                    <a16:creationId xmlns:a16="http://schemas.microsoft.com/office/drawing/2014/main" xmlns="" id="{2CD0418B-675D-4B7D-876B-F5418A36C38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35">
                <a:extLst>
                  <a:ext uri="{FF2B5EF4-FFF2-40B4-BE49-F238E27FC236}">
                    <a16:creationId xmlns:a16="http://schemas.microsoft.com/office/drawing/2014/main" xmlns="" id="{2F90688A-4BA2-4AAA-A393-DB7605B0041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36">
                <a:extLst>
                  <a:ext uri="{FF2B5EF4-FFF2-40B4-BE49-F238E27FC236}">
                    <a16:creationId xmlns:a16="http://schemas.microsoft.com/office/drawing/2014/main" xmlns="" id="{75F56816-366E-4378-A6C7-2AE24CA0FD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37">
                <a:extLst>
                  <a:ext uri="{FF2B5EF4-FFF2-40B4-BE49-F238E27FC236}">
                    <a16:creationId xmlns:a16="http://schemas.microsoft.com/office/drawing/2014/main" xmlns="" id="{9A5B939C-9459-43F3-AD32-302215B8DF7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38">
                <a:extLst>
                  <a:ext uri="{FF2B5EF4-FFF2-40B4-BE49-F238E27FC236}">
                    <a16:creationId xmlns:a16="http://schemas.microsoft.com/office/drawing/2014/main" xmlns="" id="{5740F70D-31F1-478F-BEF7-DDF41AB0812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38">
                <a:extLst>
                  <a:ext uri="{FF2B5EF4-FFF2-40B4-BE49-F238E27FC236}">
                    <a16:creationId xmlns:a16="http://schemas.microsoft.com/office/drawing/2014/main" xmlns="" id="{AEE14916-398C-4D32-AA6A-DB512A61FB6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E9BFBB4-892F-4D93-90FC-4529DE730197}"/>
                </a:ext>
              </a:extLst>
            </p:cNvPr>
            <p:cNvGrpSpPr>
              <a:grpSpLocks/>
            </p:cNvGrpSpPr>
            <p:nvPr userDrawn="1"/>
          </p:nvGrpSpPr>
          <p:grpSpPr bwMode="auto">
            <a:xfrm>
              <a:off x="1" y="-297475"/>
              <a:ext cx="12191999" cy="180000"/>
              <a:chOff x="0" y="-689"/>
              <a:chExt cx="7680" cy="232"/>
            </a:xfrm>
          </p:grpSpPr>
          <p:sp>
            <p:nvSpPr>
              <p:cNvPr id="112" name="Line 42">
                <a:extLst>
                  <a:ext uri="{FF2B5EF4-FFF2-40B4-BE49-F238E27FC236}">
                    <a16:creationId xmlns:a16="http://schemas.microsoft.com/office/drawing/2014/main" xmlns="" id="{24E7223C-82C0-40E8-A1B9-306A01E41B8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43D85C25-1C6A-4B2F-8A0B-1A06FDADABC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7C49A660-288E-4CE3-A304-26176C07C22E}"/>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16" name="Line 45">
                <a:extLst>
                  <a:ext uri="{FF2B5EF4-FFF2-40B4-BE49-F238E27FC236}">
                    <a16:creationId xmlns:a16="http://schemas.microsoft.com/office/drawing/2014/main" xmlns="" id="{93251A17-A73C-4BC7-9F0D-3EA284BB5A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50710734-E5A9-46C8-9060-23BD154F1F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14D5F338-60C6-4807-A4FD-C9C5E34AF20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9303D67-52A3-453E-A5B9-E8577A2F10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5B9CFF00-AA67-4DDC-9B7F-F7378AF9D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09E55B3-A3DA-4FAD-8D79-51C2F9550EE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B3635AAC-A4AF-4172-936C-4FADB146988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0D713687-3329-4871-87EC-45F037E94CF8}"/>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F2A64604-C2AC-458B-9F25-DEDC4306A7B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E69D990-6FED-47E5-81DB-CB8F08935DC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55">
                <a:extLst>
                  <a:ext uri="{FF2B5EF4-FFF2-40B4-BE49-F238E27FC236}">
                    <a16:creationId xmlns:a16="http://schemas.microsoft.com/office/drawing/2014/main" xmlns="" id="{266B2827-2303-46A4-A3BF-690D241C6EC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56">
                <a:extLst>
                  <a:ext uri="{FF2B5EF4-FFF2-40B4-BE49-F238E27FC236}">
                    <a16:creationId xmlns:a16="http://schemas.microsoft.com/office/drawing/2014/main" xmlns="" id="{8F622E06-0A37-4EB5-AF96-B45D59D6C05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4" name="Line 57">
                <a:extLst>
                  <a:ext uri="{FF2B5EF4-FFF2-40B4-BE49-F238E27FC236}">
                    <a16:creationId xmlns:a16="http://schemas.microsoft.com/office/drawing/2014/main" xmlns="" id="{B3C2AE38-D0FA-4CDB-9B4F-1BEDF12D80C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5" name="Line 58">
                <a:extLst>
                  <a:ext uri="{FF2B5EF4-FFF2-40B4-BE49-F238E27FC236}">
                    <a16:creationId xmlns:a16="http://schemas.microsoft.com/office/drawing/2014/main" xmlns="" id="{27424051-CED5-467E-AE46-A9A5E67B961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Line 59">
                <a:extLst>
                  <a:ext uri="{FF2B5EF4-FFF2-40B4-BE49-F238E27FC236}">
                    <a16:creationId xmlns:a16="http://schemas.microsoft.com/office/drawing/2014/main" xmlns="" id="{838B8700-584B-47C6-A627-380912E2D7F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Line 60">
                <a:extLst>
                  <a:ext uri="{FF2B5EF4-FFF2-40B4-BE49-F238E27FC236}">
                    <a16:creationId xmlns:a16="http://schemas.microsoft.com/office/drawing/2014/main" xmlns="" id="{063C3ACF-6868-4637-A99E-34E75288425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Line 61">
                <a:extLst>
                  <a:ext uri="{FF2B5EF4-FFF2-40B4-BE49-F238E27FC236}">
                    <a16:creationId xmlns:a16="http://schemas.microsoft.com/office/drawing/2014/main" xmlns="" id="{383934EE-CFF2-4961-BC6E-58911C20C93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Line 62">
                <a:extLst>
                  <a:ext uri="{FF2B5EF4-FFF2-40B4-BE49-F238E27FC236}">
                    <a16:creationId xmlns:a16="http://schemas.microsoft.com/office/drawing/2014/main" xmlns="" id="{948D9207-69A9-4B5B-9D86-BB46CAD803E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Line 63">
                <a:extLst>
                  <a:ext uri="{FF2B5EF4-FFF2-40B4-BE49-F238E27FC236}">
                    <a16:creationId xmlns:a16="http://schemas.microsoft.com/office/drawing/2014/main" xmlns="" id="{9ADD86DA-22B7-40E4-9CF6-8ADCEEC5E57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Line 64">
                <a:extLst>
                  <a:ext uri="{FF2B5EF4-FFF2-40B4-BE49-F238E27FC236}">
                    <a16:creationId xmlns:a16="http://schemas.microsoft.com/office/drawing/2014/main" xmlns="" id="{B841BAF7-2F3F-4D78-B545-BFCAF89D50E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Line 65">
                <a:extLst>
                  <a:ext uri="{FF2B5EF4-FFF2-40B4-BE49-F238E27FC236}">
                    <a16:creationId xmlns:a16="http://schemas.microsoft.com/office/drawing/2014/main" xmlns="" id="{482848CE-B1FB-4B4D-AC2C-37E75D08EB7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44">
                <a:extLst>
                  <a:ext uri="{FF2B5EF4-FFF2-40B4-BE49-F238E27FC236}">
                    <a16:creationId xmlns:a16="http://schemas.microsoft.com/office/drawing/2014/main" xmlns="" id="{7D33C9C1-CD52-4E58-B5FE-37A14595E1D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94" name="Line 43">
                <a:extLst>
                  <a:ext uri="{FF2B5EF4-FFF2-40B4-BE49-F238E27FC236}">
                    <a16:creationId xmlns:a16="http://schemas.microsoft.com/office/drawing/2014/main" xmlns="" id="{221A6BD8-8248-4EC6-B030-6AADEB2B876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28" name="Group 41">
              <a:extLst>
                <a:ext uri="{FF2B5EF4-FFF2-40B4-BE49-F238E27FC236}">
                  <a16:creationId xmlns:a16="http://schemas.microsoft.com/office/drawing/2014/main" xmlns="" id="{1F5B654D-DF3C-4AFC-97D5-5B3CC6F18BDB}"/>
                </a:ext>
              </a:extLst>
            </p:cNvPr>
            <p:cNvGrpSpPr>
              <a:grpSpLocks/>
            </p:cNvGrpSpPr>
            <p:nvPr userDrawn="1"/>
          </p:nvGrpSpPr>
          <p:grpSpPr bwMode="auto">
            <a:xfrm>
              <a:off x="6351" y="6972300"/>
              <a:ext cx="12195174" cy="180000"/>
              <a:chOff x="4" y="-689"/>
              <a:chExt cx="7682" cy="232"/>
            </a:xfrm>
          </p:grpSpPr>
          <p:sp>
            <p:nvSpPr>
              <p:cNvPr id="129" name="Line 42">
                <a:extLst>
                  <a:ext uri="{FF2B5EF4-FFF2-40B4-BE49-F238E27FC236}">
                    <a16:creationId xmlns:a16="http://schemas.microsoft.com/office/drawing/2014/main" xmlns="" id="{B351C226-2AA9-4AD2-ACD2-CD74544545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9C306CAC-9608-4CB3-A89A-DC754AA08E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DCD74373-81C9-44FE-A1B2-A2D54647ED5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51AC6178-EF92-45D3-981E-A43CCBB70D1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6D2C4614-4B9F-4E87-97D5-26C653C496D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5636BA0-75E0-4322-9ADC-F9DA8292F48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6FA3826A-DB07-456C-BA54-17DCA3F80CC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0ABD31-6B31-4F7A-AF07-EB871455F28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3902728-58CB-47A4-96A1-5843F684099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95EEDEC1-8FB7-40E4-BC5B-71BDD5F8C5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4D84E908-2D60-477A-A8CB-64A38AE4AA1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5942AF4-A754-4533-88E0-06B1A63BFE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B160C71E-0580-49C5-840F-D7202F32CB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28314F86-7F72-47B9-89CB-79E0C079075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BA1211F9-AFAF-41A0-8C00-7E20BC34097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E08A1477-CF5C-4D45-AC43-67048840F23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B5C73C7F-4D86-46E5-AD7C-5EA268F365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CE768960-77C0-41C2-A46C-BA16811832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5343EB9-2937-4AC0-9A7D-59F327DD27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07F57956-97F4-4144-A3BA-1B1ECC4F4DC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F05E916-2925-4EF9-B558-A848867A0B6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2F65BAE-F9AE-4837-9DA4-9CF619EBF16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C924245F-3318-46A3-8E5E-E6B613520E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0F1404B4-C5EB-404E-AAF0-261AE702ECD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44">
                <a:extLst>
                  <a:ext uri="{FF2B5EF4-FFF2-40B4-BE49-F238E27FC236}">
                    <a16:creationId xmlns:a16="http://schemas.microsoft.com/office/drawing/2014/main" xmlns="" id="{29E12920-6D8C-4EFF-8B36-0B03256CA73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43">
                <a:extLst>
                  <a:ext uri="{FF2B5EF4-FFF2-40B4-BE49-F238E27FC236}">
                    <a16:creationId xmlns:a16="http://schemas.microsoft.com/office/drawing/2014/main" xmlns="" id="{2DE47C2B-DD0F-4E28-B8E0-1FEAB2F77CC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2" name="Title Placeholder 1">
            <a:extLst>
              <a:ext uri="{FF2B5EF4-FFF2-40B4-BE49-F238E27FC236}">
                <a16:creationId xmlns:a16="http://schemas.microsoft.com/office/drawing/2014/main" xmlns="" id="{11D9AF73-17F9-450A-A2FA-B2875D7228D4}"/>
              </a:ext>
            </a:extLst>
          </p:cNvPr>
          <p:cNvSpPr>
            <a:spLocks noGrp="1"/>
          </p:cNvSpPr>
          <p:nvPr userDrawn="1">
            <p:ph type="title"/>
          </p:nvPr>
        </p:nvSpPr>
        <p:spPr bwMode="gray">
          <a:xfrm>
            <a:off x="762600" y="552451"/>
            <a:ext cx="10666800" cy="936000"/>
          </a:xfrm>
          <a:prstGeom prst="rect">
            <a:avLst/>
          </a:prstGeom>
        </p:spPr>
        <p:txBody>
          <a:bodyPr vert="horz" lIns="0" tIns="0" rIns="0" bIns="0" rtlCol="0" anchor="t" anchorCtr="0">
            <a:noAutofit/>
          </a:bodyPr>
          <a:lstStyle/>
          <a:p>
            <a:r>
              <a:rPr lang="en-US"/>
              <a:t>click to edit </a:t>
            </a:r>
            <a:br>
              <a:rPr lang="en-US"/>
            </a:br>
            <a:r>
              <a:rPr lang="en-US"/>
              <a:t>master title style</a:t>
            </a:r>
            <a:endParaRPr lang="en-GB"/>
          </a:p>
        </p:txBody>
      </p:sp>
      <p:sp>
        <p:nvSpPr>
          <p:cNvPr id="3" name="Text Placeholder 2">
            <a:extLst>
              <a:ext uri="{FF2B5EF4-FFF2-40B4-BE49-F238E27FC236}">
                <a16:creationId xmlns:a16="http://schemas.microsoft.com/office/drawing/2014/main" xmlns="" id="{D97DA3E9-ED9B-4D76-BC80-B6735F8BF0FF}"/>
              </a:ext>
            </a:extLst>
          </p:cNvPr>
          <p:cNvSpPr>
            <a:spLocks noGrp="1"/>
          </p:cNvSpPr>
          <p:nvPr userDrawn="1">
            <p:ph type="body" idx="1"/>
          </p:nvPr>
        </p:nvSpPr>
        <p:spPr bwMode="gray">
          <a:xfrm>
            <a:off x="762600" y="1660524"/>
            <a:ext cx="10666800" cy="4500000"/>
          </a:xfrm>
          <a:prstGeom prst="rect">
            <a:avLst/>
          </a:prstGeom>
          <a:noFill/>
        </p:spPr>
        <p:txBody>
          <a:bodyPr vert="horz" lIns="0" tIns="71962" rIns="0" bIns="0" rtlCol="0" anchor="t" anchorCtr="0">
            <a:noAutofit/>
          </a:bodyPr>
          <a:lstStyle/>
          <a:p>
            <a:pPr lvl="0"/>
            <a:r>
              <a:rPr lang="en-US"/>
              <a:t>level 1</a:t>
            </a:r>
          </a:p>
          <a:p>
            <a:pPr lvl="1"/>
            <a:r>
              <a:rPr lang="en-US"/>
              <a:t>level 2</a:t>
            </a:r>
          </a:p>
          <a:p>
            <a:pPr lvl="2"/>
            <a:r>
              <a:rPr lang="en-US"/>
              <a:t>level 3</a:t>
            </a:r>
          </a:p>
          <a:p>
            <a:pPr lvl="3"/>
            <a:r>
              <a:rPr lang="en-US"/>
              <a:t>level 4</a:t>
            </a:r>
          </a:p>
          <a:p>
            <a:pPr lvl="4"/>
            <a:r>
              <a:rPr lang="en-US"/>
              <a:t>level 5</a:t>
            </a:r>
          </a:p>
          <a:p>
            <a:pPr lvl="5"/>
            <a:r>
              <a:rPr lang="en-US"/>
              <a:t>level 6</a:t>
            </a:r>
          </a:p>
          <a:p>
            <a:pPr lvl="6"/>
            <a:r>
              <a:rPr lang="en-US"/>
              <a:t>level 7</a:t>
            </a:r>
          </a:p>
          <a:p>
            <a:pPr lvl="7"/>
            <a:r>
              <a:rPr lang="en-US"/>
              <a:t>level 8</a:t>
            </a:r>
          </a:p>
          <a:p>
            <a:pPr lvl="8"/>
            <a:r>
              <a:rPr lang="en-US"/>
              <a:t>level 9</a:t>
            </a:r>
            <a:endParaRPr lang="en-GB"/>
          </a:p>
        </p:txBody>
      </p:sp>
      <p:sp>
        <p:nvSpPr>
          <p:cNvPr id="5" name="Footer Placeholder 4">
            <a:extLst>
              <a:ext uri="{FF2B5EF4-FFF2-40B4-BE49-F238E27FC236}">
                <a16:creationId xmlns:a16="http://schemas.microsoft.com/office/drawing/2014/main" xmlns="" id="{65857E60-DFE7-400E-ABDF-68D03370677A}"/>
              </a:ext>
            </a:extLst>
          </p:cNvPr>
          <p:cNvSpPr>
            <a:spLocks noGrp="1"/>
          </p:cNvSpPr>
          <p:nvPr userDrawn="1">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0F1941"/>
                </a:solidFill>
              </a:defRPr>
            </a:lvl1pPr>
          </a:lstStyle>
          <a:p>
            <a:pPr>
              <a:buClrTx/>
              <a:buFontTx/>
              <a:buNone/>
            </a:pPr>
            <a:r>
              <a:rPr lang="en-US" kern="1200" dirty="0">
                <a:latin typeface="Tahoma"/>
                <a:ea typeface="+mn-ea"/>
                <a:cs typeface="+mn-cs"/>
              </a:rPr>
              <a:t>© Randstad</a:t>
            </a:r>
            <a:endParaRPr lang="en-GB" kern="1200" dirty="0">
              <a:latin typeface="Tahoma"/>
              <a:ea typeface="+mn-ea"/>
              <a:cs typeface="+mn-cs"/>
            </a:endParaRPr>
          </a:p>
        </p:txBody>
      </p:sp>
      <p:sp>
        <p:nvSpPr>
          <p:cNvPr id="6" name="Slide Number Placeholder 5">
            <a:extLst>
              <a:ext uri="{FF2B5EF4-FFF2-40B4-BE49-F238E27FC236}">
                <a16:creationId xmlns:a16="http://schemas.microsoft.com/office/drawing/2014/main" xmlns="" id="{E7352EA9-F468-4EEA-BD87-5EE0ECAE6EDA}"/>
              </a:ext>
            </a:extLst>
          </p:cNvPr>
          <p:cNvSpPr>
            <a:spLocks noGrp="1"/>
          </p:cNvSpPr>
          <p:nvPr userDrawn="1">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0F1941"/>
                </a:solidFill>
              </a:defRPr>
            </a:lvl1pPr>
          </a:lstStyle>
          <a:p>
            <a:pPr>
              <a:buClrTx/>
              <a:buFontTx/>
              <a:buNone/>
            </a:pPr>
            <a:fld id="{2A90DB4D-325A-4305-ABF4-0910C1AC2AD1}" type="slidenum">
              <a:rPr lang="en-US" kern="1200" smtClean="0">
                <a:latin typeface="Tahoma"/>
                <a:ea typeface="+mn-ea"/>
                <a:cs typeface="+mn-cs"/>
              </a:rPr>
              <a:pPr>
                <a:buClrTx/>
                <a:buFontTx/>
                <a:buNone/>
              </a:pPr>
              <a:t>‹N›</a:t>
            </a:fld>
            <a:endParaRPr lang="en-US" kern="1200" dirty="0">
              <a:latin typeface="Tahoma"/>
              <a:ea typeface="+mn-ea"/>
              <a:cs typeface="+mn-cs"/>
            </a:endParaRPr>
          </a:p>
        </p:txBody>
      </p:sp>
      <p:pic>
        <p:nvPicPr>
          <p:cNvPr id="90" name="Logo">
            <a:extLst>
              <a:ext uri="{FF2B5EF4-FFF2-40B4-BE49-F238E27FC236}">
                <a16:creationId xmlns:a16="http://schemas.microsoft.com/office/drawing/2014/main" xmlns="" id="{EC1801E3-5220-4A6F-B4D7-7668EB063E4B}"/>
              </a:ext>
            </a:extLst>
          </p:cNvPr>
          <p:cNvPicPr>
            <a:picLocks noChangeAspect="1"/>
          </p:cNvPicPr>
          <p:nvPr userDrawn="1"/>
        </p:nvPicPr>
        <p:blipFill rotWithShape="1">
          <a:blip r:embed="rId52"/>
          <a:srcRect r="76333"/>
          <a:stretch/>
        </p:blipFill>
        <p:spPr bwMode="black">
          <a:xfrm>
            <a:off x="765204" y="6293935"/>
            <a:ext cx="394495" cy="257580"/>
          </a:xfrm>
          <a:prstGeom prst="rect">
            <a:avLst/>
          </a:prstGeom>
        </p:spPr>
      </p:pic>
      <p:sp>
        <p:nvSpPr>
          <p:cNvPr id="109" name="Footer Placeholder 4">
            <a:extLst>
              <a:ext uri="{FF2B5EF4-FFF2-40B4-BE49-F238E27FC236}">
                <a16:creationId xmlns:a16="http://schemas.microsoft.com/office/drawing/2014/main" xmlns="" id="{32D07C1C-B610-49B7-9BAD-B25E6C1A610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4058808197"/>
      </p:ext>
    </p:extLst>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 id="2147483830" r:id="rId27"/>
    <p:sldLayoutId id="2147483831" r:id="rId28"/>
    <p:sldLayoutId id="2147483832" r:id="rId29"/>
    <p:sldLayoutId id="2147483833" r:id="rId30"/>
    <p:sldLayoutId id="2147483834" r:id="rId31"/>
    <p:sldLayoutId id="2147483835" r:id="rId32"/>
    <p:sldLayoutId id="2147483836" r:id="rId33"/>
    <p:sldLayoutId id="2147483837" r:id="rId34"/>
    <p:sldLayoutId id="2147483838" r:id="rId35"/>
    <p:sldLayoutId id="2147483839" r:id="rId36"/>
    <p:sldLayoutId id="2147483840" r:id="rId37"/>
    <p:sldLayoutId id="2147483841" r:id="rId38"/>
    <p:sldLayoutId id="2147483842" r:id="rId39"/>
    <p:sldLayoutId id="2147483843" r:id="rId40"/>
    <p:sldLayoutId id="2147483844" r:id="rId41"/>
    <p:sldLayoutId id="2147483845" r:id="rId42"/>
    <p:sldLayoutId id="2147483846" r:id="rId43"/>
    <p:sldLayoutId id="2147483847" r:id="rId44"/>
    <p:sldLayoutId id="2147483848" r:id="rId45"/>
    <p:sldLayoutId id="2147483849" r:id="rId46"/>
    <p:sldLayoutId id="2147483850" r:id="rId47"/>
    <p:sldLayoutId id="2147483851" r:id="rId48"/>
    <p:sldLayoutId id="2147483852" r:id="rId49"/>
    <p:sldLayoutId id="2147484136" r:id="rId50"/>
  </p:sldLayoutIdLst>
  <p:hf hdr="0" dt="0"/>
  <p:txStyles>
    <p:titleStyle>
      <a:lvl1pPr algn="l" defTabSz="913720" rtl="0" eaLnBrk="1" latinLnBrk="0" hangingPunct="1">
        <a:lnSpc>
          <a:spcPct val="101000"/>
        </a:lnSpc>
        <a:spcBef>
          <a:spcPct val="0"/>
        </a:spcBef>
        <a:buNone/>
        <a:defRPr sz="3100" kern="1200">
          <a:solidFill>
            <a:schemeClr val="tx1"/>
          </a:solidFill>
          <a:latin typeface="+mj-lt"/>
          <a:ea typeface="+mj-ea"/>
          <a:cs typeface="+mj-cs"/>
        </a:defRPr>
      </a:lvl1pPr>
    </p:titleStyle>
    <p:bodyStyle>
      <a:lvl1pPr marL="251832" indent="-251832" algn="l" defTabSz="913720" rtl="0" eaLnBrk="1" latinLnBrk="0" hangingPunct="1">
        <a:lnSpc>
          <a:spcPct val="114000"/>
        </a:lnSpc>
        <a:spcBef>
          <a:spcPts val="0"/>
        </a:spcBef>
        <a:buClr>
          <a:schemeClr val="accent1"/>
        </a:buClr>
        <a:buSzPct val="100000"/>
        <a:buFont typeface="Tahoma" panose="020B0604020202020204" pitchFamily="34" charset="0"/>
        <a:buChar char="•"/>
        <a:defRPr sz="2000" kern="1200">
          <a:solidFill>
            <a:schemeClr val="tx1"/>
          </a:solidFill>
          <a:latin typeface="+mn-lt"/>
          <a:ea typeface="+mn-ea"/>
          <a:cs typeface="+mn-cs"/>
        </a:defRPr>
      </a:lvl1pPr>
      <a:lvl2pPr marL="503662" indent="-251832" algn="l" defTabSz="913720" rtl="0" eaLnBrk="1" latinLnBrk="0" hangingPunct="1">
        <a:lnSpc>
          <a:spcPct val="114000"/>
        </a:lnSpc>
        <a:spcBef>
          <a:spcPts val="0"/>
        </a:spcBef>
        <a:buClr>
          <a:schemeClr val="accent2"/>
        </a:buClr>
        <a:buSzPct val="100000"/>
        <a:buFont typeface="Tahoma" panose="020B0604020202020204" pitchFamily="34" charset="0"/>
        <a:buChar char="•"/>
        <a:tabLst/>
        <a:defRPr sz="2000" kern="1200">
          <a:solidFill>
            <a:schemeClr val="tx1"/>
          </a:solidFill>
          <a:latin typeface="+mn-lt"/>
          <a:ea typeface="+mn-ea"/>
          <a:cs typeface="+mn-cs"/>
        </a:defRPr>
      </a:lvl2pPr>
      <a:lvl3pPr marL="755477" indent="-251832" algn="l" defTabSz="913720" rtl="0" eaLnBrk="1" latinLnBrk="0" hangingPunct="1">
        <a:lnSpc>
          <a:spcPct val="120000"/>
        </a:lnSpc>
        <a:spcBef>
          <a:spcPts val="0"/>
        </a:spcBef>
        <a:buClr>
          <a:schemeClr val="accent3"/>
        </a:buClr>
        <a:buFont typeface="Tahoma" panose="020B0604020202020204" pitchFamily="34" charset="0"/>
        <a:buChar char="•"/>
        <a:defRPr sz="1900" kern="1200">
          <a:solidFill>
            <a:schemeClr val="tx1"/>
          </a:solidFill>
          <a:latin typeface="+mn-lt"/>
          <a:ea typeface="+mn-ea"/>
          <a:cs typeface="+mn-cs"/>
        </a:defRPr>
      </a:lvl3pPr>
      <a:lvl4pPr marL="1007291" indent="-251832" algn="l" defTabSz="913720" rtl="0" eaLnBrk="1" latinLnBrk="0" hangingPunct="1">
        <a:lnSpc>
          <a:spcPct val="120000"/>
        </a:lnSpc>
        <a:spcBef>
          <a:spcPts val="0"/>
        </a:spcBef>
        <a:buClr>
          <a:schemeClr val="accent4"/>
        </a:buClr>
        <a:buFont typeface="Tahoma" panose="020B0604020202020204" pitchFamily="34" charset="0"/>
        <a:buChar char="•"/>
        <a:defRPr sz="1900" kern="1200">
          <a:solidFill>
            <a:schemeClr val="tx1"/>
          </a:solidFill>
          <a:latin typeface="+mn-lt"/>
          <a:ea typeface="+mn-ea"/>
          <a:cs typeface="+mn-cs"/>
        </a:defRPr>
      </a:lvl4pPr>
      <a:lvl5pPr marL="1259107"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5pPr>
      <a:lvl6pPr marL="1510954"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6pPr>
      <a:lvl7pPr marL="1762768"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7pPr>
      <a:lvl8pPr marL="201460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8pPr>
      <a:lvl9pPr marL="226643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913720" rtl="0" eaLnBrk="1" latinLnBrk="0" hangingPunct="1">
        <a:defRPr sz="1900" kern="1200">
          <a:solidFill>
            <a:schemeClr val="tx1"/>
          </a:solidFill>
          <a:latin typeface="+mn-lt"/>
          <a:ea typeface="+mn-ea"/>
          <a:cs typeface="+mn-cs"/>
        </a:defRPr>
      </a:lvl1pPr>
      <a:lvl2pPr marL="0" algn="l" defTabSz="913720" rtl="0" eaLnBrk="1" latinLnBrk="0" hangingPunct="1">
        <a:defRPr sz="1600" kern="1200">
          <a:solidFill>
            <a:schemeClr val="tx1"/>
          </a:solidFill>
          <a:latin typeface="+mn-lt"/>
          <a:ea typeface="+mn-ea"/>
          <a:cs typeface="+mn-cs"/>
        </a:defRPr>
      </a:lvl2pPr>
      <a:lvl3pPr marL="0" algn="l" defTabSz="913720" rtl="0" eaLnBrk="1" latinLnBrk="0" hangingPunct="1">
        <a:defRPr sz="1500" kern="1200">
          <a:solidFill>
            <a:schemeClr val="tx1"/>
          </a:solidFill>
          <a:latin typeface="+mn-lt"/>
          <a:ea typeface="+mn-ea"/>
          <a:cs typeface="+mn-cs"/>
        </a:defRPr>
      </a:lvl3pPr>
      <a:lvl4pPr marL="456843" algn="l" defTabSz="913720" rtl="0" eaLnBrk="1" latinLnBrk="0" hangingPunct="1">
        <a:defRPr sz="1500" kern="1200">
          <a:solidFill>
            <a:schemeClr val="tx1"/>
          </a:solidFill>
          <a:latin typeface="+mn-lt"/>
          <a:ea typeface="+mn-ea"/>
          <a:cs typeface="+mn-cs"/>
        </a:defRPr>
      </a:lvl4pPr>
      <a:lvl5pPr marL="1370580" algn="l" defTabSz="913720" rtl="0" eaLnBrk="1" latinLnBrk="0" hangingPunct="1">
        <a:defRPr sz="1500" kern="1200">
          <a:solidFill>
            <a:schemeClr val="tx1"/>
          </a:solidFill>
          <a:latin typeface="+mn-lt"/>
          <a:ea typeface="+mn-ea"/>
          <a:cs typeface="+mn-cs"/>
        </a:defRPr>
      </a:lvl5pPr>
      <a:lvl6pPr marL="1827440" algn="l" defTabSz="913720" rtl="0" eaLnBrk="1" latinLnBrk="0" hangingPunct="1">
        <a:defRPr sz="1500" kern="1200">
          <a:solidFill>
            <a:schemeClr val="tx1"/>
          </a:solidFill>
          <a:latin typeface="+mn-lt"/>
          <a:ea typeface="+mn-ea"/>
          <a:cs typeface="+mn-cs"/>
        </a:defRPr>
      </a:lvl6pPr>
      <a:lvl7pPr marL="2284318" algn="l" defTabSz="913720" rtl="0" eaLnBrk="1" latinLnBrk="0" hangingPunct="1">
        <a:defRPr sz="1500" kern="1200">
          <a:solidFill>
            <a:schemeClr val="tx1"/>
          </a:solidFill>
          <a:latin typeface="+mn-lt"/>
          <a:ea typeface="+mn-ea"/>
          <a:cs typeface="+mn-cs"/>
        </a:defRPr>
      </a:lvl7pPr>
      <a:lvl8pPr marL="2741158" algn="l" defTabSz="913720" rtl="0" eaLnBrk="1" latinLnBrk="0" hangingPunct="1">
        <a:defRPr sz="1500" kern="1200">
          <a:solidFill>
            <a:schemeClr val="tx1"/>
          </a:solidFill>
          <a:latin typeface="+mn-lt"/>
          <a:ea typeface="+mn-ea"/>
          <a:cs typeface="+mn-cs"/>
        </a:defRPr>
      </a:lvl8pPr>
      <a:lvl9pPr marL="3198000" algn="l" defTabSz="913720" rtl="0" eaLnBrk="1" latinLnBrk="0" hangingPunct="1">
        <a:defRPr sz="15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guide id="3" pos="483" userDrawn="1">
          <p15:clr>
            <a:srgbClr val="F26B43"/>
          </p15:clr>
        </p15:guide>
        <p15:guide id="4" pos="7197" userDrawn="1">
          <p15:clr>
            <a:srgbClr val="F26B43"/>
          </p15:clr>
        </p15:guide>
        <p15:guide id="5" orient="horz" pos="3884" userDrawn="1">
          <p15:clr>
            <a:srgbClr val="F26B43"/>
          </p15:clr>
        </p15:guide>
        <p15:guide id="6" orient="horz" pos="1046"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0E636FD-53E9-4A49-88C0-B7402AC63AF0}"/>
              </a:ext>
            </a:extLst>
          </p:cNvPr>
          <p:cNvGrpSpPr/>
          <p:nvPr userDrawn="1"/>
        </p:nvGrpSpPr>
        <p:grpSpPr>
          <a:xfrm>
            <a:off x="-294300" y="-297472"/>
            <a:ext cx="12780600" cy="7449775"/>
            <a:chOff x="-294300" y="-297475"/>
            <a:chExt cx="12780600" cy="7449775"/>
          </a:xfrm>
        </p:grpSpPr>
        <p:grpSp>
          <p:nvGrpSpPr>
            <p:cNvPr id="26" name="Group 21">
              <a:extLst>
                <a:ext uri="{FF2B5EF4-FFF2-40B4-BE49-F238E27FC236}">
                  <a16:creationId xmlns:a16="http://schemas.microsoft.com/office/drawing/2014/main" xmlns="" id="{47F3AFB1-02AA-49BF-9100-B69C65C06B3C}"/>
                </a:ext>
              </a:extLst>
            </p:cNvPr>
            <p:cNvGrpSpPr>
              <a:grpSpLocks/>
            </p:cNvGrpSpPr>
            <p:nvPr userDrawn="1"/>
          </p:nvGrpSpPr>
          <p:grpSpPr bwMode="auto">
            <a:xfrm>
              <a:off x="-294300" y="0"/>
              <a:ext cx="180000" cy="6858000"/>
              <a:chOff x="-232" y="0"/>
              <a:chExt cx="232" cy="4320"/>
            </a:xfrm>
          </p:grpSpPr>
          <p:sp>
            <p:nvSpPr>
              <p:cNvPr id="28" name="Line 22">
                <a:extLst>
                  <a:ext uri="{FF2B5EF4-FFF2-40B4-BE49-F238E27FC236}">
                    <a16:creationId xmlns:a16="http://schemas.microsoft.com/office/drawing/2014/main" xmlns="" id="{31190B64-16E0-44C1-A651-897DA3AAD38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29" name="Line 23">
                <a:extLst>
                  <a:ext uri="{FF2B5EF4-FFF2-40B4-BE49-F238E27FC236}">
                    <a16:creationId xmlns:a16="http://schemas.microsoft.com/office/drawing/2014/main" xmlns="" id="{179528C7-3F1A-4537-90DB-D741ECA521B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0" name="Line 24">
                <a:extLst>
                  <a:ext uri="{FF2B5EF4-FFF2-40B4-BE49-F238E27FC236}">
                    <a16:creationId xmlns:a16="http://schemas.microsoft.com/office/drawing/2014/main" xmlns="" id="{20FAED15-1A41-4444-B2E6-481F384DC5A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1" name="Line 25">
                <a:extLst>
                  <a:ext uri="{FF2B5EF4-FFF2-40B4-BE49-F238E27FC236}">
                    <a16:creationId xmlns:a16="http://schemas.microsoft.com/office/drawing/2014/main" xmlns="" id="{4D1791B8-D010-4944-8AF1-A03A31216BD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6" name="Line 26">
                <a:extLst>
                  <a:ext uri="{FF2B5EF4-FFF2-40B4-BE49-F238E27FC236}">
                    <a16:creationId xmlns:a16="http://schemas.microsoft.com/office/drawing/2014/main" xmlns="" id="{59994EFD-23D3-49B6-8C69-E2A04E5CBBE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7" name="Line 27">
                <a:extLst>
                  <a:ext uri="{FF2B5EF4-FFF2-40B4-BE49-F238E27FC236}">
                    <a16:creationId xmlns:a16="http://schemas.microsoft.com/office/drawing/2014/main" xmlns="" id="{460B5A72-3268-40F4-8613-649EF286D51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8" name="Line 28">
                <a:extLst>
                  <a:ext uri="{FF2B5EF4-FFF2-40B4-BE49-F238E27FC236}">
                    <a16:creationId xmlns:a16="http://schemas.microsoft.com/office/drawing/2014/main" xmlns="" id="{F401C7B2-BCB9-4B60-84B1-CFECE7BEEA4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1" name="Line 31">
                <a:extLst>
                  <a:ext uri="{FF2B5EF4-FFF2-40B4-BE49-F238E27FC236}">
                    <a16:creationId xmlns:a16="http://schemas.microsoft.com/office/drawing/2014/main" xmlns="" id="{D4494B2F-2226-4D1B-9037-63CC005ADF4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2" name="Line 32">
                <a:extLst>
                  <a:ext uri="{FF2B5EF4-FFF2-40B4-BE49-F238E27FC236}">
                    <a16:creationId xmlns:a16="http://schemas.microsoft.com/office/drawing/2014/main" xmlns="" id="{FE941D7B-056E-47B7-80E1-D4DCE59DF92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3" name="Line 33">
                <a:extLst>
                  <a:ext uri="{FF2B5EF4-FFF2-40B4-BE49-F238E27FC236}">
                    <a16:creationId xmlns:a16="http://schemas.microsoft.com/office/drawing/2014/main" xmlns="" id="{D61F3051-3086-4C92-BE5B-3E0BD3E2337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4" name="Line 34">
                <a:extLst>
                  <a:ext uri="{FF2B5EF4-FFF2-40B4-BE49-F238E27FC236}">
                    <a16:creationId xmlns:a16="http://schemas.microsoft.com/office/drawing/2014/main" xmlns="" id="{DA5D2CCD-AC1A-4024-8F03-42D1E229C7B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5" name="Line 35">
                <a:extLst>
                  <a:ext uri="{FF2B5EF4-FFF2-40B4-BE49-F238E27FC236}">
                    <a16:creationId xmlns:a16="http://schemas.microsoft.com/office/drawing/2014/main" xmlns="" id="{2D1A4C11-2726-4965-9B26-E0D1E9719E9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6" name="Line 36">
                <a:extLst>
                  <a:ext uri="{FF2B5EF4-FFF2-40B4-BE49-F238E27FC236}">
                    <a16:creationId xmlns:a16="http://schemas.microsoft.com/office/drawing/2014/main" xmlns="" id="{176E11B1-6D87-4350-93FC-C0F85F7A41F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7" name="Line 37">
                <a:extLst>
                  <a:ext uri="{FF2B5EF4-FFF2-40B4-BE49-F238E27FC236}">
                    <a16:creationId xmlns:a16="http://schemas.microsoft.com/office/drawing/2014/main" xmlns="" id="{A37DD44D-F560-416A-90F2-D845D5FF44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08" name="Line 38">
                <a:extLst>
                  <a:ext uri="{FF2B5EF4-FFF2-40B4-BE49-F238E27FC236}">
                    <a16:creationId xmlns:a16="http://schemas.microsoft.com/office/drawing/2014/main" xmlns="" id="{955E512B-E81E-4795-8D17-EC50328C26F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1" name="Line 38">
                <a:extLst>
                  <a:ext uri="{FF2B5EF4-FFF2-40B4-BE49-F238E27FC236}">
                    <a16:creationId xmlns:a16="http://schemas.microsoft.com/office/drawing/2014/main" xmlns="" id="{2EBFD021-ED80-4FC5-BCBF-2375AC549AF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64" name="Group 21">
              <a:extLst>
                <a:ext uri="{FF2B5EF4-FFF2-40B4-BE49-F238E27FC236}">
                  <a16:creationId xmlns:a16="http://schemas.microsoft.com/office/drawing/2014/main" xmlns="" id="{DDEF8996-3C57-4CAC-919C-41CBC995F747}"/>
                </a:ext>
              </a:extLst>
            </p:cNvPr>
            <p:cNvGrpSpPr>
              <a:grpSpLocks/>
            </p:cNvGrpSpPr>
            <p:nvPr userDrawn="1"/>
          </p:nvGrpSpPr>
          <p:grpSpPr bwMode="auto">
            <a:xfrm>
              <a:off x="12306300" y="0"/>
              <a:ext cx="180000" cy="6858000"/>
              <a:chOff x="-232" y="0"/>
              <a:chExt cx="232" cy="4320"/>
            </a:xfrm>
          </p:grpSpPr>
          <p:sp>
            <p:nvSpPr>
              <p:cNvPr id="65" name="Line 22">
                <a:extLst>
                  <a:ext uri="{FF2B5EF4-FFF2-40B4-BE49-F238E27FC236}">
                    <a16:creationId xmlns:a16="http://schemas.microsoft.com/office/drawing/2014/main" xmlns="" id="{B71331AF-8032-4A95-976B-EBB479B970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6" name="Line 23">
                <a:extLst>
                  <a:ext uri="{FF2B5EF4-FFF2-40B4-BE49-F238E27FC236}">
                    <a16:creationId xmlns:a16="http://schemas.microsoft.com/office/drawing/2014/main" xmlns="" id="{B1950064-4753-45E3-AE11-4D995AA493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7" name="Line 24">
                <a:extLst>
                  <a:ext uri="{FF2B5EF4-FFF2-40B4-BE49-F238E27FC236}">
                    <a16:creationId xmlns:a16="http://schemas.microsoft.com/office/drawing/2014/main" xmlns="" id="{830BE58F-8C30-4EE8-9554-5E7143179F2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8" name="Line 25">
                <a:extLst>
                  <a:ext uri="{FF2B5EF4-FFF2-40B4-BE49-F238E27FC236}">
                    <a16:creationId xmlns:a16="http://schemas.microsoft.com/office/drawing/2014/main" xmlns="" id="{63A5376A-2B62-43CD-8325-BD3D5CFE374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69" name="Line 26">
                <a:extLst>
                  <a:ext uri="{FF2B5EF4-FFF2-40B4-BE49-F238E27FC236}">
                    <a16:creationId xmlns:a16="http://schemas.microsoft.com/office/drawing/2014/main" xmlns="" id="{C62053A9-03BC-4C65-852C-F1883FD10F4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0" name="Line 27">
                <a:extLst>
                  <a:ext uri="{FF2B5EF4-FFF2-40B4-BE49-F238E27FC236}">
                    <a16:creationId xmlns:a16="http://schemas.microsoft.com/office/drawing/2014/main" xmlns="" id="{5F60C139-042D-4ECA-A041-61717229C6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1" name="Line 28">
                <a:extLst>
                  <a:ext uri="{FF2B5EF4-FFF2-40B4-BE49-F238E27FC236}">
                    <a16:creationId xmlns:a16="http://schemas.microsoft.com/office/drawing/2014/main" xmlns="" id="{F012147A-ADBA-41FA-AC0C-1DF4903739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2" name="Line 31">
                <a:extLst>
                  <a:ext uri="{FF2B5EF4-FFF2-40B4-BE49-F238E27FC236}">
                    <a16:creationId xmlns:a16="http://schemas.microsoft.com/office/drawing/2014/main" xmlns="" id="{3EB91134-05E9-42A7-80D0-F4BC8B0347B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3" name="Line 32">
                <a:extLst>
                  <a:ext uri="{FF2B5EF4-FFF2-40B4-BE49-F238E27FC236}">
                    <a16:creationId xmlns:a16="http://schemas.microsoft.com/office/drawing/2014/main" xmlns="" id="{6495F0E1-1589-4CE5-83C6-EBB59092726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4" name="Line 33">
                <a:extLst>
                  <a:ext uri="{FF2B5EF4-FFF2-40B4-BE49-F238E27FC236}">
                    <a16:creationId xmlns:a16="http://schemas.microsoft.com/office/drawing/2014/main" xmlns="" id="{4B89E053-2E31-4A32-99EA-00A50291DB5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5" name="Line 34">
                <a:extLst>
                  <a:ext uri="{FF2B5EF4-FFF2-40B4-BE49-F238E27FC236}">
                    <a16:creationId xmlns:a16="http://schemas.microsoft.com/office/drawing/2014/main" xmlns="" id="{2CD0418B-675D-4B7D-876B-F5418A36C38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6" name="Line 35">
                <a:extLst>
                  <a:ext uri="{FF2B5EF4-FFF2-40B4-BE49-F238E27FC236}">
                    <a16:creationId xmlns:a16="http://schemas.microsoft.com/office/drawing/2014/main" xmlns="" id="{2F90688A-4BA2-4AAA-A393-DB7605B0041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7" name="Line 36">
                <a:extLst>
                  <a:ext uri="{FF2B5EF4-FFF2-40B4-BE49-F238E27FC236}">
                    <a16:creationId xmlns:a16="http://schemas.microsoft.com/office/drawing/2014/main" xmlns="" id="{75F56816-366E-4378-A6C7-2AE24CA0FD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8" name="Line 37">
                <a:extLst>
                  <a:ext uri="{FF2B5EF4-FFF2-40B4-BE49-F238E27FC236}">
                    <a16:creationId xmlns:a16="http://schemas.microsoft.com/office/drawing/2014/main" xmlns="" id="{9A5B939C-9459-43F3-AD32-302215B8DF7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79" name="Line 38">
                <a:extLst>
                  <a:ext uri="{FF2B5EF4-FFF2-40B4-BE49-F238E27FC236}">
                    <a16:creationId xmlns:a16="http://schemas.microsoft.com/office/drawing/2014/main" xmlns="" id="{5740F70D-31F1-478F-BEF7-DDF41AB0812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9" name="Line 38">
                <a:extLst>
                  <a:ext uri="{FF2B5EF4-FFF2-40B4-BE49-F238E27FC236}">
                    <a16:creationId xmlns:a16="http://schemas.microsoft.com/office/drawing/2014/main" xmlns="" id="{AEE14916-398C-4D32-AA6A-DB512A61FB6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E9BFBB4-892F-4D93-90FC-4529DE730197}"/>
                </a:ext>
              </a:extLst>
            </p:cNvPr>
            <p:cNvGrpSpPr>
              <a:grpSpLocks/>
            </p:cNvGrpSpPr>
            <p:nvPr userDrawn="1"/>
          </p:nvGrpSpPr>
          <p:grpSpPr bwMode="auto">
            <a:xfrm>
              <a:off x="1" y="-297475"/>
              <a:ext cx="12191999" cy="180000"/>
              <a:chOff x="0" y="-689"/>
              <a:chExt cx="7680" cy="232"/>
            </a:xfrm>
          </p:grpSpPr>
          <p:sp>
            <p:nvSpPr>
              <p:cNvPr id="112" name="Line 42">
                <a:extLst>
                  <a:ext uri="{FF2B5EF4-FFF2-40B4-BE49-F238E27FC236}">
                    <a16:creationId xmlns:a16="http://schemas.microsoft.com/office/drawing/2014/main" xmlns="" id="{24E7223C-82C0-40E8-A1B9-306A01E41B8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43D85C25-1C6A-4B2F-8A0B-1A06FDADABC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7C49A660-288E-4CE3-A304-26176C07C22E}"/>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116" name="Line 45">
                <a:extLst>
                  <a:ext uri="{FF2B5EF4-FFF2-40B4-BE49-F238E27FC236}">
                    <a16:creationId xmlns:a16="http://schemas.microsoft.com/office/drawing/2014/main" xmlns="" id="{93251A17-A73C-4BC7-9F0D-3EA284BB5A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50710734-E5A9-46C8-9060-23BD154F1F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14D5F338-60C6-4807-A4FD-C9C5E34AF20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9303D67-52A3-453E-A5B9-E8577A2F10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5B9CFF00-AA67-4DDC-9B7F-F7378AF9D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09E55B3-A3DA-4FAD-8D79-51C2F9550EE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B3635AAC-A4AF-4172-936C-4FADB146988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0D713687-3329-4871-87EC-45F037E94CF8}"/>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F2A64604-C2AC-458B-9F25-DEDC4306A7B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E69D990-6FED-47E5-81DB-CB8F08935DC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2" name="Line 55">
                <a:extLst>
                  <a:ext uri="{FF2B5EF4-FFF2-40B4-BE49-F238E27FC236}">
                    <a16:creationId xmlns:a16="http://schemas.microsoft.com/office/drawing/2014/main" xmlns="" id="{266B2827-2303-46A4-A3BF-690D241C6EC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3" name="Line 56">
                <a:extLst>
                  <a:ext uri="{FF2B5EF4-FFF2-40B4-BE49-F238E27FC236}">
                    <a16:creationId xmlns:a16="http://schemas.microsoft.com/office/drawing/2014/main" xmlns="" id="{8F622E06-0A37-4EB5-AF96-B45D59D6C05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4" name="Line 57">
                <a:extLst>
                  <a:ext uri="{FF2B5EF4-FFF2-40B4-BE49-F238E27FC236}">
                    <a16:creationId xmlns:a16="http://schemas.microsoft.com/office/drawing/2014/main" xmlns="" id="{B3C2AE38-D0FA-4CDB-9B4F-1BEDF12D80C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5" name="Line 58">
                <a:extLst>
                  <a:ext uri="{FF2B5EF4-FFF2-40B4-BE49-F238E27FC236}">
                    <a16:creationId xmlns:a16="http://schemas.microsoft.com/office/drawing/2014/main" xmlns="" id="{27424051-CED5-467E-AE46-A9A5E67B961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6" name="Line 59">
                <a:extLst>
                  <a:ext uri="{FF2B5EF4-FFF2-40B4-BE49-F238E27FC236}">
                    <a16:creationId xmlns:a16="http://schemas.microsoft.com/office/drawing/2014/main" xmlns="" id="{838B8700-584B-47C6-A627-380912E2D7F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7" name="Line 60">
                <a:extLst>
                  <a:ext uri="{FF2B5EF4-FFF2-40B4-BE49-F238E27FC236}">
                    <a16:creationId xmlns:a16="http://schemas.microsoft.com/office/drawing/2014/main" xmlns="" id="{063C3ACF-6868-4637-A99E-34E75288425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8" name="Line 61">
                <a:extLst>
                  <a:ext uri="{FF2B5EF4-FFF2-40B4-BE49-F238E27FC236}">
                    <a16:creationId xmlns:a16="http://schemas.microsoft.com/office/drawing/2014/main" xmlns="" id="{383934EE-CFF2-4961-BC6E-58911C20C93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39" name="Line 62">
                <a:extLst>
                  <a:ext uri="{FF2B5EF4-FFF2-40B4-BE49-F238E27FC236}">
                    <a16:creationId xmlns:a16="http://schemas.microsoft.com/office/drawing/2014/main" xmlns="" id="{948D9207-69A9-4B5B-9D86-BB46CAD803E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0" name="Line 63">
                <a:extLst>
                  <a:ext uri="{FF2B5EF4-FFF2-40B4-BE49-F238E27FC236}">
                    <a16:creationId xmlns:a16="http://schemas.microsoft.com/office/drawing/2014/main" xmlns="" id="{9ADD86DA-22B7-40E4-9CF6-8ADCEEC5E57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1" name="Line 64">
                <a:extLst>
                  <a:ext uri="{FF2B5EF4-FFF2-40B4-BE49-F238E27FC236}">
                    <a16:creationId xmlns:a16="http://schemas.microsoft.com/office/drawing/2014/main" xmlns="" id="{B841BAF7-2F3F-4D78-B545-BFCAF89D50E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42" name="Line 65">
                <a:extLst>
                  <a:ext uri="{FF2B5EF4-FFF2-40B4-BE49-F238E27FC236}">
                    <a16:creationId xmlns:a16="http://schemas.microsoft.com/office/drawing/2014/main" xmlns="" id="{482848CE-B1FB-4B4D-AC2C-37E75D08EB7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3" name="Line 44">
                <a:extLst>
                  <a:ext uri="{FF2B5EF4-FFF2-40B4-BE49-F238E27FC236}">
                    <a16:creationId xmlns:a16="http://schemas.microsoft.com/office/drawing/2014/main" xmlns="" id="{7D33C9C1-CD52-4E58-B5FE-37A14595E1D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cs typeface="+mn-cs"/>
                </a:endParaRPr>
              </a:p>
            </p:txBody>
          </p:sp>
          <p:sp>
            <p:nvSpPr>
              <p:cNvPr id="94" name="Line 43">
                <a:extLst>
                  <a:ext uri="{FF2B5EF4-FFF2-40B4-BE49-F238E27FC236}">
                    <a16:creationId xmlns:a16="http://schemas.microsoft.com/office/drawing/2014/main" xmlns="" id="{221A6BD8-8248-4EC6-B030-6AADEB2B876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nvGrpSpPr>
            <p:cNvPr id="128" name="Group 41">
              <a:extLst>
                <a:ext uri="{FF2B5EF4-FFF2-40B4-BE49-F238E27FC236}">
                  <a16:creationId xmlns:a16="http://schemas.microsoft.com/office/drawing/2014/main" xmlns="" id="{1F5B654D-DF3C-4AFC-97D5-5B3CC6F18BDB}"/>
                </a:ext>
              </a:extLst>
            </p:cNvPr>
            <p:cNvGrpSpPr>
              <a:grpSpLocks/>
            </p:cNvGrpSpPr>
            <p:nvPr userDrawn="1"/>
          </p:nvGrpSpPr>
          <p:grpSpPr bwMode="auto">
            <a:xfrm>
              <a:off x="6351" y="6972300"/>
              <a:ext cx="12195174" cy="180000"/>
              <a:chOff x="4" y="-689"/>
              <a:chExt cx="7682" cy="232"/>
            </a:xfrm>
          </p:grpSpPr>
          <p:sp>
            <p:nvSpPr>
              <p:cNvPr id="129" name="Line 42">
                <a:extLst>
                  <a:ext uri="{FF2B5EF4-FFF2-40B4-BE49-F238E27FC236}">
                    <a16:creationId xmlns:a16="http://schemas.microsoft.com/office/drawing/2014/main" xmlns="" id="{B351C226-2AA9-4AD2-ACD2-CD74544545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9C306CAC-9608-4CB3-A89A-DC754AA08E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DCD74373-81C9-44FE-A1B2-A2D54647ED5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51AC6178-EF92-45D3-981E-A43CCBB70D1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6D2C4614-4B9F-4E87-97D5-26C653C496D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5636BA0-75E0-4322-9ADC-F9DA8292F48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6FA3826A-DB07-456C-BA54-17DCA3F80CC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0ABD31-6B31-4F7A-AF07-EB871455F28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3902728-58CB-47A4-96A1-5843F684099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95EEDEC1-8FB7-40E4-BC5B-71BDD5F8C5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4D84E908-2D60-477A-A8CB-64A38AE4AA1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5942AF4-A754-4533-88E0-06B1A63BFE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B160C71E-0580-49C5-840F-D7202F32CB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28314F86-7F72-47B9-89CB-79E0C079075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BA1211F9-AFAF-41A0-8C00-7E20BC34097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E08A1477-CF5C-4D45-AC43-67048840F23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B5C73C7F-4D86-46E5-AD7C-5EA268F365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CE768960-77C0-41C2-A46C-BA16811832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5343EB9-2937-4AC0-9A7D-59F327DD27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07F57956-97F4-4144-A3BA-1B1ECC4F4DC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F05E916-2925-4EF9-B558-A848867A0B6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2F65BAE-F9AE-4837-9DA4-9CF619EBF16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C924245F-3318-46A3-8E5E-E6B613520E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0F1404B4-C5EB-404E-AAF0-261AE702ECD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2" name="Line 44">
                <a:extLst>
                  <a:ext uri="{FF2B5EF4-FFF2-40B4-BE49-F238E27FC236}">
                    <a16:creationId xmlns:a16="http://schemas.microsoft.com/office/drawing/2014/main" xmlns="" id="{29E12920-6D8C-4EFF-8B36-0B03256CA73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sp>
            <p:nvSpPr>
              <p:cNvPr id="95" name="Line 43">
                <a:extLst>
                  <a:ext uri="{FF2B5EF4-FFF2-40B4-BE49-F238E27FC236}">
                    <a16:creationId xmlns:a16="http://schemas.microsoft.com/office/drawing/2014/main" xmlns="" id="{2DE47C2B-DD0F-4E28-B8E0-1FEAB2F77CC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cs typeface="+mn-cs"/>
                </a:endParaRPr>
              </a:p>
            </p:txBody>
          </p:sp>
        </p:grpSp>
      </p:grpSp>
      <p:sp>
        <p:nvSpPr>
          <p:cNvPr id="2" name="Title Placeholder 1">
            <a:extLst>
              <a:ext uri="{FF2B5EF4-FFF2-40B4-BE49-F238E27FC236}">
                <a16:creationId xmlns:a16="http://schemas.microsoft.com/office/drawing/2014/main" xmlns="" id="{11D9AF73-17F9-450A-A2FA-B2875D7228D4}"/>
              </a:ext>
            </a:extLst>
          </p:cNvPr>
          <p:cNvSpPr>
            <a:spLocks noGrp="1"/>
          </p:cNvSpPr>
          <p:nvPr userDrawn="1">
            <p:ph type="title"/>
          </p:nvPr>
        </p:nvSpPr>
        <p:spPr bwMode="gray">
          <a:xfrm>
            <a:off x="762600" y="552451"/>
            <a:ext cx="10666800" cy="936000"/>
          </a:xfrm>
          <a:prstGeom prst="rect">
            <a:avLst/>
          </a:prstGeom>
        </p:spPr>
        <p:txBody>
          <a:bodyPr vert="horz" lIns="0" tIns="0" rIns="0" bIns="0" rtlCol="0" anchor="t" anchorCtr="0">
            <a:noAutofit/>
          </a:bodyPr>
          <a:lstStyle/>
          <a:p>
            <a:r>
              <a:rPr lang="en-US"/>
              <a:t>click to edit </a:t>
            </a:r>
            <a:br>
              <a:rPr lang="en-US"/>
            </a:br>
            <a:r>
              <a:rPr lang="en-US"/>
              <a:t>master title style</a:t>
            </a:r>
            <a:endParaRPr lang="en-GB"/>
          </a:p>
        </p:txBody>
      </p:sp>
      <p:sp>
        <p:nvSpPr>
          <p:cNvPr id="3" name="Text Placeholder 2">
            <a:extLst>
              <a:ext uri="{FF2B5EF4-FFF2-40B4-BE49-F238E27FC236}">
                <a16:creationId xmlns:a16="http://schemas.microsoft.com/office/drawing/2014/main" xmlns="" id="{D97DA3E9-ED9B-4D76-BC80-B6735F8BF0FF}"/>
              </a:ext>
            </a:extLst>
          </p:cNvPr>
          <p:cNvSpPr>
            <a:spLocks noGrp="1"/>
          </p:cNvSpPr>
          <p:nvPr userDrawn="1">
            <p:ph type="body" idx="1"/>
          </p:nvPr>
        </p:nvSpPr>
        <p:spPr bwMode="gray">
          <a:xfrm>
            <a:off x="762600" y="1660524"/>
            <a:ext cx="10666800" cy="4500000"/>
          </a:xfrm>
          <a:prstGeom prst="rect">
            <a:avLst/>
          </a:prstGeom>
          <a:noFill/>
        </p:spPr>
        <p:txBody>
          <a:bodyPr vert="horz" lIns="0" tIns="71962" rIns="0" bIns="0" rtlCol="0" anchor="t" anchorCtr="0">
            <a:noAutofit/>
          </a:bodyPr>
          <a:lstStyle/>
          <a:p>
            <a:pPr lvl="0"/>
            <a:r>
              <a:rPr lang="en-US"/>
              <a:t>level 1</a:t>
            </a:r>
          </a:p>
          <a:p>
            <a:pPr lvl="1"/>
            <a:r>
              <a:rPr lang="en-US"/>
              <a:t>level 2</a:t>
            </a:r>
          </a:p>
          <a:p>
            <a:pPr lvl="2"/>
            <a:r>
              <a:rPr lang="en-US"/>
              <a:t>level 3</a:t>
            </a:r>
          </a:p>
          <a:p>
            <a:pPr lvl="3"/>
            <a:r>
              <a:rPr lang="en-US"/>
              <a:t>level 4</a:t>
            </a:r>
          </a:p>
          <a:p>
            <a:pPr lvl="4"/>
            <a:r>
              <a:rPr lang="en-US"/>
              <a:t>level 5</a:t>
            </a:r>
          </a:p>
          <a:p>
            <a:pPr lvl="5"/>
            <a:r>
              <a:rPr lang="en-US"/>
              <a:t>level 6</a:t>
            </a:r>
          </a:p>
          <a:p>
            <a:pPr lvl="6"/>
            <a:r>
              <a:rPr lang="en-US"/>
              <a:t>level 7</a:t>
            </a:r>
          </a:p>
          <a:p>
            <a:pPr lvl="7"/>
            <a:r>
              <a:rPr lang="en-US"/>
              <a:t>level 8</a:t>
            </a:r>
          </a:p>
          <a:p>
            <a:pPr lvl="8"/>
            <a:r>
              <a:rPr lang="en-US"/>
              <a:t>level 9</a:t>
            </a:r>
            <a:endParaRPr lang="en-GB"/>
          </a:p>
        </p:txBody>
      </p:sp>
      <p:sp>
        <p:nvSpPr>
          <p:cNvPr id="5" name="Footer Placeholder 4">
            <a:extLst>
              <a:ext uri="{FF2B5EF4-FFF2-40B4-BE49-F238E27FC236}">
                <a16:creationId xmlns:a16="http://schemas.microsoft.com/office/drawing/2014/main" xmlns="" id="{65857E60-DFE7-400E-ABDF-68D03370677A}"/>
              </a:ext>
            </a:extLst>
          </p:cNvPr>
          <p:cNvSpPr>
            <a:spLocks noGrp="1"/>
          </p:cNvSpPr>
          <p:nvPr userDrawn="1">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0F1941"/>
                </a:solidFill>
              </a:defRPr>
            </a:lvl1pPr>
          </a:lstStyle>
          <a:p>
            <a:pPr>
              <a:buClrTx/>
              <a:buFontTx/>
              <a:buNone/>
            </a:pPr>
            <a:r>
              <a:rPr lang="en-US" kern="1200" dirty="0">
                <a:latin typeface="Tahoma"/>
                <a:ea typeface="+mn-ea"/>
                <a:cs typeface="+mn-cs"/>
              </a:rPr>
              <a:t>© Randstad</a:t>
            </a:r>
            <a:endParaRPr lang="en-GB" kern="1200" dirty="0">
              <a:latin typeface="Tahoma"/>
              <a:ea typeface="+mn-ea"/>
              <a:cs typeface="+mn-cs"/>
            </a:endParaRPr>
          </a:p>
        </p:txBody>
      </p:sp>
      <p:sp>
        <p:nvSpPr>
          <p:cNvPr id="6" name="Slide Number Placeholder 5">
            <a:extLst>
              <a:ext uri="{FF2B5EF4-FFF2-40B4-BE49-F238E27FC236}">
                <a16:creationId xmlns:a16="http://schemas.microsoft.com/office/drawing/2014/main" xmlns="" id="{E7352EA9-F468-4EEA-BD87-5EE0ECAE6EDA}"/>
              </a:ext>
            </a:extLst>
          </p:cNvPr>
          <p:cNvSpPr>
            <a:spLocks noGrp="1"/>
          </p:cNvSpPr>
          <p:nvPr userDrawn="1">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0F1941"/>
                </a:solidFill>
              </a:defRPr>
            </a:lvl1pPr>
          </a:lstStyle>
          <a:p>
            <a:pPr>
              <a:buClrTx/>
              <a:buFontTx/>
              <a:buNone/>
            </a:pPr>
            <a:fld id="{2A90DB4D-325A-4305-ABF4-0910C1AC2AD1}" type="slidenum">
              <a:rPr lang="en-US" kern="1200" smtClean="0">
                <a:latin typeface="Tahoma"/>
                <a:ea typeface="+mn-ea"/>
                <a:cs typeface="+mn-cs"/>
              </a:rPr>
              <a:pPr>
                <a:buClrTx/>
                <a:buFontTx/>
                <a:buNone/>
              </a:pPr>
              <a:t>‹N›</a:t>
            </a:fld>
            <a:endParaRPr lang="en-US" kern="1200" dirty="0">
              <a:latin typeface="Tahoma"/>
              <a:ea typeface="+mn-ea"/>
              <a:cs typeface="+mn-cs"/>
            </a:endParaRPr>
          </a:p>
        </p:txBody>
      </p:sp>
      <p:pic>
        <p:nvPicPr>
          <p:cNvPr id="90" name="Logo">
            <a:extLst>
              <a:ext uri="{FF2B5EF4-FFF2-40B4-BE49-F238E27FC236}">
                <a16:creationId xmlns:a16="http://schemas.microsoft.com/office/drawing/2014/main" xmlns="" id="{EC1801E3-5220-4A6F-B4D7-7668EB063E4B}"/>
              </a:ext>
            </a:extLst>
          </p:cNvPr>
          <p:cNvPicPr>
            <a:picLocks noChangeAspect="1"/>
          </p:cNvPicPr>
          <p:nvPr userDrawn="1"/>
        </p:nvPicPr>
        <p:blipFill rotWithShape="1">
          <a:blip r:embed="rId52"/>
          <a:srcRect r="76333"/>
          <a:stretch/>
        </p:blipFill>
        <p:spPr bwMode="black">
          <a:xfrm>
            <a:off x="765204" y="6293935"/>
            <a:ext cx="394495" cy="257580"/>
          </a:xfrm>
          <a:prstGeom prst="rect">
            <a:avLst/>
          </a:prstGeom>
        </p:spPr>
      </p:pic>
      <p:sp>
        <p:nvSpPr>
          <p:cNvPr id="109" name="Footer Placeholder 4">
            <a:extLst>
              <a:ext uri="{FF2B5EF4-FFF2-40B4-BE49-F238E27FC236}">
                <a16:creationId xmlns:a16="http://schemas.microsoft.com/office/drawing/2014/main" xmlns="" id="{32D07C1C-B610-49B7-9BAD-B25E6C1A610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4058808197"/>
      </p:ext>
    </p:extLst>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 id="2147483883" r:id="rId30"/>
    <p:sldLayoutId id="2147483884" r:id="rId31"/>
    <p:sldLayoutId id="2147483885" r:id="rId32"/>
    <p:sldLayoutId id="2147483886" r:id="rId33"/>
    <p:sldLayoutId id="2147483887" r:id="rId34"/>
    <p:sldLayoutId id="2147483888" r:id="rId35"/>
    <p:sldLayoutId id="2147483889" r:id="rId36"/>
    <p:sldLayoutId id="2147483890" r:id="rId37"/>
    <p:sldLayoutId id="2147483891" r:id="rId38"/>
    <p:sldLayoutId id="2147483892" r:id="rId39"/>
    <p:sldLayoutId id="2147483893" r:id="rId40"/>
    <p:sldLayoutId id="2147483894" r:id="rId41"/>
    <p:sldLayoutId id="2147483895" r:id="rId42"/>
    <p:sldLayoutId id="2147483896" r:id="rId43"/>
    <p:sldLayoutId id="2147483897" r:id="rId44"/>
    <p:sldLayoutId id="2147483898" r:id="rId45"/>
    <p:sldLayoutId id="2147483899" r:id="rId46"/>
    <p:sldLayoutId id="2147483900" r:id="rId47"/>
    <p:sldLayoutId id="2147483901" r:id="rId48"/>
    <p:sldLayoutId id="2147483902" r:id="rId49"/>
    <p:sldLayoutId id="2147484135" r:id="rId50"/>
  </p:sldLayoutIdLst>
  <p:hf hdr="0" dt="0"/>
  <p:txStyles>
    <p:titleStyle>
      <a:lvl1pPr algn="l" defTabSz="913720" rtl="0" eaLnBrk="1" latinLnBrk="0" hangingPunct="1">
        <a:lnSpc>
          <a:spcPct val="101000"/>
        </a:lnSpc>
        <a:spcBef>
          <a:spcPct val="0"/>
        </a:spcBef>
        <a:buNone/>
        <a:defRPr sz="3100" kern="1200">
          <a:solidFill>
            <a:schemeClr val="tx1"/>
          </a:solidFill>
          <a:latin typeface="+mj-lt"/>
          <a:ea typeface="+mj-ea"/>
          <a:cs typeface="+mj-cs"/>
        </a:defRPr>
      </a:lvl1pPr>
    </p:titleStyle>
    <p:bodyStyle>
      <a:lvl1pPr marL="251832" indent="-251832" algn="l" defTabSz="913720" rtl="0" eaLnBrk="1" latinLnBrk="0" hangingPunct="1">
        <a:lnSpc>
          <a:spcPct val="114000"/>
        </a:lnSpc>
        <a:spcBef>
          <a:spcPts val="0"/>
        </a:spcBef>
        <a:buClr>
          <a:schemeClr val="accent1"/>
        </a:buClr>
        <a:buSzPct val="100000"/>
        <a:buFont typeface="Tahoma" panose="020B0604020202020204" pitchFamily="34" charset="0"/>
        <a:buChar char="•"/>
        <a:defRPr sz="2000" kern="1200">
          <a:solidFill>
            <a:schemeClr val="tx1"/>
          </a:solidFill>
          <a:latin typeface="+mn-lt"/>
          <a:ea typeface="+mn-ea"/>
          <a:cs typeface="+mn-cs"/>
        </a:defRPr>
      </a:lvl1pPr>
      <a:lvl2pPr marL="503662" indent="-251832" algn="l" defTabSz="913720" rtl="0" eaLnBrk="1" latinLnBrk="0" hangingPunct="1">
        <a:lnSpc>
          <a:spcPct val="114000"/>
        </a:lnSpc>
        <a:spcBef>
          <a:spcPts val="0"/>
        </a:spcBef>
        <a:buClr>
          <a:schemeClr val="accent2"/>
        </a:buClr>
        <a:buSzPct val="100000"/>
        <a:buFont typeface="Tahoma" panose="020B0604020202020204" pitchFamily="34" charset="0"/>
        <a:buChar char="•"/>
        <a:tabLst/>
        <a:defRPr sz="2000" kern="1200">
          <a:solidFill>
            <a:schemeClr val="tx1"/>
          </a:solidFill>
          <a:latin typeface="+mn-lt"/>
          <a:ea typeface="+mn-ea"/>
          <a:cs typeface="+mn-cs"/>
        </a:defRPr>
      </a:lvl2pPr>
      <a:lvl3pPr marL="755477" indent="-251832" algn="l" defTabSz="913720" rtl="0" eaLnBrk="1" latinLnBrk="0" hangingPunct="1">
        <a:lnSpc>
          <a:spcPct val="120000"/>
        </a:lnSpc>
        <a:spcBef>
          <a:spcPts val="0"/>
        </a:spcBef>
        <a:buClr>
          <a:schemeClr val="accent3"/>
        </a:buClr>
        <a:buFont typeface="Tahoma" panose="020B0604020202020204" pitchFamily="34" charset="0"/>
        <a:buChar char="•"/>
        <a:defRPr sz="1900" kern="1200">
          <a:solidFill>
            <a:schemeClr val="tx1"/>
          </a:solidFill>
          <a:latin typeface="+mn-lt"/>
          <a:ea typeface="+mn-ea"/>
          <a:cs typeface="+mn-cs"/>
        </a:defRPr>
      </a:lvl3pPr>
      <a:lvl4pPr marL="1007291" indent="-251832" algn="l" defTabSz="913720" rtl="0" eaLnBrk="1" latinLnBrk="0" hangingPunct="1">
        <a:lnSpc>
          <a:spcPct val="120000"/>
        </a:lnSpc>
        <a:spcBef>
          <a:spcPts val="0"/>
        </a:spcBef>
        <a:buClr>
          <a:schemeClr val="accent4"/>
        </a:buClr>
        <a:buFont typeface="Tahoma" panose="020B0604020202020204" pitchFamily="34" charset="0"/>
        <a:buChar char="•"/>
        <a:defRPr sz="1900" kern="1200">
          <a:solidFill>
            <a:schemeClr val="tx1"/>
          </a:solidFill>
          <a:latin typeface="+mn-lt"/>
          <a:ea typeface="+mn-ea"/>
          <a:cs typeface="+mn-cs"/>
        </a:defRPr>
      </a:lvl4pPr>
      <a:lvl5pPr marL="1259107"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5pPr>
      <a:lvl6pPr marL="1510954"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6pPr>
      <a:lvl7pPr marL="1762768"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7pPr>
      <a:lvl8pPr marL="201460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8pPr>
      <a:lvl9pPr marL="226643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913720" rtl="0" eaLnBrk="1" latinLnBrk="0" hangingPunct="1">
        <a:defRPr sz="1900" kern="1200">
          <a:solidFill>
            <a:schemeClr val="tx1"/>
          </a:solidFill>
          <a:latin typeface="+mn-lt"/>
          <a:ea typeface="+mn-ea"/>
          <a:cs typeface="+mn-cs"/>
        </a:defRPr>
      </a:lvl1pPr>
      <a:lvl2pPr marL="0" algn="l" defTabSz="913720" rtl="0" eaLnBrk="1" latinLnBrk="0" hangingPunct="1">
        <a:defRPr sz="1600" kern="1200">
          <a:solidFill>
            <a:schemeClr val="tx1"/>
          </a:solidFill>
          <a:latin typeface="+mn-lt"/>
          <a:ea typeface="+mn-ea"/>
          <a:cs typeface="+mn-cs"/>
        </a:defRPr>
      </a:lvl2pPr>
      <a:lvl3pPr marL="0" algn="l" defTabSz="913720" rtl="0" eaLnBrk="1" latinLnBrk="0" hangingPunct="1">
        <a:defRPr sz="1500" kern="1200">
          <a:solidFill>
            <a:schemeClr val="tx1"/>
          </a:solidFill>
          <a:latin typeface="+mn-lt"/>
          <a:ea typeface="+mn-ea"/>
          <a:cs typeface="+mn-cs"/>
        </a:defRPr>
      </a:lvl3pPr>
      <a:lvl4pPr marL="456843" algn="l" defTabSz="913720" rtl="0" eaLnBrk="1" latinLnBrk="0" hangingPunct="1">
        <a:defRPr sz="1500" kern="1200">
          <a:solidFill>
            <a:schemeClr val="tx1"/>
          </a:solidFill>
          <a:latin typeface="+mn-lt"/>
          <a:ea typeface="+mn-ea"/>
          <a:cs typeface="+mn-cs"/>
        </a:defRPr>
      </a:lvl4pPr>
      <a:lvl5pPr marL="1370580" algn="l" defTabSz="913720" rtl="0" eaLnBrk="1" latinLnBrk="0" hangingPunct="1">
        <a:defRPr sz="1500" kern="1200">
          <a:solidFill>
            <a:schemeClr val="tx1"/>
          </a:solidFill>
          <a:latin typeface="+mn-lt"/>
          <a:ea typeface="+mn-ea"/>
          <a:cs typeface="+mn-cs"/>
        </a:defRPr>
      </a:lvl5pPr>
      <a:lvl6pPr marL="1827440" algn="l" defTabSz="913720" rtl="0" eaLnBrk="1" latinLnBrk="0" hangingPunct="1">
        <a:defRPr sz="1500" kern="1200">
          <a:solidFill>
            <a:schemeClr val="tx1"/>
          </a:solidFill>
          <a:latin typeface="+mn-lt"/>
          <a:ea typeface="+mn-ea"/>
          <a:cs typeface="+mn-cs"/>
        </a:defRPr>
      </a:lvl6pPr>
      <a:lvl7pPr marL="2284318" algn="l" defTabSz="913720" rtl="0" eaLnBrk="1" latinLnBrk="0" hangingPunct="1">
        <a:defRPr sz="1500" kern="1200">
          <a:solidFill>
            <a:schemeClr val="tx1"/>
          </a:solidFill>
          <a:latin typeface="+mn-lt"/>
          <a:ea typeface="+mn-ea"/>
          <a:cs typeface="+mn-cs"/>
        </a:defRPr>
      </a:lvl7pPr>
      <a:lvl8pPr marL="2741158" algn="l" defTabSz="913720" rtl="0" eaLnBrk="1" latinLnBrk="0" hangingPunct="1">
        <a:defRPr sz="1500" kern="1200">
          <a:solidFill>
            <a:schemeClr val="tx1"/>
          </a:solidFill>
          <a:latin typeface="+mn-lt"/>
          <a:ea typeface="+mn-ea"/>
          <a:cs typeface="+mn-cs"/>
        </a:defRPr>
      </a:lvl8pPr>
      <a:lvl9pPr marL="3198000" algn="l" defTabSz="913720" rtl="0" eaLnBrk="1" latinLnBrk="0" hangingPunct="1">
        <a:defRPr sz="15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guide id="3" pos="483" userDrawn="1">
          <p15:clr>
            <a:srgbClr val="F26B43"/>
          </p15:clr>
        </p15:guide>
        <p15:guide id="4" pos="7197" userDrawn="1">
          <p15:clr>
            <a:srgbClr val="F26B43"/>
          </p15:clr>
        </p15:guide>
        <p15:guide id="5" orient="horz" pos="3884" userDrawn="1">
          <p15:clr>
            <a:srgbClr val="F26B43"/>
          </p15:clr>
        </p15:guide>
        <p15:guide id="6" orient="horz" pos="1046"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1027"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1089" name="Immagine bitmap" r:id="rId18" imgW="1523810" imgH="1523810" progId="PBrush">
                  <p:embed/>
                </p:oleObj>
              </mc:Choice>
              <mc:Fallback>
                <p:oleObj name="Immagine bitmap" r:id="rId18" imgW="1523810" imgH="1523810" progId="PBrush">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31" name="Rectangle 11">
            <a:extLst/>
          </p:cNvPr>
          <p:cNvSpPr>
            <a:spLocks noChangeArrowheads="1"/>
          </p:cNvSpPr>
          <p:nvPr userDrawn="1"/>
        </p:nvSpPr>
        <p:spPr bwMode="auto">
          <a:xfrm>
            <a:off x="2020277" y="2595567"/>
            <a:ext cx="12192000" cy="415492"/>
          </a:xfrm>
          <a:prstGeom prst="rect">
            <a:avLst/>
          </a:prstGeom>
          <a:noFill/>
          <a:ln>
            <a:noFill/>
          </a:ln>
          <a:extLst/>
        </p:spPr>
        <p:txBody>
          <a:bodyPr lIns="121765" tIns="60882" rIns="121765" bIns="60882">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en-US" altLang="it-IT" sz="1900" kern="1200">
              <a:solidFill>
                <a:srgbClr val="000000"/>
              </a:solidFill>
              <a:ea typeface="+mn-ea"/>
            </a:endParaRPr>
          </a:p>
        </p:txBody>
      </p:sp>
      <p:sp>
        <p:nvSpPr>
          <p:cNvPr id="10" name="Rettangolo 9">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sp>
        <p:nvSpPr>
          <p:cNvPr id="11"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3" name="Immagine 9"/>
          <p:cNvPicPr>
            <a:picLocks noChangeAspect="1"/>
          </p:cNvPicPr>
          <p:nvPr userDrawn="1"/>
        </p:nvPicPr>
        <p:blipFill>
          <a:blip r:embed="rId20">
            <a:extLst>
              <a:ext uri="{28A0092B-C50C-407E-A947-70E740481C1C}">
                <a14:useLocalDpi xmlns:a14="http://schemas.microsoft.com/office/drawing/2010/main" val="0"/>
              </a:ext>
            </a:extLst>
          </a:blip>
          <a:srcRect/>
          <a:stretch>
            <a:fillRect/>
          </a:stretch>
        </p:blipFill>
        <p:spPr bwMode="auto">
          <a:xfrm>
            <a:off x="8665386"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ttangolo 12">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65" tIns="60882" rIns="121765" bIns="60882"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085"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1033" name="Immagine 9"/>
          <p:cNvPicPr>
            <a:picLocks noChangeAspect="1"/>
          </p:cNvPicPr>
          <p:nvPr userDrawn="1"/>
        </p:nvPicPr>
        <p:blipFill>
          <a:blip r:embed="rId20">
            <a:extLst>
              <a:ext uri="{28A0092B-C50C-407E-A947-70E740481C1C}">
                <a14:useLocalDpi xmlns:a14="http://schemas.microsoft.com/office/drawing/2010/main" val="0"/>
              </a:ext>
            </a:extLst>
          </a:blip>
          <a:srcRect/>
          <a:stretch>
            <a:fillRect/>
          </a:stretch>
        </p:blipFill>
        <p:spPr bwMode="auto">
          <a:xfrm>
            <a:off x="8665386"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 name="Picture 3" descr="\\Serverdomagg\condivisa\Cesare Colonna\COMUNICAZIONE\Loghi\LEG_Logo_final_proud_member_of_New_20.1.16.jpeg"/>
          <p:cNvPicPr>
            <a:picLocks noChangeAspect="1" noChangeArrowheads="1"/>
          </p:cNvPicPr>
          <p:nvPr userDrawn="1"/>
        </p:nvPicPr>
        <p:blipFill>
          <a:blip r:embed="rId21">
            <a:extLst>
              <a:ext uri="{28A0092B-C50C-407E-A947-70E740481C1C}">
                <a14:useLocalDpi xmlns:a14="http://schemas.microsoft.com/office/drawing/2010/main" val="0"/>
              </a:ext>
            </a:extLst>
          </a:blip>
          <a:srcRect/>
          <a:stretch>
            <a:fillRect/>
          </a:stretch>
        </p:blipFill>
        <p:spPr bwMode="auto">
          <a:xfrm>
            <a:off x="9464507"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085" fontAlgn="base">
              <a:spcBef>
                <a:spcPct val="0"/>
              </a:spcBef>
              <a:spcAft>
                <a:spcPct val="0"/>
              </a:spcAft>
              <a:buClrTx/>
              <a:buFontTx/>
              <a:buNone/>
              <a:defRPr/>
            </a:pPr>
            <a:endParaRPr lang="it-IT" altLang="it-IT" sz="1100" kern="1200">
              <a:solidFill>
                <a:srgbClr val="000000"/>
              </a:solidFill>
              <a:ea typeface="+mn-ea"/>
            </a:endParaRPr>
          </a:p>
          <a:p>
            <a:pPr algn="ctr" defTabSz="913085"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037"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765" tIns="60882" rIns="121765" bIns="60882"/>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085"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085"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23" name="Segnaposto numero diapositiva 6">
            <a:extLst/>
          </p:cNvPr>
          <p:cNvSpPr>
            <a:spLocks noGrp="1"/>
          </p:cNvSpPr>
          <p:nvPr>
            <p:ph type="sldNum" sz="quarter" idx="4"/>
          </p:nvPr>
        </p:nvSpPr>
        <p:spPr>
          <a:xfrm>
            <a:off x="5922108" y="6249988"/>
            <a:ext cx="2743200" cy="365125"/>
          </a:xfrm>
          <a:prstGeom prst="rect">
            <a:avLst/>
          </a:prstGeom>
        </p:spPr>
        <p:txBody>
          <a:bodyPr vert="horz" wrap="square" lIns="121765" tIns="60882" rIns="121765" bIns="60882" numCol="1" anchor="t" anchorCtr="0" compatLnSpc="1">
            <a:prstTxWarp prst="textNoShape">
              <a:avLst/>
            </a:prstTxWarp>
          </a:bodyPr>
          <a:lstStyle>
            <a:lvl1pPr>
              <a:defRPr sz="1100"/>
            </a:lvl1pPr>
          </a:lstStyle>
          <a:p>
            <a:pPr defTabSz="913085" eaLnBrk="0" fontAlgn="base" hangingPunct="0">
              <a:spcBef>
                <a:spcPct val="0"/>
              </a:spcBef>
              <a:spcAft>
                <a:spcPct val="0"/>
              </a:spcAft>
              <a:buClrTx/>
              <a:defRPr/>
            </a:pPr>
            <a:fld id="{CFE38158-FF15-4F69-8278-2D2CA8A4D4B3}" type="slidenum">
              <a:rPr lang="it-IT" altLang="it-IT" kern="1200" smtClean="0">
                <a:ea typeface="+mn-ea"/>
                <a:cs typeface="Arial" panose="020B0604020202020204" pitchFamily="34" charset="0"/>
              </a:rPr>
              <a:pPr defTabSz="913085" eaLnBrk="0" fontAlgn="base" hangingPunct="0">
                <a:spcBef>
                  <a:spcPct val="0"/>
                </a:spcBef>
                <a:spcAft>
                  <a:spcPct val="0"/>
                </a:spcAft>
                <a:buClrTx/>
                <a:defRPr/>
              </a:pPr>
              <a:t>‹N›</a:t>
            </a:fld>
            <a:endParaRPr lang="it-IT" altLang="it-IT" kern="1200">
              <a:ea typeface="+mn-ea"/>
              <a:cs typeface="Arial" panose="020B0604020202020204" pitchFamily="34" charset="0"/>
            </a:endParaRPr>
          </a:p>
        </p:txBody>
      </p:sp>
    </p:spTree>
    <p:extLst>
      <p:ext uri="{BB962C8B-B14F-4D97-AF65-F5344CB8AC3E}">
        <p14:creationId xmlns:p14="http://schemas.microsoft.com/office/powerpoint/2010/main" val="892422232"/>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Ls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hf hdr="0" ftr="0" dt="0"/>
  <p:txStyles>
    <p:titleStyle>
      <a:lvl1pPr algn="ctr" rtl="0" eaLnBrk="0" fontAlgn="base" hangingPunct="0">
        <a:spcBef>
          <a:spcPct val="0"/>
        </a:spcBef>
        <a:spcAft>
          <a:spcPct val="0"/>
        </a:spcAft>
        <a:defRPr sz="2800" b="1">
          <a:solidFill>
            <a:schemeClr val="accent2"/>
          </a:solidFill>
          <a:latin typeface="+mj-lt"/>
          <a:ea typeface="+mj-ea"/>
          <a:cs typeface="+mj-cs"/>
        </a:defRPr>
      </a:lvl1pPr>
      <a:lvl2pPr algn="ctr" rtl="0" eaLnBrk="0" fontAlgn="base" hangingPunct="0">
        <a:spcBef>
          <a:spcPct val="0"/>
        </a:spcBef>
        <a:spcAft>
          <a:spcPct val="0"/>
        </a:spcAft>
        <a:defRPr sz="2800" b="1">
          <a:solidFill>
            <a:schemeClr val="accent2"/>
          </a:solidFill>
          <a:latin typeface="Arial" charset="0"/>
        </a:defRPr>
      </a:lvl2pPr>
      <a:lvl3pPr algn="ctr" rtl="0" eaLnBrk="0" fontAlgn="base" hangingPunct="0">
        <a:spcBef>
          <a:spcPct val="0"/>
        </a:spcBef>
        <a:spcAft>
          <a:spcPct val="0"/>
        </a:spcAft>
        <a:defRPr sz="2800" b="1">
          <a:solidFill>
            <a:schemeClr val="accent2"/>
          </a:solidFill>
          <a:latin typeface="Arial" charset="0"/>
        </a:defRPr>
      </a:lvl3pPr>
      <a:lvl4pPr algn="ctr" rtl="0" eaLnBrk="0" fontAlgn="base" hangingPunct="0">
        <a:spcBef>
          <a:spcPct val="0"/>
        </a:spcBef>
        <a:spcAft>
          <a:spcPct val="0"/>
        </a:spcAft>
        <a:defRPr sz="2800" b="1">
          <a:solidFill>
            <a:schemeClr val="accent2"/>
          </a:solidFill>
          <a:latin typeface="Arial" charset="0"/>
        </a:defRPr>
      </a:lvl4pPr>
      <a:lvl5pPr algn="ctr" rtl="0" eaLnBrk="0" fontAlgn="base" hangingPunct="0">
        <a:spcBef>
          <a:spcPct val="0"/>
        </a:spcBef>
        <a:spcAft>
          <a:spcPct val="0"/>
        </a:spcAft>
        <a:defRPr sz="2800" b="1">
          <a:solidFill>
            <a:schemeClr val="accent2"/>
          </a:solidFill>
          <a:latin typeface="Arial" charset="0"/>
        </a:defRPr>
      </a:lvl5pPr>
      <a:lvl6pPr marL="456507" algn="ctr" rtl="0" fontAlgn="base">
        <a:spcBef>
          <a:spcPct val="0"/>
        </a:spcBef>
        <a:spcAft>
          <a:spcPct val="0"/>
        </a:spcAft>
        <a:defRPr sz="2800" b="1">
          <a:solidFill>
            <a:schemeClr val="accent2"/>
          </a:solidFill>
          <a:latin typeface="Arial" charset="0"/>
        </a:defRPr>
      </a:lvl6pPr>
      <a:lvl7pPr marL="913085" algn="ctr" rtl="0" fontAlgn="base">
        <a:spcBef>
          <a:spcPct val="0"/>
        </a:spcBef>
        <a:spcAft>
          <a:spcPct val="0"/>
        </a:spcAft>
        <a:defRPr sz="2800" b="1">
          <a:solidFill>
            <a:schemeClr val="accent2"/>
          </a:solidFill>
          <a:latin typeface="Arial" charset="0"/>
        </a:defRPr>
      </a:lvl7pPr>
      <a:lvl8pPr marL="1369628" algn="ctr" rtl="0" fontAlgn="base">
        <a:spcBef>
          <a:spcPct val="0"/>
        </a:spcBef>
        <a:spcAft>
          <a:spcPct val="0"/>
        </a:spcAft>
        <a:defRPr sz="2800" b="1">
          <a:solidFill>
            <a:schemeClr val="accent2"/>
          </a:solidFill>
          <a:latin typeface="Arial" charset="0"/>
        </a:defRPr>
      </a:lvl8pPr>
      <a:lvl9pPr marL="1826170" algn="ctr" rtl="0" fontAlgn="base">
        <a:spcBef>
          <a:spcPct val="0"/>
        </a:spcBef>
        <a:spcAft>
          <a:spcPct val="0"/>
        </a:spcAft>
        <a:defRPr sz="2800" b="1">
          <a:solidFill>
            <a:schemeClr val="accent2"/>
          </a:solidFill>
          <a:latin typeface="Arial" charset="0"/>
        </a:defRPr>
      </a:lvl9pPr>
    </p:titleStyle>
    <p:bodyStyle>
      <a:lvl1pPr marL="342434" indent="-342434" algn="l" rtl="0" eaLnBrk="0" fontAlgn="base" hangingPunct="0">
        <a:spcBef>
          <a:spcPct val="20000"/>
        </a:spcBef>
        <a:spcAft>
          <a:spcPct val="0"/>
        </a:spcAft>
        <a:buClr>
          <a:schemeClr val="accent2"/>
        </a:buClr>
        <a:buSzPct val="150000"/>
        <a:buFont typeface="Wingdings" panose="05000000000000000000" pitchFamily="2" charset="2"/>
        <a:buChar char="§"/>
        <a:defRPr sz="2000">
          <a:solidFill>
            <a:schemeClr val="bg2"/>
          </a:solidFill>
          <a:latin typeface="+mn-lt"/>
          <a:ea typeface="+mn-ea"/>
          <a:cs typeface="+mn-cs"/>
        </a:defRPr>
      </a:lvl1pPr>
      <a:lvl2pPr marL="741868" indent="-285364" algn="l" rtl="0" eaLnBrk="0" fontAlgn="base" hangingPunct="0">
        <a:spcBef>
          <a:spcPct val="20000"/>
        </a:spcBef>
        <a:spcAft>
          <a:spcPct val="0"/>
        </a:spcAft>
        <a:buClr>
          <a:schemeClr val="accent2"/>
        </a:buClr>
        <a:buFont typeface="Wingdings" panose="05000000000000000000" pitchFamily="2" charset="2"/>
        <a:buChar char="§"/>
        <a:defRPr sz="2000">
          <a:solidFill>
            <a:schemeClr val="bg2"/>
          </a:solidFill>
          <a:latin typeface="+mn-lt"/>
        </a:defRPr>
      </a:lvl2pPr>
      <a:lvl3pPr marL="1141374" indent="-228290" algn="l" rtl="0" eaLnBrk="0" fontAlgn="base" hangingPunct="0">
        <a:spcBef>
          <a:spcPct val="20000"/>
        </a:spcBef>
        <a:spcAft>
          <a:spcPct val="0"/>
        </a:spcAft>
        <a:buClr>
          <a:schemeClr val="accent2"/>
        </a:buClr>
        <a:buChar char="•"/>
        <a:defRPr sz="2000">
          <a:solidFill>
            <a:schemeClr val="bg2"/>
          </a:solidFill>
          <a:latin typeface="+mn-lt"/>
        </a:defRPr>
      </a:lvl3pPr>
      <a:lvl4pPr marL="1597880" indent="-228290" algn="l" rtl="0" eaLnBrk="0" fontAlgn="base" hangingPunct="0">
        <a:spcBef>
          <a:spcPct val="20000"/>
        </a:spcBef>
        <a:spcAft>
          <a:spcPct val="0"/>
        </a:spcAft>
        <a:buClr>
          <a:schemeClr val="accent2"/>
        </a:buClr>
        <a:buChar char="­"/>
        <a:defRPr sz="2000">
          <a:solidFill>
            <a:schemeClr val="bg2"/>
          </a:solidFill>
          <a:latin typeface="+mn-lt"/>
        </a:defRPr>
      </a:lvl4pPr>
      <a:lvl5pPr marL="2054387" indent="-228290" algn="l" rtl="0" eaLnBrk="0" fontAlgn="base" hangingPunct="0">
        <a:spcBef>
          <a:spcPct val="20000"/>
        </a:spcBef>
        <a:spcAft>
          <a:spcPct val="0"/>
        </a:spcAft>
        <a:buClr>
          <a:schemeClr val="accent2"/>
        </a:buClr>
        <a:buChar char="•"/>
        <a:defRPr sz="2000">
          <a:solidFill>
            <a:schemeClr val="bg2"/>
          </a:solidFill>
          <a:latin typeface="+mn-lt"/>
        </a:defRPr>
      </a:lvl5pPr>
      <a:lvl6pPr marL="2510965" indent="-228290" algn="l" rtl="0" fontAlgn="base">
        <a:spcBef>
          <a:spcPct val="20000"/>
        </a:spcBef>
        <a:spcAft>
          <a:spcPct val="0"/>
        </a:spcAft>
        <a:buClr>
          <a:schemeClr val="accent2"/>
        </a:buClr>
        <a:buChar char="•"/>
        <a:defRPr sz="2000">
          <a:solidFill>
            <a:schemeClr val="bg2"/>
          </a:solidFill>
          <a:latin typeface="+mn-lt"/>
        </a:defRPr>
      </a:lvl6pPr>
      <a:lvl7pPr marL="2967508" indent="-228290" algn="l" rtl="0" fontAlgn="base">
        <a:spcBef>
          <a:spcPct val="20000"/>
        </a:spcBef>
        <a:spcAft>
          <a:spcPct val="0"/>
        </a:spcAft>
        <a:buClr>
          <a:schemeClr val="accent2"/>
        </a:buClr>
        <a:buChar char="•"/>
        <a:defRPr sz="2000">
          <a:solidFill>
            <a:schemeClr val="bg2"/>
          </a:solidFill>
          <a:latin typeface="+mn-lt"/>
        </a:defRPr>
      </a:lvl7pPr>
      <a:lvl8pPr marL="3424050" indent="-228290" algn="l" rtl="0" fontAlgn="base">
        <a:spcBef>
          <a:spcPct val="20000"/>
        </a:spcBef>
        <a:spcAft>
          <a:spcPct val="0"/>
        </a:spcAft>
        <a:buClr>
          <a:schemeClr val="accent2"/>
        </a:buClr>
        <a:buChar char="•"/>
        <a:defRPr sz="2000">
          <a:solidFill>
            <a:schemeClr val="bg2"/>
          </a:solidFill>
          <a:latin typeface="+mn-lt"/>
        </a:defRPr>
      </a:lvl8pPr>
      <a:lvl9pPr marL="3880630" indent="-228290" algn="l" rtl="0" fontAlgn="base">
        <a:spcBef>
          <a:spcPct val="20000"/>
        </a:spcBef>
        <a:spcAft>
          <a:spcPct val="0"/>
        </a:spcAft>
        <a:buClr>
          <a:schemeClr val="accent2"/>
        </a:buClr>
        <a:buChar char="•"/>
        <a:defRPr sz="2000">
          <a:solidFill>
            <a:schemeClr val="bg2"/>
          </a:solidFill>
          <a:latin typeface="+mn-lt"/>
        </a:defRPr>
      </a:lvl9pPr>
    </p:bodyStyle>
    <p:otherStyle>
      <a:defPPr>
        <a:defRPr lang="en-US"/>
      </a:defPPr>
      <a:lvl1pPr marL="0" algn="l" defTabSz="913085" rtl="0" eaLnBrk="1" latinLnBrk="0" hangingPunct="1">
        <a:defRPr sz="1900" kern="1200">
          <a:solidFill>
            <a:schemeClr val="tx1"/>
          </a:solidFill>
          <a:latin typeface="+mn-lt"/>
          <a:ea typeface="+mn-ea"/>
          <a:cs typeface="+mn-cs"/>
        </a:defRPr>
      </a:lvl1pPr>
      <a:lvl2pPr marL="456507" algn="l" defTabSz="913085" rtl="0" eaLnBrk="1" latinLnBrk="0" hangingPunct="1">
        <a:defRPr sz="1900" kern="1200">
          <a:solidFill>
            <a:schemeClr val="tx1"/>
          </a:solidFill>
          <a:latin typeface="+mn-lt"/>
          <a:ea typeface="+mn-ea"/>
          <a:cs typeface="+mn-cs"/>
        </a:defRPr>
      </a:lvl2pPr>
      <a:lvl3pPr marL="913085" algn="l" defTabSz="913085" rtl="0" eaLnBrk="1" latinLnBrk="0" hangingPunct="1">
        <a:defRPr sz="1900" kern="1200">
          <a:solidFill>
            <a:schemeClr val="tx1"/>
          </a:solidFill>
          <a:latin typeface="+mn-lt"/>
          <a:ea typeface="+mn-ea"/>
          <a:cs typeface="+mn-cs"/>
        </a:defRPr>
      </a:lvl3pPr>
      <a:lvl4pPr marL="1369628" algn="l" defTabSz="913085" rtl="0" eaLnBrk="1" latinLnBrk="0" hangingPunct="1">
        <a:defRPr sz="1900" kern="1200">
          <a:solidFill>
            <a:schemeClr val="tx1"/>
          </a:solidFill>
          <a:latin typeface="+mn-lt"/>
          <a:ea typeface="+mn-ea"/>
          <a:cs typeface="+mn-cs"/>
        </a:defRPr>
      </a:lvl4pPr>
      <a:lvl5pPr marL="1826170" algn="l" defTabSz="913085" rtl="0" eaLnBrk="1" latinLnBrk="0" hangingPunct="1">
        <a:defRPr sz="1900" kern="1200">
          <a:solidFill>
            <a:schemeClr val="tx1"/>
          </a:solidFill>
          <a:latin typeface="+mn-lt"/>
          <a:ea typeface="+mn-ea"/>
          <a:cs typeface="+mn-cs"/>
        </a:defRPr>
      </a:lvl5pPr>
      <a:lvl6pPr marL="2282750" algn="l" defTabSz="913085" rtl="0" eaLnBrk="1" latinLnBrk="0" hangingPunct="1">
        <a:defRPr sz="1900" kern="1200">
          <a:solidFill>
            <a:schemeClr val="tx1"/>
          </a:solidFill>
          <a:latin typeface="+mn-lt"/>
          <a:ea typeface="+mn-ea"/>
          <a:cs typeface="+mn-cs"/>
        </a:defRPr>
      </a:lvl6pPr>
      <a:lvl7pPr marL="2739254" algn="l" defTabSz="913085" rtl="0" eaLnBrk="1" latinLnBrk="0" hangingPunct="1">
        <a:defRPr sz="1900" kern="1200">
          <a:solidFill>
            <a:schemeClr val="tx1"/>
          </a:solidFill>
          <a:latin typeface="+mn-lt"/>
          <a:ea typeface="+mn-ea"/>
          <a:cs typeface="+mn-cs"/>
        </a:defRPr>
      </a:lvl7pPr>
      <a:lvl8pPr marL="3195760" algn="l" defTabSz="913085" rtl="0" eaLnBrk="1" latinLnBrk="0" hangingPunct="1">
        <a:defRPr sz="1900" kern="1200">
          <a:solidFill>
            <a:schemeClr val="tx1"/>
          </a:solidFill>
          <a:latin typeface="+mn-lt"/>
          <a:ea typeface="+mn-ea"/>
          <a:cs typeface="+mn-cs"/>
        </a:defRPr>
      </a:lvl8pPr>
      <a:lvl9pPr marL="3652267" algn="l" defTabSz="913085" rtl="0" eaLnBrk="1" latinLnBrk="0" hangingPunct="1">
        <a:defRPr sz="19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0E636FD-53E9-4A49-88C0-B7402AC63AF0}"/>
              </a:ext>
            </a:extLst>
          </p:cNvPr>
          <p:cNvGrpSpPr/>
          <p:nvPr userDrawn="1"/>
        </p:nvGrpSpPr>
        <p:grpSpPr>
          <a:xfrm>
            <a:off x="-294300" y="-297472"/>
            <a:ext cx="12780600" cy="7449775"/>
            <a:chOff x="-294300" y="-297475"/>
            <a:chExt cx="12780600" cy="7449775"/>
          </a:xfrm>
        </p:grpSpPr>
        <p:grpSp>
          <p:nvGrpSpPr>
            <p:cNvPr id="26" name="Group 21">
              <a:extLst>
                <a:ext uri="{FF2B5EF4-FFF2-40B4-BE49-F238E27FC236}">
                  <a16:creationId xmlns:a16="http://schemas.microsoft.com/office/drawing/2014/main" xmlns="" id="{47F3AFB1-02AA-49BF-9100-B69C65C06B3C}"/>
                </a:ext>
              </a:extLst>
            </p:cNvPr>
            <p:cNvGrpSpPr>
              <a:grpSpLocks/>
            </p:cNvGrpSpPr>
            <p:nvPr userDrawn="1"/>
          </p:nvGrpSpPr>
          <p:grpSpPr bwMode="auto">
            <a:xfrm>
              <a:off x="-294300" y="0"/>
              <a:ext cx="180000" cy="6858000"/>
              <a:chOff x="-232" y="0"/>
              <a:chExt cx="232" cy="4320"/>
            </a:xfrm>
          </p:grpSpPr>
          <p:sp>
            <p:nvSpPr>
              <p:cNvPr id="28" name="Line 22">
                <a:extLst>
                  <a:ext uri="{FF2B5EF4-FFF2-40B4-BE49-F238E27FC236}">
                    <a16:creationId xmlns:a16="http://schemas.microsoft.com/office/drawing/2014/main" xmlns="" id="{31190B64-16E0-44C1-A651-897DA3AAD38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29" name="Line 23">
                <a:extLst>
                  <a:ext uri="{FF2B5EF4-FFF2-40B4-BE49-F238E27FC236}">
                    <a16:creationId xmlns:a16="http://schemas.microsoft.com/office/drawing/2014/main" xmlns="" id="{179528C7-3F1A-4537-90DB-D741ECA521B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0" name="Line 24">
                <a:extLst>
                  <a:ext uri="{FF2B5EF4-FFF2-40B4-BE49-F238E27FC236}">
                    <a16:creationId xmlns:a16="http://schemas.microsoft.com/office/drawing/2014/main" xmlns="" id="{20FAED15-1A41-4444-B2E6-481F384DC5A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1" name="Line 25">
                <a:extLst>
                  <a:ext uri="{FF2B5EF4-FFF2-40B4-BE49-F238E27FC236}">
                    <a16:creationId xmlns:a16="http://schemas.microsoft.com/office/drawing/2014/main" xmlns="" id="{4D1791B8-D010-4944-8AF1-A03A31216BD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6" name="Line 26">
                <a:extLst>
                  <a:ext uri="{FF2B5EF4-FFF2-40B4-BE49-F238E27FC236}">
                    <a16:creationId xmlns:a16="http://schemas.microsoft.com/office/drawing/2014/main" xmlns="" id="{59994EFD-23D3-49B6-8C69-E2A04E5CBBE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7" name="Line 27">
                <a:extLst>
                  <a:ext uri="{FF2B5EF4-FFF2-40B4-BE49-F238E27FC236}">
                    <a16:creationId xmlns:a16="http://schemas.microsoft.com/office/drawing/2014/main" xmlns="" id="{460B5A72-3268-40F4-8613-649EF286D51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8" name="Line 28">
                <a:extLst>
                  <a:ext uri="{FF2B5EF4-FFF2-40B4-BE49-F238E27FC236}">
                    <a16:creationId xmlns:a16="http://schemas.microsoft.com/office/drawing/2014/main" xmlns="" id="{F401C7B2-BCB9-4B60-84B1-CFECE7BEEA4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1" name="Line 31">
                <a:extLst>
                  <a:ext uri="{FF2B5EF4-FFF2-40B4-BE49-F238E27FC236}">
                    <a16:creationId xmlns:a16="http://schemas.microsoft.com/office/drawing/2014/main" xmlns="" id="{D4494B2F-2226-4D1B-9037-63CC005ADF4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2" name="Line 32">
                <a:extLst>
                  <a:ext uri="{FF2B5EF4-FFF2-40B4-BE49-F238E27FC236}">
                    <a16:creationId xmlns:a16="http://schemas.microsoft.com/office/drawing/2014/main" xmlns="" id="{FE941D7B-056E-47B7-80E1-D4DCE59DF92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3" name="Line 33">
                <a:extLst>
                  <a:ext uri="{FF2B5EF4-FFF2-40B4-BE49-F238E27FC236}">
                    <a16:creationId xmlns:a16="http://schemas.microsoft.com/office/drawing/2014/main" xmlns="" id="{D61F3051-3086-4C92-BE5B-3E0BD3E2337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4" name="Line 34">
                <a:extLst>
                  <a:ext uri="{FF2B5EF4-FFF2-40B4-BE49-F238E27FC236}">
                    <a16:creationId xmlns:a16="http://schemas.microsoft.com/office/drawing/2014/main" xmlns="" id="{DA5D2CCD-AC1A-4024-8F03-42D1E229C7B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5" name="Line 35">
                <a:extLst>
                  <a:ext uri="{FF2B5EF4-FFF2-40B4-BE49-F238E27FC236}">
                    <a16:creationId xmlns:a16="http://schemas.microsoft.com/office/drawing/2014/main" xmlns="" id="{2D1A4C11-2726-4965-9B26-E0D1E9719E9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6" name="Line 36">
                <a:extLst>
                  <a:ext uri="{FF2B5EF4-FFF2-40B4-BE49-F238E27FC236}">
                    <a16:creationId xmlns:a16="http://schemas.microsoft.com/office/drawing/2014/main" xmlns="" id="{176E11B1-6D87-4350-93FC-C0F85F7A41F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7" name="Line 37">
                <a:extLst>
                  <a:ext uri="{FF2B5EF4-FFF2-40B4-BE49-F238E27FC236}">
                    <a16:creationId xmlns:a16="http://schemas.microsoft.com/office/drawing/2014/main" xmlns="" id="{A37DD44D-F560-416A-90F2-D845D5FF44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08" name="Line 38">
                <a:extLst>
                  <a:ext uri="{FF2B5EF4-FFF2-40B4-BE49-F238E27FC236}">
                    <a16:creationId xmlns:a16="http://schemas.microsoft.com/office/drawing/2014/main" xmlns="" id="{955E512B-E81E-4795-8D17-EC50328C26F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1" name="Line 38">
                <a:extLst>
                  <a:ext uri="{FF2B5EF4-FFF2-40B4-BE49-F238E27FC236}">
                    <a16:creationId xmlns:a16="http://schemas.microsoft.com/office/drawing/2014/main" xmlns="" id="{2EBFD021-ED80-4FC5-BCBF-2375AC549AF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64" name="Group 21">
              <a:extLst>
                <a:ext uri="{FF2B5EF4-FFF2-40B4-BE49-F238E27FC236}">
                  <a16:creationId xmlns:a16="http://schemas.microsoft.com/office/drawing/2014/main" xmlns="" id="{DDEF8996-3C57-4CAC-919C-41CBC995F747}"/>
                </a:ext>
              </a:extLst>
            </p:cNvPr>
            <p:cNvGrpSpPr>
              <a:grpSpLocks/>
            </p:cNvGrpSpPr>
            <p:nvPr userDrawn="1"/>
          </p:nvGrpSpPr>
          <p:grpSpPr bwMode="auto">
            <a:xfrm>
              <a:off x="12306300" y="0"/>
              <a:ext cx="180000" cy="6858000"/>
              <a:chOff x="-232" y="0"/>
              <a:chExt cx="232" cy="4320"/>
            </a:xfrm>
          </p:grpSpPr>
          <p:sp>
            <p:nvSpPr>
              <p:cNvPr id="65" name="Line 22">
                <a:extLst>
                  <a:ext uri="{FF2B5EF4-FFF2-40B4-BE49-F238E27FC236}">
                    <a16:creationId xmlns:a16="http://schemas.microsoft.com/office/drawing/2014/main" xmlns="" id="{B71331AF-8032-4A95-976B-EBB479B970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6" name="Line 23">
                <a:extLst>
                  <a:ext uri="{FF2B5EF4-FFF2-40B4-BE49-F238E27FC236}">
                    <a16:creationId xmlns:a16="http://schemas.microsoft.com/office/drawing/2014/main" xmlns="" id="{B1950064-4753-45E3-AE11-4D995AA493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7" name="Line 24">
                <a:extLst>
                  <a:ext uri="{FF2B5EF4-FFF2-40B4-BE49-F238E27FC236}">
                    <a16:creationId xmlns:a16="http://schemas.microsoft.com/office/drawing/2014/main" xmlns="" id="{830BE58F-8C30-4EE8-9554-5E7143179F2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8" name="Line 25">
                <a:extLst>
                  <a:ext uri="{FF2B5EF4-FFF2-40B4-BE49-F238E27FC236}">
                    <a16:creationId xmlns:a16="http://schemas.microsoft.com/office/drawing/2014/main" xmlns="" id="{63A5376A-2B62-43CD-8325-BD3D5CFE374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69" name="Line 26">
                <a:extLst>
                  <a:ext uri="{FF2B5EF4-FFF2-40B4-BE49-F238E27FC236}">
                    <a16:creationId xmlns:a16="http://schemas.microsoft.com/office/drawing/2014/main" xmlns="" id="{C62053A9-03BC-4C65-852C-F1883FD10F4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0" name="Line 27">
                <a:extLst>
                  <a:ext uri="{FF2B5EF4-FFF2-40B4-BE49-F238E27FC236}">
                    <a16:creationId xmlns:a16="http://schemas.microsoft.com/office/drawing/2014/main" xmlns="" id="{5F60C139-042D-4ECA-A041-61717229C6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1" name="Line 28">
                <a:extLst>
                  <a:ext uri="{FF2B5EF4-FFF2-40B4-BE49-F238E27FC236}">
                    <a16:creationId xmlns:a16="http://schemas.microsoft.com/office/drawing/2014/main" xmlns="" id="{F012147A-ADBA-41FA-AC0C-1DF4903739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2" name="Line 31">
                <a:extLst>
                  <a:ext uri="{FF2B5EF4-FFF2-40B4-BE49-F238E27FC236}">
                    <a16:creationId xmlns:a16="http://schemas.microsoft.com/office/drawing/2014/main" xmlns="" id="{3EB91134-05E9-42A7-80D0-F4BC8B0347B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3" name="Line 32">
                <a:extLst>
                  <a:ext uri="{FF2B5EF4-FFF2-40B4-BE49-F238E27FC236}">
                    <a16:creationId xmlns:a16="http://schemas.microsoft.com/office/drawing/2014/main" xmlns="" id="{6495F0E1-1589-4CE5-83C6-EBB59092726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4" name="Line 33">
                <a:extLst>
                  <a:ext uri="{FF2B5EF4-FFF2-40B4-BE49-F238E27FC236}">
                    <a16:creationId xmlns:a16="http://schemas.microsoft.com/office/drawing/2014/main" xmlns="" id="{4B89E053-2E31-4A32-99EA-00A50291DB5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5" name="Line 34">
                <a:extLst>
                  <a:ext uri="{FF2B5EF4-FFF2-40B4-BE49-F238E27FC236}">
                    <a16:creationId xmlns:a16="http://schemas.microsoft.com/office/drawing/2014/main" xmlns="" id="{2CD0418B-675D-4B7D-876B-F5418A36C38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6" name="Line 35">
                <a:extLst>
                  <a:ext uri="{FF2B5EF4-FFF2-40B4-BE49-F238E27FC236}">
                    <a16:creationId xmlns:a16="http://schemas.microsoft.com/office/drawing/2014/main" xmlns="" id="{2F90688A-4BA2-4AAA-A393-DB7605B0041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7" name="Line 36">
                <a:extLst>
                  <a:ext uri="{FF2B5EF4-FFF2-40B4-BE49-F238E27FC236}">
                    <a16:creationId xmlns:a16="http://schemas.microsoft.com/office/drawing/2014/main" xmlns="" id="{75F56816-366E-4378-A6C7-2AE24CA0FD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8" name="Line 37">
                <a:extLst>
                  <a:ext uri="{FF2B5EF4-FFF2-40B4-BE49-F238E27FC236}">
                    <a16:creationId xmlns:a16="http://schemas.microsoft.com/office/drawing/2014/main" xmlns="" id="{9A5B939C-9459-43F3-AD32-302215B8DF7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79" name="Line 38">
                <a:extLst>
                  <a:ext uri="{FF2B5EF4-FFF2-40B4-BE49-F238E27FC236}">
                    <a16:creationId xmlns:a16="http://schemas.microsoft.com/office/drawing/2014/main" xmlns="" id="{5740F70D-31F1-478F-BEF7-DDF41AB0812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9" name="Line 38">
                <a:extLst>
                  <a:ext uri="{FF2B5EF4-FFF2-40B4-BE49-F238E27FC236}">
                    <a16:creationId xmlns:a16="http://schemas.microsoft.com/office/drawing/2014/main" xmlns="" id="{AEE14916-398C-4D32-AA6A-DB512A61FB6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10" name="Group 41">
              <a:extLst>
                <a:ext uri="{FF2B5EF4-FFF2-40B4-BE49-F238E27FC236}">
                  <a16:creationId xmlns:a16="http://schemas.microsoft.com/office/drawing/2014/main" xmlns="" id="{8E9BFBB4-892F-4D93-90FC-4529DE730197}"/>
                </a:ext>
              </a:extLst>
            </p:cNvPr>
            <p:cNvGrpSpPr>
              <a:grpSpLocks/>
            </p:cNvGrpSpPr>
            <p:nvPr userDrawn="1"/>
          </p:nvGrpSpPr>
          <p:grpSpPr bwMode="auto">
            <a:xfrm>
              <a:off x="1" y="-297475"/>
              <a:ext cx="12191999" cy="180000"/>
              <a:chOff x="0" y="-689"/>
              <a:chExt cx="7680" cy="232"/>
            </a:xfrm>
          </p:grpSpPr>
          <p:sp>
            <p:nvSpPr>
              <p:cNvPr id="112" name="Line 42">
                <a:extLst>
                  <a:ext uri="{FF2B5EF4-FFF2-40B4-BE49-F238E27FC236}">
                    <a16:creationId xmlns:a16="http://schemas.microsoft.com/office/drawing/2014/main" xmlns="" id="{24E7223C-82C0-40E8-A1B9-306A01E41B8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3" name="Line 43">
                <a:extLst>
                  <a:ext uri="{FF2B5EF4-FFF2-40B4-BE49-F238E27FC236}">
                    <a16:creationId xmlns:a16="http://schemas.microsoft.com/office/drawing/2014/main" xmlns="" id="{43D85C25-1C6A-4B2F-8A0B-1A06FDADABC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4" name="Line 44">
                <a:extLst>
                  <a:ext uri="{FF2B5EF4-FFF2-40B4-BE49-F238E27FC236}">
                    <a16:creationId xmlns:a16="http://schemas.microsoft.com/office/drawing/2014/main" xmlns="" id="{7C49A660-288E-4CE3-A304-26176C07C22E}"/>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116" name="Line 45">
                <a:extLst>
                  <a:ext uri="{FF2B5EF4-FFF2-40B4-BE49-F238E27FC236}">
                    <a16:creationId xmlns:a16="http://schemas.microsoft.com/office/drawing/2014/main" xmlns="" id="{93251A17-A73C-4BC7-9F0D-3EA284BB5A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19" name="Line 46">
                <a:extLst>
                  <a:ext uri="{FF2B5EF4-FFF2-40B4-BE49-F238E27FC236}">
                    <a16:creationId xmlns:a16="http://schemas.microsoft.com/office/drawing/2014/main" xmlns="" id="{50710734-E5A9-46C8-9060-23BD154F1F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0" name="Line 47">
                <a:extLst>
                  <a:ext uri="{FF2B5EF4-FFF2-40B4-BE49-F238E27FC236}">
                    <a16:creationId xmlns:a16="http://schemas.microsoft.com/office/drawing/2014/main" xmlns="" id="{14D5F338-60C6-4807-A4FD-C9C5E34AF20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1" name="Line 48">
                <a:extLst>
                  <a:ext uri="{FF2B5EF4-FFF2-40B4-BE49-F238E27FC236}">
                    <a16:creationId xmlns:a16="http://schemas.microsoft.com/office/drawing/2014/main" xmlns="" id="{C9303D67-52A3-453E-A5B9-E8577A2F10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2" name="Line 49">
                <a:extLst>
                  <a:ext uri="{FF2B5EF4-FFF2-40B4-BE49-F238E27FC236}">
                    <a16:creationId xmlns:a16="http://schemas.microsoft.com/office/drawing/2014/main" xmlns="" id="{5B9CFF00-AA67-4DDC-9B7F-F7378AF9D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3" name="Line 50">
                <a:extLst>
                  <a:ext uri="{FF2B5EF4-FFF2-40B4-BE49-F238E27FC236}">
                    <a16:creationId xmlns:a16="http://schemas.microsoft.com/office/drawing/2014/main" xmlns="" id="{E09E55B3-A3DA-4FAD-8D79-51C2F9550EE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4" name="Line 51">
                <a:extLst>
                  <a:ext uri="{FF2B5EF4-FFF2-40B4-BE49-F238E27FC236}">
                    <a16:creationId xmlns:a16="http://schemas.microsoft.com/office/drawing/2014/main" xmlns="" id="{B3635AAC-A4AF-4172-936C-4FADB146988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5" name="Line 52">
                <a:extLst>
                  <a:ext uri="{FF2B5EF4-FFF2-40B4-BE49-F238E27FC236}">
                    <a16:creationId xmlns:a16="http://schemas.microsoft.com/office/drawing/2014/main" xmlns="" id="{0D713687-3329-4871-87EC-45F037E94CF8}"/>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6" name="Line 53">
                <a:extLst>
                  <a:ext uri="{FF2B5EF4-FFF2-40B4-BE49-F238E27FC236}">
                    <a16:creationId xmlns:a16="http://schemas.microsoft.com/office/drawing/2014/main" xmlns="" id="{F2A64604-C2AC-458B-9F25-DEDC4306A7B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27" name="Line 54">
                <a:extLst>
                  <a:ext uri="{FF2B5EF4-FFF2-40B4-BE49-F238E27FC236}">
                    <a16:creationId xmlns:a16="http://schemas.microsoft.com/office/drawing/2014/main" xmlns="" id="{8E69D990-6FED-47E5-81DB-CB8F08935DC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2" name="Line 55">
                <a:extLst>
                  <a:ext uri="{FF2B5EF4-FFF2-40B4-BE49-F238E27FC236}">
                    <a16:creationId xmlns:a16="http://schemas.microsoft.com/office/drawing/2014/main" xmlns="" id="{266B2827-2303-46A4-A3BF-690D241C6EC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3" name="Line 56">
                <a:extLst>
                  <a:ext uri="{FF2B5EF4-FFF2-40B4-BE49-F238E27FC236}">
                    <a16:creationId xmlns:a16="http://schemas.microsoft.com/office/drawing/2014/main" xmlns="" id="{8F622E06-0A37-4EB5-AF96-B45D59D6C05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4" name="Line 57">
                <a:extLst>
                  <a:ext uri="{FF2B5EF4-FFF2-40B4-BE49-F238E27FC236}">
                    <a16:creationId xmlns:a16="http://schemas.microsoft.com/office/drawing/2014/main" xmlns="" id="{B3C2AE38-D0FA-4CDB-9B4F-1BEDF12D80C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5" name="Line 58">
                <a:extLst>
                  <a:ext uri="{FF2B5EF4-FFF2-40B4-BE49-F238E27FC236}">
                    <a16:creationId xmlns:a16="http://schemas.microsoft.com/office/drawing/2014/main" xmlns="" id="{27424051-CED5-467E-AE46-A9A5E67B961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6" name="Line 59">
                <a:extLst>
                  <a:ext uri="{FF2B5EF4-FFF2-40B4-BE49-F238E27FC236}">
                    <a16:creationId xmlns:a16="http://schemas.microsoft.com/office/drawing/2014/main" xmlns="" id="{838B8700-584B-47C6-A627-380912E2D7F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7" name="Line 60">
                <a:extLst>
                  <a:ext uri="{FF2B5EF4-FFF2-40B4-BE49-F238E27FC236}">
                    <a16:creationId xmlns:a16="http://schemas.microsoft.com/office/drawing/2014/main" xmlns="" id="{063C3ACF-6868-4637-A99E-34E75288425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8" name="Line 61">
                <a:extLst>
                  <a:ext uri="{FF2B5EF4-FFF2-40B4-BE49-F238E27FC236}">
                    <a16:creationId xmlns:a16="http://schemas.microsoft.com/office/drawing/2014/main" xmlns="" id="{383934EE-CFF2-4961-BC6E-58911C20C93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39" name="Line 62">
                <a:extLst>
                  <a:ext uri="{FF2B5EF4-FFF2-40B4-BE49-F238E27FC236}">
                    <a16:creationId xmlns:a16="http://schemas.microsoft.com/office/drawing/2014/main" xmlns="" id="{948D9207-69A9-4B5B-9D86-BB46CAD803E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0" name="Line 63">
                <a:extLst>
                  <a:ext uri="{FF2B5EF4-FFF2-40B4-BE49-F238E27FC236}">
                    <a16:creationId xmlns:a16="http://schemas.microsoft.com/office/drawing/2014/main" xmlns="" id="{9ADD86DA-22B7-40E4-9CF6-8ADCEEC5E57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1" name="Line 64">
                <a:extLst>
                  <a:ext uri="{FF2B5EF4-FFF2-40B4-BE49-F238E27FC236}">
                    <a16:creationId xmlns:a16="http://schemas.microsoft.com/office/drawing/2014/main" xmlns="" id="{B841BAF7-2F3F-4D78-B545-BFCAF89D50E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42" name="Line 65">
                <a:extLst>
                  <a:ext uri="{FF2B5EF4-FFF2-40B4-BE49-F238E27FC236}">
                    <a16:creationId xmlns:a16="http://schemas.microsoft.com/office/drawing/2014/main" xmlns="" id="{482848CE-B1FB-4B4D-AC2C-37E75D08EB7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3" name="Line 44">
                <a:extLst>
                  <a:ext uri="{FF2B5EF4-FFF2-40B4-BE49-F238E27FC236}">
                    <a16:creationId xmlns:a16="http://schemas.microsoft.com/office/drawing/2014/main" xmlns="" id="{7D33C9C1-CD52-4E58-B5FE-37A14595E1D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dirty="0">
                  <a:solidFill>
                    <a:srgbClr val="0F1941"/>
                  </a:solidFill>
                  <a:latin typeface="Tahoma"/>
                  <a:ea typeface="+mn-ea"/>
                  <a:cs typeface="+mn-cs"/>
                </a:endParaRPr>
              </a:p>
            </p:txBody>
          </p:sp>
          <p:sp>
            <p:nvSpPr>
              <p:cNvPr id="94" name="Line 43">
                <a:extLst>
                  <a:ext uri="{FF2B5EF4-FFF2-40B4-BE49-F238E27FC236}">
                    <a16:creationId xmlns:a16="http://schemas.microsoft.com/office/drawing/2014/main" xmlns="" id="{221A6BD8-8248-4EC6-B030-6AADEB2B876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nvGrpSpPr>
            <p:cNvPr id="128" name="Group 41">
              <a:extLst>
                <a:ext uri="{FF2B5EF4-FFF2-40B4-BE49-F238E27FC236}">
                  <a16:creationId xmlns:a16="http://schemas.microsoft.com/office/drawing/2014/main" xmlns="" id="{1F5B654D-DF3C-4AFC-97D5-5B3CC6F18BDB}"/>
                </a:ext>
              </a:extLst>
            </p:cNvPr>
            <p:cNvGrpSpPr>
              <a:grpSpLocks/>
            </p:cNvGrpSpPr>
            <p:nvPr userDrawn="1"/>
          </p:nvGrpSpPr>
          <p:grpSpPr bwMode="auto">
            <a:xfrm>
              <a:off x="6351" y="6972300"/>
              <a:ext cx="12195174" cy="180000"/>
              <a:chOff x="4" y="-689"/>
              <a:chExt cx="7682" cy="232"/>
            </a:xfrm>
          </p:grpSpPr>
          <p:sp>
            <p:nvSpPr>
              <p:cNvPr id="129" name="Line 42">
                <a:extLst>
                  <a:ext uri="{FF2B5EF4-FFF2-40B4-BE49-F238E27FC236}">
                    <a16:creationId xmlns:a16="http://schemas.microsoft.com/office/drawing/2014/main" xmlns="" id="{B351C226-2AA9-4AD2-ACD2-CD74544545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0" name="Line 43">
                <a:extLst>
                  <a:ext uri="{FF2B5EF4-FFF2-40B4-BE49-F238E27FC236}">
                    <a16:creationId xmlns:a16="http://schemas.microsoft.com/office/drawing/2014/main" xmlns="" id="{9C306CAC-9608-4CB3-A89A-DC754AA08E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1" name="Line 44">
                <a:extLst>
                  <a:ext uri="{FF2B5EF4-FFF2-40B4-BE49-F238E27FC236}">
                    <a16:creationId xmlns:a16="http://schemas.microsoft.com/office/drawing/2014/main" xmlns="" id="{DCD74373-81C9-44FE-A1B2-A2D54647ED5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2" name="Line 45">
                <a:extLst>
                  <a:ext uri="{FF2B5EF4-FFF2-40B4-BE49-F238E27FC236}">
                    <a16:creationId xmlns:a16="http://schemas.microsoft.com/office/drawing/2014/main" xmlns="" id="{51AC6178-EF92-45D3-981E-A43CCBB70D1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3" name="Line 46">
                <a:extLst>
                  <a:ext uri="{FF2B5EF4-FFF2-40B4-BE49-F238E27FC236}">
                    <a16:creationId xmlns:a16="http://schemas.microsoft.com/office/drawing/2014/main" xmlns="" id="{6D2C4614-4B9F-4E87-97D5-26C653C496D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4" name="Line 47">
                <a:extLst>
                  <a:ext uri="{FF2B5EF4-FFF2-40B4-BE49-F238E27FC236}">
                    <a16:creationId xmlns:a16="http://schemas.microsoft.com/office/drawing/2014/main" xmlns="" id="{05636BA0-75E0-4322-9ADC-F9DA8292F48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5" name="Line 48">
                <a:extLst>
                  <a:ext uri="{FF2B5EF4-FFF2-40B4-BE49-F238E27FC236}">
                    <a16:creationId xmlns:a16="http://schemas.microsoft.com/office/drawing/2014/main" xmlns="" id="{6FA3826A-DB07-456C-BA54-17DCA3F80CC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6" name="Line 49">
                <a:extLst>
                  <a:ext uri="{FF2B5EF4-FFF2-40B4-BE49-F238E27FC236}">
                    <a16:creationId xmlns:a16="http://schemas.microsoft.com/office/drawing/2014/main" xmlns="" id="{EF0ABD31-6B31-4F7A-AF07-EB871455F28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7" name="Line 50">
                <a:extLst>
                  <a:ext uri="{FF2B5EF4-FFF2-40B4-BE49-F238E27FC236}">
                    <a16:creationId xmlns:a16="http://schemas.microsoft.com/office/drawing/2014/main" xmlns="" id="{C3902728-58CB-47A4-96A1-5843F684099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8" name="Line 51">
                <a:extLst>
                  <a:ext uri="{FF2B5EF4-FFF2-40B4-BE49-F238E27FC236}">
                    <a16:creationId xmlns:a16="http://schemas.microsoft.com/office/drawing/2014/main" xmlns="" id="{95EEDEC1-8FB7-40E4-BC5B-71BDD5F8C5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39" name="Line 52">
                <a:extLst>
                  <a:ext uri="{FF2B5EF4-FFF2-40B4-BE49-F238E27FC236}">
                    <a16:creationId xmlns:a16="http://schemas.microsoft.com/office/drawing/2014/main" xmlns="" id="{4D84E908-2D60-477A-A8CB-64A38AE4AA1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0" name="Line 53">
                <a:extLst>
                  <a:ext uri="{FF2B5EF4-FFF2-40B4-BE49-F238E27FC236}">
                    <a16:creationId xmlns:a16="http://schemas.microsoft.com/office/drawing/2014/main" xmlns="" id="{F5942AF4-A754-4533-88E0-06B1A63BFE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1" name="Line 54">
                <a:extLst>
                  <a:ext uri="{FF2B5EF4-FFF2-40B4-BE49-F238E27FC236}">
                    <a16:creationId xmlns:a16="http://schemas.microsoft.com/office/drawing/2014/main" xmlns="" id="{B160C71E-0580-49C5-840F-D7202F32CB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2" name="Line 55">
                <a:extLst>
                  <a:ext uri="{FF2B5EF4-FFF2-40B4-BE49-F238E27FC236}">
                    <a16:creationId xmlns:a16="http://schemas.microsoft.com/office/drawing/2014/main" xmlns="" id="{28314F86-7F72-47B9-89CB-79E0C079075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3" name="Line 56">
                <a:extLst>
                  <a:ext uri="{FF2B5EF4-FFF2-40B4-BE49-F238E27FC236}">
                    <a16:creationId xmlns:a16="http://schemas.microsoft.com/office/drawing/2014/main" xmlns="" id="{BA1211F9-AFAF-41A0-8C00-7E20BC34097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4" name="Line 57">
                <a:extLst>
                  <a:ext uri="{FF2B5EF4-FFF2-40B4-BE49-F238E27FC236}">
                    <a16:creationId xmlns:a16="http://schemas.microsoft.com/office/drawing/2014/main" xmlns="" id="{E08A1477-CF5C-4D45-AC43-67048840F23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5" name="Line 58">
                <a:extLst>
                  <a:ext uri="{FF2B5EF4-FFF2-40B4-BE49-F238E27FC236}">
                    <a16:creationId xmlns:a16="http://schemas.microsoft.com/office/drawing/2014/main" xmlns="" id="{B5C73C7F-4D86-46E5-AD7C-5EA268F365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6" name="Line 59">
                <a:extLst>
                  <a:ext uri="{FF2B5EF4-FFF2-40B4-BE49-F238E27FC236}">
                    <a16:creationId xmlns:a16="http://schemas.microsoft.com/office/drawing/2014/main" xmlns="" id="{CE768960-77C0-41C2-A46C-BA16811832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7" name="Line 60">
                <a:extLst>
                  <a:ext uri="{FF2B5EF4-FFF2-40B4-BE49-F238E27FC236}">
                    <a16:creationId xmlns:a16="http://schemas.microsoft.com/office/drawing/2014/main" xmlns="" id="{55343EB9-2937-4AC0-9A7D-59F327DD27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8" name="Line 61">
                <a:extLst>
                  <a:ext uri="{FF2B5EF4-FFF2-40B4-BE49-F238E27FC236}">
                    <a16:creationId xmlns:a16="http://schemas.microsoft.com/office/drawing/2014/main" xmlns="" id="{07F57956-97F4-4144-A3BA-1B1ECC4F4DC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49" name="Line 62">
                <a:extLst>
                  <a:ext uri="{FF2B5EF4-FFF2-40B4-BE49-F238E27FC236}">
                    <a16:creationId xmlns:a16="http://schemas.microsoft.com/office/drawing/2014/main" xmlns="" id="{2F05E916-2925-4EF9-B558-A848867A0B6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0" name="Line 63">
                <a:extLst>
                  <a:ext uri="{FF2B5EF4-FFF2-40B4-BE49-F238E27FC236}">
                    <a16:creationId xmlns:a16="http://schemas.microsoft.com/office/drawing/2014/main" xmlns="" id="{82F65BAE-F9AE-4837-9DA4-9CF619EBF16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1" name="Line 64">
                <a:extLst>
                  <a:ext uri="{FF2B5EF4-FFF2-40B4-BE49-F238E27FC236}">
                    <a16:creationId xmlns:a16="http://schemas.microsoft.com/office/drawing/2014/main" xmlns="" id="{C924245F-3318-46A3-8E5E-E6B613520E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152" name="Line 65">
                <a:extLst>
                  <a:ext uri="{FF2B5EF4-FFF2-40B4-BE49-F238E27FC236}">
                    <a16:creationId xmlns:a16="http://schemas.microsoft.com/office/drawing/2014/main" xmlns="" id="{0F1404B4-C5EB-404E-AAF0-261AE702ECD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2" name="Line 44">
                <a:extLst>
                  <a:ext uri="{FF2B5EF4-FFF2-40B4-BE49-F238E27FC236}">
                    <a16:creationId xmlns:a16="http://schemas.microsoft.com/office/drawing/2014/main" xmlns="" id="{29E12920-6D8C-4EFF-8B36-0B03256CA73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sp>
            <p:nvSpPr>
              <p:cNvPr id="95" name="Line 43">
                <a:extLst>
                  <a:ext uri="{FF2B5EF4-FFF2-40B4-BE49-F238E27FC236}">
                    <a16:creationId xmlns:a16="http://schemas.microsoft.com/office/drawing/2014/main" xmlns="" id="{2DE47C2B-DD0F-4E28-B8E0-1FEAB2F77CC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878">
                  <a:buClrTx/>
                  <a:buFontTx/>
                  <a:buNone/>
                </a:pPr>
                <a:endParaRPr lang="en-GB" sz="1900" kern="1200">
                  <a:solidFill>
                    <a:srgbClr val="0F1941"/>
                  </a:solidFill>
                  <a:latin typeface="Tahoma"/>
                  <a:ea typeface="+mn-ea"/>
                  <a:cs typeface="+mn-cs"/>
                </a:endParaRPr>
              </a:p>
            </p:txBody>
          </p:sp>
        </p:grpSp>
      </p:grpSp>
      <p:sp>
        <p:nvSpPr>
          <p:cNvPr id="2" name="Title Placeholder 1">
            <a:extLst>
              <a:ext uri="{FF2B5EF4-FFF2-40B4-BE49-F238E27FC236}">
                <a16:creationId xmlns:a16="http://schemas.microsoft.com/office/drawing/2014/main" xmlns="" id="{11D9AF73-17F9-450A-A2FA-B2875D7228D4}"/>
              </a:ext>
            </a:extLst>
          </p:cNvPr>
          <p:cNvSpPr>
            <a:spLocks noGrp="1"/>
          </p:cNvSpPr>
          <p:nvPr userDrawn="1">
            <p:ph type="title"/>
          </p:nvPr>
        </p:nvSpPr>
        <p:spPr bwMode="gray">
          <a:xfrm>
            <a:off x="762600" y="552451"/>
            <a:ext cx="10666800" cy="936000"/>
          </a:xfrm>
          <a:prstGeom prst="rect">
            <a:avLst/>
          </a:prstGeom>
        </p:spPr>
        <p:txBody>
          <a:bodyPr vert="horz" lIns="0" tIns="0" rIns="0" bIns="0" rtlCol="0" anchor="t" anchorCtr="0">
            <a:noAutofit/>
          </a:bodyPr>
          <a:lstStyle/>
          <a:p>
            <a:r>
              <a:rPr lang="en-US"/>
              <a:t>click to edit </a:t>
            </a:r>
            <a:br>
              <a:rPr lang="en-US"/>
            </a:br>
            <a:r>
              <a:rPr lang="en-US"/>
              <a:t>master title style</a:t>
            </a:r>
            <a:endParaRPr lang="en-GB"/>
          </a:p>
        </p:txBody>
      </p:sp>
      <p:sp>
        <p:nvSpPr>
          <p:cNvPr id="3" name="Text Placeholder 2">
            <a:extLst>
              <a:ext uri="{FF2B5EF4-FFF2-40B4-BE49-F238E27FC236}">
                <a16:creationId xmlns:a16="http://schemas.microsoft.com/office/drawing/2014/main" xmlns="" id="{D97DA3E9-ED9B-4D76-BC80-B6735F8BF0FF}"/>
              </a:ext>
            </a:extLst>
          </p:cNvPr>
          <p:cNvSpPr>
            <a:spLocks noGrp="1"/>
          </p:cNvSpPr>
          <p:nvPr userDrawn="1">
            <p:ph type="body" idx="1"/>
          </p:nvPr>
        </p:nvSpPr>
        <p:spPr bwMode="gray">
          <a:xfrm>
            <a:off x="762600" y="1660524"/>
            <a:ext cx="10666800" cy="4500000"/>
          </a:xfrm>
          <a:prstGeom prst="rect">
            <a:avLst/>
          </a:prstGeom>
          <a:noFill/>
        </p:spPr>
        <p:txBody>
          <a:bodyPr vert="horz" lIns="0" tIns="71969" rIns="0" bIns="0" rtlCol="0" anchor="t" anchorCtr="0">
            <a:noAutofit/>
          </a:bodyPr>
          <a:lstStyle/>
          <a:p>
            <a:pPr lvl="0"/>
            <a:r>
              <a:rPr lang="en-US"/>
              <a:t>level 1</a:t>
            </a:r>
          </a:p>
          <a:p>
            <a:pPr lvl="1"/>
            <a:r>
              <a:rPr lang="en-US"/>
              <a:t>level 2</a:t>
            </a:r>
          </a:p>
          <a:p>
            <a:pPr lvl="2"/>
            <a:r>
              <a:rPr lang="en-US"/>
              <a:t>level 3</a:t>
            </a:r>
          </a:p>
          <a:p>
            <a:pPr lvl="3"/>
            <a:r>
              <a:rPr lang="en-US"/>
              <a:t>level 4</a:t>
            </a:r>
          </a:p>
          <a:p>
            <a:pPr lvl="4"/>
            <a:r>
              <a:rPr lang="en-US"/>
              <a:t>level 5</a:t>
            </a:r>
          </a:p>
          <a:p>
            <a:pPr lvl="5"/>
            <a:r>
              <a:rPr lang="en-US"/>
              <a:t>level 6</a:t>
            </a:r>
          </a:p>
          <a:p>
            <a:pPr lvl="6"/>
            <a:r>
              <a:rPr lang="en-US"/>
              <a:t>level 7</a:t>
            </a:r>
          </a:p>
          <a:p>
            <a:pPr lvl="7"/>
            <a:r>
              <a:rPr lang="en-US"/>
              <a:t>level 8</a:t>
            </a:r>
          </a:p>
          <a:p>
            <a:pPr lvl="8"/>
            <a:r>
              <a:rPr lang="en-US"/>
              <a:t>level 9</a:t>
            </a:r>
            <a:endParaRPr lang="en-GB"/>
          </a:p>
        </p:txBody>
      </p:sp>
      <p:sp>
        <p:nvSpPr>
          <p:cNvPr id="5" name="Footer Placeholder 4">
            <a:extLst>
              <a:ext uri="{FF2B5EF4-FFF2-40B4-BE49-F238E27FC236}">
                <a16:creationId xmlns:a16="http://schemas.microsoft.com/office/drawing/2014/main" xmlns="" id="{65857E60-DFE7-400E-ABDF-68D03370677A}"/>
              </a:ext>
            </a:extLst>
          </p:cNvPr>
          <p:cNvSpPr>
            <a:spLocks noGrp="1"/>
          </p:cNvSpPr>
          <p:nvPr userDrawn="1">
            <p:ph type="ftr" sz="quarter" idx="3"/>
          </p:nvPr>
        </p:nvSpPr>
        <p:spPr bwMode="gray">
          <a:xfrm>
            <a:off x="6075247" y="6356360"/>
            <a:ext cx="5045871" cy="365125"/>
          </a:xfrm>
          <a:prstGeom prst="rect">
            <a:avLst/>
          </a:prstGeom>
        </p:spPr>
        <p:txBody>
          <a:bodyPr vert="horz" lIns="0" tIns="0" rIns="0" bIns="0" rtlCol="0" anchor="ctr"/>
          <a:lstStyle>
            <a:lvl1pPr algn="r">
              <a:defRPr sz="1100">
                <a:solidFill>
                  <a:srgbClr val="0F1941"/>
                </a:solidFill>
              </a:defRPr>
            </a:lvl1pPr>
          </a:lstStyle>
          <a:p>
            <a:pPr defTabSz="913878">
              <a:buClrTx/>
            </a:pPr>
            <a:r>
              <a:rPr lang="en-US" kern="1200" smtClean="0">
                <a:latin typeface="Tahoma"/>
                <a:ea typeface="+mn-ea"/>
                <a:cs typeface="+mn-cs"/>
              </a:rPr>
              <a:t>© Randstad</a:t>
            </a:r>
            <a:endParaRPr lang="en-GB" kern="1200" dirty="0">
              <a:latin typeface="Tahoma"/>
              <a:ea typeface="+mn-ea"/>
              <a:cs typeface="+mn-cs"/>
            </a:endParaRPr>
          </a:p>
        </p:txBody>
      </p:sp>
      <p:sp>
        <p:nvSpPr>
          <p:cNvPr id="6" name="Slide Number Placeholder 5">
            <a:extLst>
              <a:ext uri="{FF2B5EF4-FFF2-40B4-BE49-F238E27FC236}">
                <a16:creationId xmlns:a16="http://schemas.microsoft.com/office/drawing/2014/main" xmlns="" id="{E7352EA9-F468-4EEA-BD87-5EE0ECAE6EDA}"/>
              </a:ext>
            </a:extLst>
          </p:cNvPr>
          <p:cNvSpPr>
            <a:spLocks noGrp="1"/>
          </p:cNvSpPr>
          <p:nvPr userDrawn="1">
            <p:ph type="sldNum" sz="quarter" idx="4"/>
          </p:nvPr>
        </p:nvSpPr>
        <p:spPr bwMode="gray">
          <a:xfrm>
            <a:off x="11166555" y="6356360"/>
            <a:ext cx="257127" cy="365125"/>
          </a:xfrm>
          <a:prstGeom prst="rect">
            <a:avLst/>
          </a:prstGeom>
        </p:spPr>
        <p:txBody>
          <a:bodyPr vert="horz" lIns="0" tIns="0" rIns="0" bIns="0" rtlCol="0" anchor="ctr"/>
          <a:lstStyle>
            <a:lvl1pPr algn="r">
              <a:defRPr sz="1100">
                <a:solidFill>
                  <a:srgbClr val="0F1941"/>
                </a:solidFill>
              </a:defRPr>
            </a:lvl1pPr>
          </a:lstStyle>
          <a:p>
            <a:pPr defTabSz="913878">
              <a:buClrTx/>
            </a:pPr>
            <a:fld id="{2A90DB4D-325A-4305-ABF4-0910C1AC2AD1}" type="slidenum">
              <a:rPr lang="en-US" kern="1200" smtClean="0">
                <a:latin typeface="Tahoma"/>
                <a:ea typeface="+mn-ea"/>
                <a:cs typeface="+mn-cs"/>
              </a:rPr>
              <a:pPr defTabSz="913878">
                <a:buClrTx/>
              </a:pPr>
              <a:t>‹N›</a:t>
            </a:fld>
            <a:endParaRPr lang="en-US" kern="1200" dirty="0">
              <a:latin typeface="Tahoma"/>
              <a:ea typeface="+mn-ea"/>
              <a:cs typeface="+mn-cs"/>
            </a:endParaRPr>
          </a:p>
        </p:txBody>
      </p:sp>
      <p:pic>
        <p:nvPicPr>
          <p:cNvPr id="90" name="Logo">
            <a:extLst>
              <a:ext uri="{FF2B5EF4-FFF2-40B4-BE49-F238E27FC236}">
                <a16:creationId xmlns:a16="http://schemas.microsoft.com/office/drawing/2014/main" xmlns="" id="{EC1801E3-5220-4A6F-B4D7-7668EB063E4B}"/>
              </a:ext>
            </a:extLst>
          </p:cNvPr>
          <p:cNvPicPr>
            <a:picLocks noChangeAspect="1"/>
          </p:cNvPicPr>
          <p:nvPr userDrawn="1"/>
        </p:nvPicPr>
        <p:blipFill rotWithShape="1">
          <a:blip r:embed="rId51"/>
          <a:srcRect r="76333"/>
          <a:stretch/>
        </p:blipFill>
        <p:spPr bwMode="black">
          <a:xfrm>
            <a:off x="765204" y="6293935"/>
            <a:ext cx="394495" cy="257580"/>
          </a:xfrm>
          <a:prstGeom prst="rect">
            <a:avLst/>
          </a:prstGeom>
        </p:spPr>
      </p:pic>
      <p:sp>
        <p:nvSpPr>
          <p:cNvPr id="109" name="Footer Placeholder 4">
            <a:extLst>
              <a:ext uri="{FF2B5EF4-FFF2-40B4-BE49-F238E27FC236}">
                <a16:creationId xmlns:a16="http://schemas.microsoft.com/office/drawing/2014/main" xmlns="" id="{32D07C1C-B610-49B7-9BAD-B25E6C1A610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059797112"/>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 id="2147483931" r:id="rId12"/>
    <p:sldLayoutId id="2147483932" r:id="rId13"/>
    <p:sldLayoutId id="2147483933" r:id="rId14"/>
    <p:sldLayoutId id="2147483934" r:id="rId15"/>
    <p:sldLayoutId id="2147483935" r:id="rId16"/>
    <p:sldLayoutId id="2147483936" r:id="rId17"/>
    <p:sldLayoutId id="2147483937" r:id="rId18"/>
    <p:sldLayoutId id="2147483938" r:id="rId19"/>
    <p:sldLayoutId id="2147483939" r:id="rId20"/>
    <p:sldLayoutId id="2147483940" r:id="rId21"/>
    <p:sldLayoutId id="2147483941" r:id="rId22"/>
    <p:sldLayoutId id="2147483942" r:id="rId23"/>
    <p:sldLayoutId id="2147483943" r:id="rId24"/>
    <p:sldLayoutId id="2147483944" r:id="rId25"/>
    <p:sldLayoutId id="2147483945" r:id="rId26"/>
    <p:sldLayoutId id="2147483946" r:id="rId27"/>
    <p:sldLayoutId id="2147483947" r:id="rId28"/>
    <p:sldLayoutId id="2147483948" r:id="rId29"/>
    <p:sldLayoutId id="2147483949" r:id="rId30"/>
    <p:sldLayoutId id="2147483950" r:id="rId31"/>
    <p:sldLayoutId id="2147483951" r:id="rId32"/>
    <p:sldLayoutId id="2147483952" r:id="rId33"/>
    <p:sldLayoutId id="2147483953" r:id="rId34"/>
    <p:sldLayoutId id="2147483954" r:id="rId35"/>
    <p:sldLayoutId id="2147483955" r:id="rId36"/>
    <p:sldLayoutId id="2147483956" r:id="rId37"/>
    <p:sldLayoutId id="2147483957" r:id="rId38"/>
    <p:sldLayoutId id="2147483958" r:id="rId39"/>
    <p:sldLayoutId id="2147483959" r:id="rId40"/>
    <p:sldLayoutId id="2147483960" r:id="rId41"/>
    <p:sldLayoutId id="2147483961" r:id="rId42"/>
    <p:sldLayoutId id="2147483962" r:id="rId43"/>
    <p:sldLayoutId id="2147483963" r:id="rId44"/>
    <p:sldLayoutId id="2147483964" r:id="rId45"/>
    <p:sldLayoutId id="2147483965" r:id="rId46"/>
    <p:sldLayoutId id="2147483966" r:id="rId47"/>
    <p:sldLayoutId id="2147483967" r:id="rId48"/>
    <p:sldLayoutId id="2147483968" r:id="rId49"/>
  </p:sldLayoutIdLst>
  <p:hf hdr="0" dt="0"/>
  <p:txStyles>
    <p:titleStyle>
      <a:lvl1pPr algn="l" defTabSz="913833" rtl="0" eaLnBrk="1" latinLnBrk="0" hangingPunct="1">
        <a:lnSpc>
          <a:spcPct val="101000"/>
        </a:lnSpc>
        <a:spcBef>
          <a:spcPct val="0"/>
        </a:spcBef>
        <a:buNone/>
        <a:defRPr sz="3100" kern="1200">
          <a:solidFill>
            <a:schemeClr val="tx1"/>
          </a:solidFill>
          <a:latin typeface="+mj-lt"/>
          <a:ea typeface="+mj-ea"/>
          <a:cs typeface="+mj-cs"/>
        </a:defRPr>
      </a:lvl1pPr>
    </p:titleStyle>
    <p:bodyStyle>
      <a:lvl1pPr marL="251862" indent="-251862" algn="l" defTabSz="913833" rtl="0" eaLnBrk="1" latinLnBrk="0" hangingPunct="1">
        <a:lnSpc>
          <a:spcPct val="114000"/>
        </a:lnSpc>
        <a:spcBef>
          <a:spcPts val="0"/>
        </a:spcBef>
        <a:buClr>
          <a:schemeClr val="accent1"/>
        </a:buClr>
        <a:buSzPct val="100000"/>
        <a:buFont typeface="Tahoma" panose="020B0604020202020204" pitchFamily="34" charset="0"/>
        <a:buChar char="•"/>
        <a:defRPr sz="2000" kern="1200">
          <a:solidFill>
            <a:schemeClr val="tx1"/>
          </a:solidFill>
          <a:latin typeface="+mn-lt"/>
          <a:ea typeface="+mn-ea"/>
          <a:cs typeface="+mn-cs"/>
        </a:defRPr>
      </a:lvl1pPr>
      <a:lvl2pPr marL="503722" indent="-251862" algn="l" defTabSz="913833" rtl="0" eaLnBrk="1" latinLnBrk="0" hangingPunct="1">
        <a:lnSpc>
          <a:spcPct val="114000"/>
        </a:lnSpc>
        <a:spcBef>
          <a:spcPts val="0"/>
        </a:spcBef>
        <a:buClr>
          <a:schemeClr val="accent2"/>
        </a:buClr>
        <a:buSzPct val="100000"/>
        <a:buFont typeface="Tahoma" panose="020B0604020202020204" pitchFamily="34" charset="0"/>
        <a:buChar char="•"/>
        <a:tabLst/>
        <a:defRPr sz="2000" kern="1200">
          <a:solidFill>
            <a:schemeClr val="tx1"/>
          </a:solidFill>
          <a:latin typeface="+mn-lt"/>
          <a:ea typeface="+mn-ea"/>
          <a:cs typeface="+mn-cs"/>
        </a:defRPr>
      </a:lvl2pPr>
      <a:lvl3pPr marL="755570" indent="-251862" algn="l" defTabSz="913833" rtl="0" eaLnBrk="1" latinLnBrk="0" hangingPunct="1">
        <a:lnSpc>
          <a:spcPct val="120000"/>
        </a:lnSpc>
        <a:spcBef>
          <a:spcPts val="0"/>
        </a:spcBef>
        <a:buClr>
          <a:schemeClr val="accent3"/>
        </a:buClr>
        <a:buFont typeface="Tahoma" panose="020B0604020202020204" pitchFamily="34" charset="0"/>
        <a:buChar char="•"/>
        <a:defRPr sz="1900" kern="1200">
          <a:solidFill>
            <a:schemeClr val="tx1"/>
          </a:solidFill>
          <a:latin typeface="+mn-lt"/>
          <a:ea typeface="+mn-ea"/>
          <a:cs typeface="+mn-cs"/>
        </a:defRPr>
      </a:lvl3pPr>
      <a:lvl4pPr marL="1007417" indent="-251862" algn="l" defTabSz="913833" rtl="0" eaLnBrk="1" latinLnBrk="0" hangingPunct="1">
        <a:lnSpc>
          <a:spcPct val="120000"/>
        </a:lnSpc>
        <a:spcBef>
          <a:spcPts val="0"/>
        </a:spcBef>
        <a:buClr>
          <a:schemeClr val="accent4"/>
        </a:buClr>
        <a:buFont typeface="Tahoma" panose="020B0604020202020204" pitchFamily="34" charset="0"/>
        <a:buChar char="•"/>
        <a:defRPr sz="1900" kern="1200">
          <a:solidFill>
            <a:schemeClr val="tx1"/>
          </a:solidFill>
          <a:latin typeface="+mn-lt"/>
          <a:ea typeface="+mn-ea"/>
          <a:cs typeface="+mn-cs"/>
        </a:defRPr>
      </a:lvl4pPr>
      <a:lvl5pPr marL="1259267" indent="-250686" algn="l" defTabSz="913833"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5pPr>
      <a:lvl6pPr marL="1511141" indent="-250686" algn="l" defTabSz="913833"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6pPr>
      <a:lvl7pPr marL="1762988" indent="-251862" algn="l" defTabSz="913833"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7pPr>
      <a:lvl8pPr marL="2014850" indent="-251862" algn="l" defTabSz="913833"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8pPr>
      <a:lvl9pPr marL="2266710" indent="-251862" algn="l" defTabSz="913833"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913833" rtl="0" eaLnBrk="1" latinLnBrk="0" hangingPunct="1">
        <a:defRPr sz="1900" kern="1200">
          <a:solidFill>
            <a:schemeClr val="tx1"/>
          </a:solidFill>
          <a:latin typeface="+mn-lt"/>
          <a:ea typeface="+mn-ea"/>
          <a:cs typeface="+mn-cs"/>
        </a:defRPr>
      </a:lvl1pPr>
      <a:lvl2pPr marL="0" algn="l" defTabSz="913833" rtl="0" eaLnBrk="1" latinLnBrk="0" hangingPunct="1">
        <a:defRPr sz="1600" kern="1200">
          <a:solidFill>
            <a:schemeClr val="tx1"/>
          </a:solidFill>
          <a:latin typeface="+mn-lt"/>
          <a:ea typeface="+mn-ea"/>
          <a:cs typeface="+mn-cs"/>
        </a:defRPr>
      </a:lvl2pPr>
      <a:lvl3pPr marL="0" algn="l" defTabSz="913833" rtl="0" eaLnBrk="1" latinLnBrk="0" hangingPunct="1">
        <a:defRPr sz="1500" kern="1200">
          <a:solidFill>
            <a:schemeClr val="tx1"/>
          </a:solidFill>
          <a:latin typeface="+mn-lt"/>
          <a:ea typeface="+mn-ea"/>
          <a:cs typeface="+mn-cs"/>
        </a:defRPr>
      </a:lvl3pPr>
      <a:lvl4pPr marL="456903" algn="l" defTabSz="913833" rtl="0" eaLnBrk="1" latinLnBrk="0" hangingPunct="1">
        <a:defRPr sz="1500" kern="1200">
          <a:solidFill>
            <a:schemeClr val="tx1"/>
          </a:solidFill>
          <a:latin typeface="+mn-lt"/>
          <a:ea typeface="+mn-ea"/>
          <a:cs typeface="+mn-cs"/>
        </a:defRPr>
      </a:lvl4pPr>
      <a:lvl5pPr marL="1370750" algn="l" defTabSz="913833" rtl="0" eaLnBrk="1" latinLnBrk="0" hangingPunct="1">
        <a:defRPr sz="1500" kern="1200">
          <a:solidFill>
            <a:schemeClr val="tx1"/>
          </a:solidFill>
          <a:latin typeface="+mn-lt"/>
          <a:ea typeface="+mn-ea"/>
          <a:cs typeface="+mn-cs"/>
        </a:defRPr>
      </a:lvl5pPr>
      <a:lvl6pPr marL="1827666" algn="l" defTabSz="913833" rtl="0" eaLnBrk="1" latinLnBrk="0" hangingPunct="1">
        <a:defRPr sz="1500" kern="1200">
          <a:solidFill>
            <a:schemeClr val="tx1"/>
          </a:solidFill>
          <a:latin typeface="+mn-lt"/>
          <a:ea typeface="+mn-ea"/>
          <a:cs typeface="+mn-cs"/>
        </a:defRPr>
      </a:lvl6pPr>
      <a:lvl7pPr marL="2284598" algn="l" defTabSz="913833" rtl="0" eaLnBrk="1" latinLnBrk="0" hangingPunct="1">
        <a:defRPr sz="1500" kern="1200">
          <a:solidFill>
            <a:schemeClr val="tx1"/>
          </a:solidFill>
          <a:latin typeface="+mn-lt"/>
          <a:ea typeface="+mn-ea"/>
          <a:cs typeface="+mn-cs"/>
        </a:defRPr>
      </a:lvl7pPr>
      <a:lvl8pPr marL="2741498" algn="l" defTabSz="913833" rtl="0" eaLnBrk="1" latinLnBrk="0" hangingPunct="1">
        <a:defRPr sz="1500" kern="1200">
          <a:solidFill>
            <a:schemeClr val="tx1"/>
          </a:solidFill>
          <a:latin typeface="+mn-lt"/>
          <a:ea typeface="+mn-ea"/>
          <a:cs typeface="+mn-cs"/>
        </a:defRPr>
      </a:lvl8pPr>
      <a:lvl9pPr marL="3198400" algn="l" defTabSz="913833" rtl="0" eaLnBrk="1" latinLnBrk="0" hangingPunct="1">
        <a:defRPr sz="15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guide id="3" pos="483" userDrawn="1">
          <p15:clr>
            <a:srgbClr val="F26B43"/>
          </p15:clr>
        </p15:guide>
        <p15:guide id="4" pos="7197" userDrawn="1">
          <p15:clr>
            <a:srgbClr val="F26B43"/>
          </p15:clr>
        </p15:guide>
        <p15:guide id="5" orient="horz" pos="3884" userDrawn="1">
          <p15:clr>
            <a:srgbClr val="F26B43"/>
          </p15:clr>
        </p15:guide>
        <p15:guide id="6" orient="horz" pos="1046"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8" name="Line 1"/>
          <p:cNvSpPr/>
          <p:nvPr/>
        </p:nvSpPr>
        <p:spPr>
          <a:xfrm>
            <a:off x="-294120" y="757080"/>
            <a:ext cx="180000" cy="0"/>
          </a:xfrm>
          <a:prstGeom prst="line">
            <a:avLst/>
          </a:prstGeom>
          <a:ln w="3240">
            <a:solidFill>
              <a:srgbClr val="808080"/>
            </a:solidFill>
            <a:miter/>
          </a:ln>
        </p:spPr>
      </p:sp>
      <p:sp>
        <p:nvSpPr>
          <p:cNvPr id="419" name="Line 2"/>
          <p:cNvSpPr/>
          <p:nvPr/>
        </p:nvSpPr>
        <p:spPr>
          <a:xfrm>
            <a:off x="-294120" y="0"/>
            <a:ext cx="180000" cy="0"/>
          </a:xfrm>
          <a:prstGeom prst="line">
            <a:avLst/>
          </a:prstGeom>
          <a:ln w="3240">
            <a:solidFill>
              <a:srgbClr val="808080"/>
            </a:solidFill>
            <a:miter/>
          </a:ln>
        </p:spPr>
      </p:sp>
      <p:sp>
        <p:nvSpPr>
          <p:cNvPr id="420" name="Line 3"/>
          <p:cNvSpPr/>
          <p:nvPr/>
        </p:nvSpPr>
        <p:spPr>
          <a:xfrm>
            <a:off x="-294120" y="909360"/>
            <a:ext cx="180000" cy="0"/>
          </a:xfrm>
          <a:prstGeom prst="line">
            <a:avLst/>
          </a:prstGeom>
          <a:ln w="3240">
            <a:solidFill>
              <a:srgbClr val="808080"/>
            </a:solidFill>
            <a:miter/>
          </a:ln>
        </p:spPr>
      </p:sp>
      <p:sp>
        <p:nvSpPr>
          <p:cNvPr id="421" name="Line 4"/>
          <p:cNvSpPr/>
          <p:nvPr/>
        </p:nvSpPr>
        <p:spPr>
          <a:xfrm>
            <a:off x="-294120" y="1658880"/>
            <a:ext cx="180000" cy="0"/>
          </a:xfrm>
          <a:prstGeom prst="line">
            <a:avLst/>
          </a:prstGeom>
          <a:ln w="3240">
            <a:solidFill>
              <a:srgbClr val="808080"/>
            </a:solidFill>
            <a:miter/>
          </a:ln>
        </p:spPr>
      </p:sp>
      <p:sp>
        <p:nvSpPr>
          <p:cNvPr id="422" name="Line 5"/>
          <p:cNvSpPr/>
          <p:nvPr/>
        </p:nvSpPr>
        <p:spPr>
          <a:xfrm>
            <a:off x="-294120" y="1807920"/>
            <a:ext cx="180000" cy="0"/>
          </a:xfrm>
          <a:prstGeom prst="line">
            <a:avLst/>
          </a:prstGeom>
          <a:ln w="3240">
            <a:solidFill>
              <a:srgbClr val="808080"/>
            </a:solidFill>
            <a:miter/>
          </a:ln>
        </p:spPr>
      </p:sp>
      <p:sp>
        <p:nvSpPr>
          <p:cNvPr id="423" name="Line 6"/>
          <p:cNvSpPr/>
          <p:nvPr/>
        </p:nvSpPr>
        <p:spPr>
          <a:xfrm>
            <a:off x="-294120" y="2562120"/>
            <a:ext cx="180000" cy="0"/>
          </a:xfrm>
          <a:prstGeom prst="line">
            <a:avLst/>
          </a:prstGeom>
          <a:ln w="3240">
            <a:solidFill>
              <a:srgbClr val="808080"/>
            </a:solidFill>
            <a:miter/>
          </a:ln>
        </p:spPr>
      </p:sp>
      <p:sp>
        <p:nvSpPr>
          <p:cNvPr id="424" name="Line 7"/>
          <p:cNvSpPr/>
          <p:nvPr/>
        </p:nvSpPr>
        <p:spPr>
          <a:xfrm>
            <a:off x="-294120" y="2711160"/>
            <a:ext cx="180000" cy="0"/>
          </a:xfrm>
          <a:prstGeom prst="line">
            <a:avLst/>
          </a:prstGeom>
          <a:ln w="3240">
            <a:solidFill>
              <a:srgbClr val="808080"/>
            </a:solidFill>
            <a:miter/>
          </a:ln>
        </p:spPr>
      </p:sp>
      <p:sp>
        <p:nvSpPr>
          <p:cNvPr id="425" name="Line 8"/>
          <p:cNvSpPr/>
          <p:nvPr/>
        </p:nvSpPr>
        <p:spPr>
          <a:xfrm>
            <a:off x="-294120" y="3460680"/>
            <a:ext cx="180000" cy="0"/>
          </a:xfrm>
          <a:prstGeom prst="line">
            <a:avLst/>
          </a:prstGeom>
          <a:ln w="3240">
            <a:solidFill>
              <a:srgbClr val="808080"/>
            </a:solidFill>
            <a:miter/>
          </a:ln>
        </p:spPr>
      </p:sp>
      <p:sp>
        <p:nvSpPr>
          <p:cNvPr id="426" name="Line 9"/>
          <p:cNvSpPr/>
          <p:nvPr/>
        </p:nvSpPr>
        <p:spPr>
          <a:xfrm>
            <a:off x="-294120" y="3611520"/>
            <a:ext cx="180000" cy="0"/>
          </a:xfrm>
          <a:prstGeom prst="line">
            <a:avLst/>
          </a:prstGeom>
          <a:ln w="3240">
            <a:solidFill>
              <a:srgbClr val="808080"/>
            </a:solidFill>
            <a:miter/>
          </a:ln>
        </p:spPr>
      </p:sp>
      <p:sp>
        <p:nvSpPr>
          <p:cNvPr id="427" name="Line 10"/>
          <p:cNvSpPr/>
          <p:nvPr/>
        </p:nvSpPr>
        <p:spPr>
          <a:xfrm>
            <a:off x="-294120" y="4363920"/>
            <a:ext cx="180000" cy="0"/>
          </a:xfrm>
          <a:prstGeom prst="line">
            <a:avLst/>
          </a:prstGeom>
          <a:ln w="3240">
            <a:solidFill>
              <a:srgbClr val="808080"/>
            </a:solidFill>
            <a:miter/>
          </a:ln>
        </p:spPr>
      </p:sp>
      <p:sp>
        <p:nvSpPr>
          <p:cNvPr id="428" name="Line 11"/>
          <p:cNvSpPr/>
          <p:nvPr/>
        </p:nvSpPr>
        <p:spPr>
          <a:xfrm>
            <a:off x="-294120" y="4512960"/>
            <a:ext cx="180000" cy="0"/>
          </a:xfrm>
          <a:prstGeom prst="line">
            <a:avLst/>
          </a:prstGeom>
          <a:ln w="3240">
            <a:solidFill>
              <a:srgbClr val="808080"/>
            </a:solidFill>
            <a:miter/>
          </a:ln>
        </p:spPr>
      </p:sp>
      <p:sp>
        <p:nvSpPr>
          <p:cNvPr id="429" name="Line 12"/>
          <p:cNvSpPr/>
          <p:nvPr/>
        </p:nvSpPr>
        <p:spPr>
          <a:xfrm>
            <a:off x="-294120" y="5263920"/>
            <a:ext cx="180000" cy="0"/>
          </a:xfrm>
          <a:prstGeom prst="line">
            <a:avLst/>
          </a:prstGeom>
          <a:ln w="3240">
            <a:solidFill>
              <a:srgbClr val="808080"/>
            </a:solidFill>
            <a:miter/>
          </a:ln>
        </p:spPr>
      </p:sp>
      <p:sp>
        <p:nvSpPr>
          <p:cNvPr id="430" name="Line 13"/>
          <p:cNvSpPr/>
          <p:nvPr/>
        </p:nvSpPr>
        <p:spPr>
          <a:xfrm>
            <a:off x="-294120" y="5416200"/>
            <a:ext cx="180000" cy="0"/>
          </a:xfrm>
          <a:prstGeom prst="line">
            <a:avLst/>
          </a:prstGeom>
          <a:ln w="3240">
            <a:solidFill>
              <a:srgbClr val="808080"/>
            </a:solidFill>
            <a:miter/>
          </a:ln>
        </p:spPr>
      </p:sp>
      <p:sp>
        <p:nvSpPr>
          <p:cNvPr id="431" name="Line 14"/>
          <p:cNvSpPr/>
          <p:nvPr/>
        </p:nvSpPr>
        <p:spPr>
          <a:xfrm>
            <a:off x="-294120" y="6165720"/>
            <a:ext cx="180000" cy="0"/>
          </a:xfrm>
          <a:prstGeom prst="line">
            <a:avLst/>
          </a:prstGeom>
          <a:ln w="3240">
            <a:solidFill>
              <a:srgbClr val="808080"/>
            </a:solidFill>
            <a:miter/>
          </a:ln>
        </p:spPr>
      </p:sp>
      <p:sp>
        <p:nvSpPr>
          <p:cNvPr id="432" name="Line 15"/>
          <p:cNvSpPr/>
          <p:nvPr/>
        </p:nvSpPr>
        <p:spPr>
          <a:xfrm>
            <a:off x="-294120" y="6314760"/>
            <a:ext cx="180000" cy="0"/>
          </a:xfrm>
          <a:prstGeom prst="line">
            <a:avLst/>
          </a:prstGeom>
          <a:ln w="3240">
            <a:solidFill>
              <a:srgbClr val="808080"/>
            </a:solidFill>
            <a:miter/>
          </a:ln>
        </p:spPr>
      </p:sp>
      <p:sp>
        <p:nvSpPr>
          <p:cNvPr id="433" name="Line 16"/>
          <p:cNvSpPr/>
          <p:nvPr/>
        </p:nvSpPr>
        <p:spPr>
          <a:xfrm>
            <a:off x="-294120" y="6858000"/>
            <a:ext cx="180000" cy="0"/>
          </a:xfrm>
          <a:prstGeom prst="line">
            <a:avLst/>
          </a:prstGeom>
          <a:ln w="3240">
            <a:solidFill>
              <a:srgbClr val="808080"/>
            </a:solidFill>
            <a:miter/>
          </a:ln>
        </p:spPr>
      </p:sp>
      <p:sp>
        <p:nvSpPr>
          <p:cNvPr id="434" name="Line 17"/>
          <p:cNvSpPr/>
          <p:nvPr/>
        </p:nvSpPr>
        <p:spPr>
          <a:xfrm>
            <a:off x="12306240" y="757080"/>
            <a:ext cx="180000" cy="0"/>
          </a:xfrm>
          <a:prstGeom prst="line">
            <a:avLst/>
          </a:prstGeom>
          <a:ln w="3240">
            <a:solidFill>
              <a:srgbClr val="808080"/>
            </a:solidFill>
            <a:miter/>
          </a:ln>
        </p:spPr>
      </p:sp>
      <p:sp>
        <p:nvSpPr>
          <p:cNvPr id="435" name="Line 18"/>
          <p:cNvSpPr/>
          <p:nvPr/>
        </p:nvSpPr>
        <p:spPr>
          <a:xfrm>
            <a:off x="12306240" y="0"/>
            <a:ext cx="180000" cy="0"/>
          </a:xfrm>
          <a:prstGeom prst="line">
            <a:avLst/>
          </a:prstGeom>
          <a:ln w="3240">
            <a:solidFill>
              <a:srgbClr val="808080"/>
            </a:solidFill>
            <a:miter/>
          </a:ln>
        </p:spPr>
      </p:sp>
      <p:sp>
        <p:nvSpPr>
          <p:cNvPr id="436" name="Line 19"/>
          <p:cNvSpPr/>
          <p:nvPr/>
        </p:nvSpPr>
        <p:spPr>
          <a:xfrm>
            <a:off x="12306240" y="909360"/>
            <a:ext cx="180000" cy="0"/>
          </a:xfrm>
          <a:prstGeom prst="line">
            <a:avLst/>
          </a:prstGeom>
          <a:ln w="3240">
            <a:solidFill>
              <a:srgbClr val="808080"/>
            </a:solidFill>
            <a:miter/>
          </a:ln>
        </p:spPr>
      </p:sp>
      <p:sp>
        <p:nvSpPr>
          <p:cNvPr id="437" name="Line 20"/>
          <p:cNvSpPr/>
          <p:nvPr/>
        </p:nvSpPr>
        <p:spPr>
          <a:xfrm>
            <a:off x="12306240" y="1658880"/>
            <a:ext cx="180000" cy="0"/>
          </a:xfrm>
          <a:prstGeom prst="line">
            <a:avLst/>
          </a:prstGeom>
          <a:ln w="3240">
            <a:solidFill>
              <a:srgbClr val="808080"/>
            </a:solidFill>
            <a:miter/>
          </a:ln>
        </p:spPr>
      </p:sp>
      <p:sp>
        <p:nvSpPr>
          <p:cNvPr id="438" name="Line 21"/>
          <p:cNvSpPr/>
          <p:nvPr/>
        </p:nvSpPr>
        <p:spPr>
          <a:xfrm>
            <a:off x="12306240" y="1807920"/>
            <a:ext cx="180000" cy="0"/>
          </a:xfrm>
          <a:prstGeom prst="line">
            <a:avLst/>
          </a:prstGeom>
          <a:ln w="3240">
            <a:solidFill>
              <a:srgbClr val="808080"/>
            </a:solidFill>
            <a:miter/>
          </a:ln>
        </p:spPr>
      </p:sp>
      <p:sp>
        <p:nvSpPr>
          <p:cNvPr id="439" name="Line 22"/>
          <p:cNvSpPr/>
          <p:nvPr/>
        </p:nvSpPr>
        <p:spPr>
          <a:xfrm>
            <a:off x="12306240" y="2562120"/>
            <a:ext cx="180000" cy="0"/>
          </a:xfrm>
          <a:prstGeom prst="line">
            <a:avLst/>
          </a:prstGeom>
          <a:ln w="3240">
            <a:solidFill>
              <a:srgbClr val="808080"/>
            </a:solidFill>
            <a:miter/>
          </a:ln>
        </p:spPr>
      </p:sp>
      <p:sp>
        <p:nvSpPr>
          <p:cNvPr id="440" name="Line 23"/>
          <p:cNvSpPr/>
          <p:nvPr/>
        </p:nvSpPr>
        <p:spPr>
          <a:xfrm>
            <a:off x="12306240" y="2711160"/>
            <a:ext cx="180000" cy="0"/>
          </a:xfrm>
          <a:prstGeom prst="line">
            <a:avLst/>
          </a:prstGeom>
          <a:ln w="3240">
            <a:solidFill>
              <a:srgbClr val="808080"/>
            </a:solidFill>
            <a:miter/>
          </a:ln>
        </p:spPr>
      </p:sp>
      <p:sp>
        <p:nvSpPr>
          <p:cNvPr id="441" name="Line 24"/>
          <p:cNvSpPr/>
          <p:nvPr/>
        </p:nvSpPr>
        <p:spPr>
          <a:xfrm>
            <a:off x="12306240" y="3460680"/>
            <a:ext cx="180000" cy="0"/>
          </a:xfrm>
          <a:prstGeom prst="line">
            <a:avLst/>
          </a:prstGeom>
          <a:ln w="3240">
            <a:solidFill>
              <a:srgbClr val="808080"/>
            </a:solidFill>
            <a:miter/>
          </a:ln>
        </p:spPr>
      </p:sp>
      <p:sp>
        <p:nvSpPr>
          <p:cNvPr id="442" name="Line 25"/>
          <p:cNvSpPr/>
          <p:nvPr/>
        </p:nvSpPr>
        <p:spPr>
          <a:xfrm>
            <a:off x="12306240" y="3611520"/>
            <a:ext cx="180000" cy="0"/>
          </a:xfrm>
          <a:prstGeom prst="line">
            <a:avLst/>
          </a:prstGeom>
          <a:ln w="3240">
            <a:solidFill>
              <a:srgbClr val="808080"/>
            </a:solidFill>
            <a:miter/>
          </a:ln>
        </p:spPr>
      </p:sp>
      <p:sp>
        <p:nvSpPr>
          <p:cNvPr id="443" name="Line 26"/>
          <p:cNvSpPr/>
          <p:nvPr/>
        </p:nvSpPr>
        <p:spPr>
          <a:xfrm>
            <a:off x="12306240" y="4363920"/>
            <a:ext cx="180000" cy="0"/>
          </a:xfrm>
          <a:prstGeom prst="line">
            <a:avLst/>
          </a:prstGeom>
          <a:ln w="3240">
            <a:solidFill>
              <a:srgbClr val="808080"/>
            </a:solidFill>
            <a:miter/>
          </a:ln>
        </p:spPr>
      </p:sp>
      <p:sp>
        <p:nvSpPr>
          <p:cNvPr id="444" name="Line 27"/>
          <p:cNvSpPr/>
          <p:nvPr/>
        </p:nvSpPr>
        <p:spPr>
          <a:xfrm>
            <a:off x="12306240" y="4512960"/>
            <a:ext cx="180000" cy="0"/>
          </a:xfrm>
          <a:prstGeom prst="line">
            <a:avLst/>
          </a:prstGeom>
          <a:ln w="3240">
            <a:solidFill>
              <a:srgbClr val="808080"/>
            </a:solidFill>
            <a:miter/>
          </a:ln>
        </p:spPr>
      </p:sp>
      <p:sp>
        <p:nvSpPr>
          <p:cNvPr id="445" name="Line 28"/>
          <p:cNvSpPr/>
          <p:nvPr/>
        </p:nvSpPr>
        <p:spPr>
          <a:xfrm>
            <a:off x="12306240" y="5263920"/>
            <a:ext cx="180000" cy="0"/>
          </a:xfrm>
          <a:prstGeom prst="line">
            <a:avLst/>
          </a:prstGeom>
          <a:ln w="3240">
            <a:solidFill>
              <a:srgbClr val="808080"/>
            </a:solidFill>
            <a:miter/>
          </a:ln>
        </p:spPr>
      </p:sp>
      <p:sp>
        <p:nvSpPr>
          <p:cNvPr id="446" name="Line 29"/>
          <p:cNvSpPr/>
          <p:nvPr/>
        </p:nvSpPr>
        <p:spPr>
          <a:xfrm>
            <a:off x="12306240" y="5416200"/>
            <a:ext cx="180000" cy="0"/>
          </a:xfrm>
          <a:prstGeom prst="line">
            <a:avLst/>
          </a:prstGeom>
          <a:ln w="3240">
            <a:solidFill>
              <a:srgbClr val="808080"/>
            </a:solidFill>
            <a:miter/>
          </a:ln>
        </p:spPr>
      </p:sp>
      <p:sp>
        <p:nvSpPr>
          <p:cNvPr id="447" name="Line 30"/>
          <p:cNvSpPr/>
          <p:nvPr/>
        </p:nvSpPr>
        <p:spPr>
          <a:xfrm>
            <a:off x="12306240" y="6165720"/>
            <a:ext cx="180000" cy="0"/>
          </a:xfrm>
          <a:prstGeom prst="line">
            <a:avLst/>
          </a:prstGeom>
          <a:ln w="3240">
            <a:solidFill>
              <a:srgbClr val="808080"/>
            </a:solidFill>
            <a:miter/>
          </a:ln>
        </p:spPr>
      </p:sp>
      <p:sp>
        <p:nvSpPr>
          <p:cNvPr id="448" name="Line 31"/>
          <p:cNvSpPr/>
          <p:nvPr/>
        </p:nvSpPr>
        <p:spPr>
          <a:xfrm>
            <a:off x="12306240" y="6314760"/>
            <a:ext cx="180000" cy="0"/>
          </a:xfrm>
          <a:prstGeom prst="line">
            <a:avLst/>
          </a:prstGeom>
          <a:ln w="3240">
            <a:solidFill>
              <a:srgbClr val="808080"/>
            </a:solidFill>
            <a:miter/>
          </a:ln>
        </p:spPr>
      </p:sp>
      <p:sp>
        <p:nvSpPr>
          <p:cNvPr id="449" name="Line 32"/>
          <p:cNvSpPr/>
          <p:nvPr/>
        </p:nvSpPr>
        <p:spPr>
          <a:xfrm>
            <a:off x="12306240" y="6858000"/>
            <a:ext cx="180000" cy="0"/>
          </a:xfrm>
          <a:prstGeom prst="line">
            <a:avLst/>
          </a:prstGeom>
          <a:ln w="3240">
            <a:solidFill>
              <a:srgbClr val="808080"/>
            </a:solidFill>
            <a:miter/>
          </a:ln>
        </p:spPr>
      </p:sp>
      <p:sp>
        <p:nvSpPr>
          <p:cNvPr id="450" name="Line 33"/>
          <p:cNvSpPr/>
          <p:nvPr/>
        </p:nvSpPr>
        <p:spPr>
          <a:xfrm>
            <a:off x="10674000" y="-297360"/>
            <a:ext cx="0" cy="180000"/>
          </a:xfrm>
          <a:prstGeom prst="line">
            <a:avLst/>
          </a:prstGeom>
          <a:ln w="3240">
            <a:solidFill>
              <a:srgbClr val="808080"/>
            </a:solidFill>
            <a:miter/>
          </a:ln>
        </p:spPr>
      </p:sp>
      <p:sp>
        <p:nvSpPr>
          <p:cNvPr id="451" name="Line 34"/>
          <p:cNvSpPr/>
          <p:nvPr/>
        </p:nvSpPr>
        <p:spPr>
          <a:xfrm>
            <a:off x="11430000" y="-297360"/>
            <a:ext cx="0" cy="180000"/>
          </a:xfrm>
          <a:prstGeom prst="line">
            <a:avLst/>
          </a:prstGeom>
          <a:ln w="3240">
            <a:solidFill>
              <a:srgbClr val="808080"/>
            </a:solidFill>
            <a:miter/>
          </a:ln>
        </p:spPr>
      </p:sp>
      <p:sp>
        <p:nvSpPr>
          <p:cNvPr id="452" name="Line 35"/>
          <p:cNvSpPr/>
          <p:nvPr/>
        </p:nvSpPr>
        <p:spPr>
          <a:xfrm>
            <a:off x="763560" y="-297360"/>
            <a:ext cx="0" cy="180000"/>
          </a:xfrm>
          <a:prstGeom prst="line">
            <a:avLst/>
          </a:prstGeom>
          <a:ln w="3240">
            <a:solidFill>
              <a:srgbClr val="808080"/>
            </a:solidFill>
            <a:miter/>
          </a:ln>
        </p:spPr>
      </p:sp>
      <p:sp>
        <p:nvSpPr>
          <p:cNvPr id="453" name="Line 36"/>
          <p:cNvSpPr/>
          <p:nvPr/>
        </p:nvSpPr>
        <p:spPr>
          <a:xfrm>
            <a:off x="10521720" y="-297360"/>
            <a:ext cx="0" cy="180000"/>
          </a:xfrm>
          <a:prstGeom prst="line">
            <a:avLst/>
          </a:prstGeom>
          <a:ln w="3240">
            <a:solidFill>
              <a:srgbClr val="808080"/>
            </a:solidFill>
            <a:miter/>
          </a:ln>
        </p:spPr>
      </p:sp>
      <p:sp>
        <p:nvSpPr>
          <p:cNvPr id="454" name="Line 37"/>
          <p:cNvSpPr/>
          <p:nvPr/>
        </p:nvSpPr>
        <p:spPr>
          <a:xfrm>
            <a:off x="9772560" y="-297360"/>
            <a:ext cx="0" cy="180000"/>
          </a:xfrm>
          <a:prstGeom prst="line">
            <a:avLst/>
          </a:prstGeom>
          <a:ln w="3240">
            <a:solidFill>
              <a:srgbClr val="808080"/>
            </a:solidFill>
            <a:miter/>
          </a:ln>
        </p:spPr>
      </p:sp>
      <p:sp>
        <p:nvSpPr>
          <p:cNvPr id="455" name="Line 38"/>
          <p:cNvSpPr/>
          <p:nvPr/>
        </p:nvSpPr>
        <p:spPr>
          <a:xfrm>
            <a:off x="9623160" y="-297360"/>
            <a:ext cx="0" cy="180000"/>
          </a:xfrm>
          <a:prstGeom prst="line">
            <a:avLst/>
          </a:prstGeom>
          <a:ln w="3240">
            <a:solidFill>
              <a:srgbClr val="808080"/>
            </a:solidFill>
            <a:miter/>
          </a:ln>
        </p:spPr>
      </p:sp>
      <p:sp>
        <p:nvSpPr>
          <p:cNvPr id="456" name="Line 39"/>
          <p:cNvSpPr/>
          <p:nvPr/>
        </p:nvSpPr>
        <p:spPr>
          <a:xfrm>
            <a:off x="8870760" y="-297360"/>
            <a:ext cx="0" cy="180000"/>
          </a:xfrm>
          <a:prstGeom prst="line">
            <a:avLst/>
          </a:prstGeom>
          <a:ln w="3240">
            <a:solidFill>
              <a:srgbClr val="808080"/>
            </a:solidFill>
            <a:miter/>
          </a:ln>
        </p:spPr>
      </p:sp>
      <p:sp>
        <p:nvSpPr>
          <p:cNvPr id="457" name="Line 40"/>
          <p:cNvSpPr/>
          <p:nvPr/>
        </p:nvSpPr>
        <p:spPr>
          <a:xfrm>
            <a:off x="8721720" y="-297360"/>
            <a:ext cx="0" cy="180000"/>
          </a:xfrm>
          <a:prstGeom prst="line">
            <a:avLst/>
          </a:prstGeom>
          <a:ln w="3240">
            <a:solidFill>
              <a:srgbClr val="808080"/>
            </a:solidFill>
            <a:miter/>
          </a:ln>
        </p:spPr>
      </p:sp>
      <p:sp>
        <p:nvSpPr>
          <p:cNvPr id="458" name="Line 41"/>
          <p:cNvSpPr/>
          <p:nvPr/>
        </p:nvSpPr>
        <p:spPr>
          <a:xfrm>
            <a:off x="4370040" y="-297360"/>
            <a:ext cx="0" cy="180000"/>
          </a:xfrm>
          <a:prstGeom prst="line">
            <a:avLst/>
          </a:prstGeom>
          <a:ln w="3240">
            <a:solidFill>
              <a:srgbClr val="808080"/>
            </a:solidFill>
            <a:miter/>
          </a:ln>
        </p:spPr>
      </p:sp>
      <p:sp>
        <p:nvSpPr>
          <p:cNvPr id="459" name="Line 42"/>
          <p:cNvSpPr/>
          <p:nvPr/>
        </p:nvSpPr>
        <p:spPr>
          <a:xfrm>
            <a:off x="4221000" y="-297360"/>
            <a:ext cx="0" cy="180000"/>
          </a:xfrm>
          <a:prstGeom prst="line">
            <a:avLst/>
          </a:prstGeom>
          <a:ln w="3240">
            <a:solidFill>
              <a:srgbClr val="808080"/>
            </a:solidFill>
            <a:miter/>
          </a:ln>
        </p:spPr>
      </p:sp>
      <p:sp>
        <p:nvSpPr>
          <p:cNvPr id="460" name="Line 43"/>
          <p:cNvSpPr/>
          <p:nvPr/>
        </p:nvSpPr>
        <p:spPr>
          <a:xfrm>
            <a:off x="3471840" y="-297360"/>
            <a:ext cx="0" cy="180000"/>
          </a:xfrm>
          <a:prstGeom prst="line">
            <a:avLst/>
          </a:prstGeom>
          <a:ln w="3240">
            <a:solidFill>
              <a:srgbClr val="808080"/>
            </a:solidFill>
            <a:miter/>
          </a:ln>
        </p:spPr>
      </p:sp>
      <p:sp>
        <p:nvSpPr>
          <p:cNvPr id="461" name="Line 44"/>
          <p:cNvSpPr/>
          <p:nvPr/>
        </p:nvSpPr>
        <p:spPr>
          <a:xfrm>
            <a:off x="3322440" y="-297360"/>
            <a:ext cx="0" cy="180000"/>
          </a:xfrm>
          <a:prstGeom prst="line">
            <a:avLst/>
          </a:prstGeom>
          <a:ln w="3240">
            <a:solidFill>
              <a:srgbClr val="808080"/>
            </a:solidFill>
            <a:miter/>
          </a:ln>
        </p:spPr>
      </p:sp>
      <p:sp>
        <p:nvSpPr>
          <p:cNvPr id="462" name="Line 45"/>
          <p:cNvSpPr/>
          <p:nvPr/>
        </p:nvSpPr>
        <p:spPr>
          <a:xfrm>
            <a:off x="2570040" y="-297360"/>
            <a:ext cx="0" cy="180000"/>
          </a:xfrm>
          <a:prstGeom prst="line">
            <a:avLst/>
          </a:prstGeom>
          <a:ln w="3240">
            <a:solidFill>
              <a:srgbClr val="808080"/>
            </a:solidFill>
            <a:miter/>
          </a:ln>
        </p:spPr>
      </p:sp>
      <p:sp>
        <p:nvSpPr>
          <p:cNvPr id="463" name="Line 46"/>
          <p:cNvSpPr/>
          <p:nvPr/>
        </p:nvSpPr>
        <p:spPr>
          <a:xfrm>
            <a:off x="2420640" y="-297360"/>
            <a:ext cx="0" cy="180000"/>
          </a:xfrm>
          <a:prstGeom prst="line">
            <a:avLst/>
          </a:prstGeom>
          <a:ln w="3240">
            <a:solidFill>
              <a:srgbClr val="808080"/>
            </a:solidFill>
            <a:miter/>
          </a:ln>
        </p:spPr>
      </p:sp>
      <p:sp>
        <p:nvSpPr>
          <p:cNvPr id="464" name="Line 47"/>
          <p:cNvSpPr/>
          <p:nvPr/>
        </p:nvSpPr>
        <p:spPr>
          <a:xfrm>
            <a:off x="1671480" y="-297360"/>
            <a:ext cx="0" cy="180000"/>
          </a:xfrm>
          <a:prstGeom prst="line">
            <a:avLst/>
          </a:prstGeom>
          <a:ln w="3240">
            <a:solidFill>
              <a:srgbClr val="808080"/>
            </a:solidFill>
            <a:miter/>
          </a:ln>
        </p:spPr>
      </p:sp>
      <p:sp>
        <p:nvSpPr>
          <p:cNvPr id="465" name="Line 48"/>
          <p:cNvSpPr/>
          <p:nvPr/>
        </p:nvSpPr>
        <p:spPr>
          <a:xfrm>
            <a:off x="1519200" y="-297360"/>
            <a:ext cx="0" cy="180000"/>
          </a:xfrm>
          <a:prstGeom prst="line">
            <a:avLst/>
          </a:prstGeom>
          <a:ln w="3240">
            <a:solidFill>
              <a:srgbClr val="808080"/>
            </a:solidFill>
            <a:miter/>
          </a:ln>
        </p:spPr>
      </p:sp>
      <p:sp>
        <p:nvSpPr>
          <p:cNvPr id="466" name="Line 49"/>
          <p:cNvSpPr/>
          <p:nvPr/>
        </p:nvSpPr>
        <p:spPr>
          <a:xfrm>
            <a:off x="7972200" y="-297360"/>
            <a:ext cx="0" cy="180000"/>
          </a:xfrm>
          <a:prstGeom prst="line">
            <a:avLst/>
          </a:prstGeom>
          <a:ln w="3240">
            <a:solidFill>
              <a:srgbClr val="808080"/>
            </a:solidFill>
            <a:miter/>
          </a:ln>
        </p:spPr>
      </p:sp>
      <p:sp>
        <p:nvSpPr>
          <p:cNvPr id="467" name="Line 50"/>
          <p:cNvSpPr/>
          <p:nvPr/>
        </p:nvSpPr>
        <p:spPr>
          <a:xfrm>
            <a:off x="7823160" y="-297360"/>
            <a:ext cx="0" cy="180000"/>
          </a:xfrm>
          <a:prstGeom prst="line">
            <a:avLst/>
          </a:prstGeom>
          <a:ln w="3240">
            <a:solidFill>
              <a:srgbClr val="808080"/>
            </a:solidFill>
            <a:miter/>
          </a:ln>
        </p:spPr>
      </p:sp>
      <p:sp>
        <p:nvSpPr>
          <p:cNvPr id="468" name="Line 51"/>
          <p:cNvSpPr/>
          <p:nvPr/>
        </p:nvSpPr>
        <p:spPr>
          <a:xfrm>
            <a:off x="7070400" y="-297360"/>
            <a:ext cx="0" cy="180000"/>
          </a:xfrm>
          <a:prstGeom prst="line">
            <a:avLst/>
          </a:prstGeom>
          <a:ln w="3240">
            <a:solidFill>
              <a:srgbClr val="808080"/>
            </a:solidFill>
            <a:miter/>
          </a:ln>
        </p:spPr>
      </p:sp>
      <p:sp>
        <p:nvSpPr>
          <p:cNvPr id="469" name="Line 52"/>
          <p:cNvSpPr/>
          <p:nvPr/>
        </p:nvSpPr>
        <p:spPr>
          <a:xfrm>
            <a:off x="6921360" y="-297360"/>
            <a:ext cx="0" cy="180000"/>
          </a:xfrm>
          <a:prstGeom prst="line">
            <a:avLst/>
          </a:prstGeom>
          <a:ln w="3240">
            <a:solidFill>
              <a:srgbClr val="808080"/>
            </a:solidFill>
            <a:miter/>
          </a:ln>
        </p:spPr>
      </p:sp>
      <p:sp>
        <p:nvSpPr>
          <p:cNvPr id="470" name="Line 53"/>
          <p:cNvSpPr/>
          <p:nvPr/>
        </p:nvSpPr>
        <p:spPr>
          <a:xfrm>
            <a:off x="6172200" y="-297360"/>
            <a:ext cx="0" cy="180000"/>
          </a:xfrm>
          <a:prstGeom prst="line">
            <a:avLst/>
          </a:prstGeom>
          <a:ln w="3240">
            <a:solidFill>
              <a:srgbClr val="808080"/>
            </a:solidFill>
            <a:miter/>
          </a:ln>
        </p:spPr>
      </p:sp>
      <p:sp>
        <p:nvSpPr>
          <p:cNvPr id="471" name="Line 54"/>
          <p:cNvSpPr/>
          <p:nvPr/>
        </p:nvSpPr>
        <p:spPr>
          <a:xfrm>
            <a:off x="6019560" y="-297360"/>
            <a:ext cx="0" cy="180000"/>
          </a:xfrm>
          <a:prstGeom prst="line">
            <a:avLst/>
          </a:prstGeom>
          <a:ln w="3240">
            <a:solidFill>
              <a:srgbClr val="808080"/>
            </a:solidFill>
            <a:miter/>
          </a:ln>
        </p:spPr>
      </p:sp>
      <p:sp>
        <p:nvSpPr>
          <p:cNvPr id="472" name="Line 55"/>
          <p:cNvSpPr/>
          <p:nvPr/>
        </p:nvSpPr>
        <p:spPr>
          <a:xfrm>
            <a:off x="5271840" y="-297360"/>
            <a:ext cx="0" cy="180000"/>
          </a:xfrm>
          <a:prstGeom prst="line">
            <a:avLst/>
          </a:prstGeom>
          <a:ln w="3240">
            <a:solidFill>
              <a:srgbClr val="808080"/>
            </a:solidFill>
            <a:miter/>
          </a:ln>
        </p:spPr>
      </p:sp>
      <p:sp>
        <p:nvSpPr>
          <p:cNvPr id="473" name="Line 56"/>
          <p:cNvSpPr/>
          <p:nvPr/>
        </p:nvSpPr>
        <p:spPr>
          <a:xfrm>
            <a:off x="5122800" y="-297360"/>
            <a:ext cx="0" cy="180000"/>
          </a:xfrm>
          <a:prstGeom prst="line">
            <a:avLst/>
          </a:prstGeom>
          <a:ln w="3240">
            <a:solidFill>
              <a:srgbClr val="808080"/>
            </a:solidFill>
            <a:miter/>
          </a:ln>
        </p:spPr>
      </p:sp>
      <p:sp>
        <p:nvSpPr>
          <p:cNvPr id="474" name="Line 57"/>
          <p:cNvSpPr/>
          <p:nvPr/>
        </p:nvSpPr>
        <p:spPr>
          <a:xfrm>
            <a:off x="0" y="-297360"/>
            <a:ext cx="0" cy="180000"/>
          </a:xfrm>
          <a:prstGeom prst="line">
            <a:avLst/>
          </a:prstGeom>
          <a:ln w="3240">
            <a:solidFill>
              <a:srgbClr val="808080"/>
            </a:solidFill>
            <a:miter/>
          </a:ln>
        </p:spPr>
      </p:sp>
      <p:sp>
        <p:nvSpPr>
          <p:cNvPr id="475" name="Line 58"/>
          <p:cNvSpPr/>
          <p:nvPr/>
        </p:nvSpPr>
        <p:spPr>
          <a:xfrm>
            <a:off x="12191760" y="-297360"/>
            <a:ext cx="0" cy="180000"/>
          </a:xfrm>
          <a:prstGeom prst="line">
            <a:avLst/>
          </a:prstGeom>
          <a:ln w="3240">
            <a:solidFill>
              <a:srgbClr val="808080"/>
            </a:solidFill>
            <a:miter/>
          </a:ln>
        </p:spPr>
      </p:sp>
      <p:sp>
        <p:nvSpPr>
          <p:cNvPr id="476" name="Line 59"/>
          <p:cNvSpPr/>
          <p:nvPr/>
        </p:nvSpPr>
        <p:spPr>
          <a:xfrm>
            <a:off x="10674000" y="6972120"/>
            <a:ext cx="0" cy="180000"/>
          </a:xfrm>
          <a:prstGeom prst="line">
            <a:avLst/>
          </a:prstGeom>
          <a:ln w="3240">
            <a:solidFill>
              <a:srgbClr val="808080"/>
            </a:solidFill>
            <a:miter/>
          </a:ln>
        </p:spPr>
      </p:sp>
      <p:sp>
        <p:nvSpPr>
          <p:cNvPr id="477" name="Line 60"/>
          <p:cNvSpPr/>
          <p:nvPr/>
        </p:nvSpPr>
        <p:spPr>
          <a:xfrm>
            <a:off x="11430000" y="6972120"/>
            <a:ext cx="0" cy="180000"/>
          </a:xfrm>
          <a:prstGeom prst="line">
            <a:avLst/>
          </a:prstGeom>
          <a:ln w="3240">
            <a:solidFill>
              <a:srgbClr val="808080"/>
            </a:solidFill>
            <a:miter/>
          </a:ln>
        </p:spPr>
      </p:sp>
      <p:sp>
        <p:nvSpPr>
          <p:cNvPr id="478" name="Line 61"/>
          <p:cNvSpPr/>
          <p:nvPr/>
        </p:nvSpPr>
        <p:spPr>
          <a:xfrm>
            <a:off x="763560" y="6972120"/>
            <a:ext cx="0" cy="180000"/>
          </a:xfrm>
          <a:prstGeom prst="line">
            <a:avLst/>
          </a:prstGeom>
          <a:ln w="3240">
            <a:solidFill>
              <a:srgbClr val="808080"/>
            </a:solidFill>
            <a:miter/>
          </a:ln>
        </p:spPr>
      </p:sp>
      <p:sp>
        <p:nvSpPr>
          <p:cNvPr id="479" name="Line 62"/>
          <p:cNvSpPr/>
          <p:nvPr/>
        </p:nvSpPr>
        <p:spPr>
          <a:xfrm>
            <a:off x="10521720" y="6972120"/>
            <a:ext cx="0" cy="180000"/>
          </a:xfrm>
          <a:prstGeom prst="line">
            <a:avLst/>
          </a:prstGeom>
          <a:ln w="3240">
            <a:solidFill>
              <a:srgbClr val="808080"/>
            </a:solidFill>
            <a:miter/>
          </a:ln>
        </p:spPr>
      </p:sp>
      <p:sp>
        <p:nvSpPr>
          <p:cNvPr id="480" name="Line 63"/>
          <p:cNvSpPr/>
          <p:nvPr/>
        </p:nvSpPr>
        <p:spPr>
          <a:xfrm>
            <a:off x="9772560" y="6972120"/>
            <a:ext cx="0" cy="180000"/>
          </a:xfrm>
          <a:prstGeom prst="line">
            <a:avLst/>
          </a:prstGeom>
          <a:ln w="3240">
            <a:solidFill>
              <a:srgbClr val="808080"/>
            </a:solidFill>
            <a:miter/>
          </a:ln>
        </p:spPr>
      </p:sp>
      <p:sp>
        <p:nvSpPr>
          <p:cNvPr id="481" name="Line 64"/>
          <p:cNvSpPr/>
          <p:nvPr/>
        </p:nvSpPr>
        <p:spPr>
          <a:xfrm>
            <a:off x="9623160" y="6972120"/>
            <a:ext cx="0" cy="180000"/>
          </a:xfrm>
          <a:prstGeom prst="line">
            <a:avLst/>
          </a:prstGeom>
          <a:ln w="3240">
            <a:solidFill>
              <a:srgbClr val="808080"/>
            </a:solidFill>
            <a:miter/>
          </a:ln>
        </p:spPr>
      </p:sp>
      <p:sp>
        <p:nvSpPr>
          <p:cNvPr id="482" name="Line 65"/>
          <p:cNvSpPr/>
          <p:nvPr/>
        </p:nvSpPr>
        <p:spPr>
          <a:xfrm>
            <a:off x="8870760" y="6972120"/>
            <a:ext cx="0" cy="180000"/>
          </a:xfrm>
          <a:prstGeom prst="line">
            <a:avLst/>
          </a:prstGeom>
          <a:ln w="3240">
            <a:solidFill>
              <a:srgbClr val="808080"/>
            </a:solidFill>
            <a:miter/>
          </a:ln>
        </p:spPr>
      </p:sp>
      <p:sp>
        <p:nvSpPr>
          <p:cNvPr id="483" name="Line 66"/>
          <p:cNvSpPr/>
          <p:nvPr/>
        </p:nvSpPr>
        <p:spPr>
          <a:xfrm>
            <a:off x="8721720" y="6972120"/>
            <a:ext cx="0" cy="180000"/>
          </a:xfrm>
          <a:prstGeom prst="line">
            <a:avLst/>
          </a:prstGeom>
          <a:ln w="3240">
            <a:solidFill>
              <a:srgbClr val="808080"/>
            </a:solidFill>
            <a:miter/>
          </a:ln>
        </p:spPr>
      </p:sp>
      <p:sp>
        <p:nvSpPr>
          <p:cNvPr id="484" name="Line 67"/>
          <p:cNvSpPr/>
          <p:nvPr/>
        </p:nvSpPr>
        <p:spPr>
          <a:xfrm>
            <a:off x="4370040" y="6972120"/>
            <a:ext cx="0" cy="180000"/>
          </a:xfrm>
          <a:prstGeom prst="line">
            <a:avLst/>
          </a:prstGeom>
          <a:ln w="3240">
            <a:solidFill>
              <a:srgbClr val="808080"/>
            </a:solidFill>
            <a:miter/>
          </a:ln>
        </p:spPr>
      </p:sp>
      <p:sp>
        <p:nvSpPr>
          <p:cNvPr id="485" name="Line 68"/>
          <p:cNvSpPr/>
          <p:nvPr/>
        </p:nvSpPr>
        <p:spPr>
          <a:xfrm>
            <a:off x="4221000" y="6972120"/>
            <a:ext cx="0" cy="180000"/>
          </a:xfrm>
          <a:prstGeom prst="line">
            <a:avLst/>
          </a:prstGeom>
          <a:ln w="3240">
            <a:solidFill>
              <a:srgbClr val="808080"/>
            </a:solidFill>
            <a:miter/>
          </a:ln>
        </p:spPr>
      </p:sp>
      <p:sp>
        <p:nvSpPr>
          <p:cNvPr id="486" name="Line 69"/>
          <p:cNvSpPr/>
          <p:nvPr/>
        </p:nvSpPr>
        <p:spPr>
          <a:xfrm>
            <a:off x="3471840" y="6972120"/>
            <a:ext cx="0" cy="180000"/>
          </a:xfrm>
          <a:prstGeom prst="line">
            <a:avLst/>
          </a:prstGeom>
          <a:ln w="3240">
            <a:solidFill>
              <a:srgbClr val="808080"/>
            </a:solidFill>
            <a:miter/>
          </a:ln>
        </p:spPr>
      </p:sp>
      <p:sp>
        <p:nvSpPr>
          <p:cNvPr id="487" name="Line 70"/>
          <p:cNvSpPr/>
          <p:nvPr/>
        </p:nvSpPr>
        <p:spPr>
          <a:xfrm>
            <a:off x="3322440" y="6972120"/>
            <a:ext cx="0" cy="180000"/>
          </a:xfrm>
          <a:prstGeom prst="line">
            <a:avLst/>
          </a:prstGeom>
          <a:ln w="3240">
            <a:solidFill>
              <a:srgbClr val="808080"/>
            </a:solidFill>
            <a:miter/>
          </a:ln>
        </p:spPr>
      </p:sp>
      <p:sp>
        <p:nvSpPr>
          <p:cNvPr id="488" name="Line 71"/>
          <p:cNvSpPr/>
          <p:nvPr/>
        </p:nvSpPr>
        <p:spPr>
          <a:xfrm>
            <a:off x="2570040" y="6972120"/>
            <a:ext cx="0" cy="180000"/>
          </a:xfrm>
          <a:prstGeom prst="line">
            <a:avLst/>
          </a:prstGeom>
          <a:ln w="3240">
            <a:solidFill>
              <a:srgbClr val="808080"/>
            </a:solidFill>
            <a:miter/>
          </a:ln>
        </p:spPr>
      </p:sp>
      <p:sp>
        <p:nvSpPr>
          <p:cNvPr id="489" name="Line 72"/>
          <p:cNvSpPr/>
          <p:nvPr/>
        </p:nvSpPr>
        <p:spPr>
          <a:xfrm>
            <a:off x="2420640" y="6972120"/>
            <a:ext cx="0" cy="180000"/>
          </a:xfrm>
          <a:prstGeom prst="line">
            <a:avLst/>
          </a:prstGeom>
          <a:ln w="3240">
            <a:solidFill>
              <a:srgbClr val="808080"/>
            </a:solidFill>
            <a:miter/>
          </a:ln>
        </p:spPr>
      </p:sp>
      <p:sp>
        <p:nvSpPr>
          <p:cNvPr id="490" name="Line 73"/>
          <p:cNvSpPr/>
          <p:nvPr/>
        </p:nvSpPr>
        <p:spPr>
          <a:xfrm>
            <a:off x="1671480" y="6972120"/>
            <a:ext cx="0" cy="180000"/>
          </a:xfrm>
          <a:prstGeom prst="line">
            <a:avLst/>
          </a:prstGeom>
          <a:ln w="3240">
            <a:solidFill>
              <a:srgbClr val="808080"/>
            </a:solidFill>
            <a:miter/>
          </a:ln>
        </p:spPr>
      </p:sp>
      <p:sp>
        <p:nvSpPr>
          <p:cNvPr id="491" name="Line 74"/>
          <p:cNvSpPr/>
          <p:nvPr/>
        </p:nvSpPr>
        <p:spPr>
          <a:xfrm>
            <a:off x="1519200" y="6972120"/>
            <a:ext cx="0" cy="180000"/>
          </a:xfrm>
          <a:prstGeom prst="line">
            <a:avLst/>
          </a:prstGeom>
          <a:ln w="3240">
            <a:solidFill>
              <a:srgbClr val="808080"/>
            </a:solidFill>
            <a:miter/>
          </a:ln>
        </p:spPr>
      </p:sp>
      <p:sp>
        <p:nvSpPr>
          <p:cNvPr id="492" name="Line 75"/>
          <p:cNvSpPr/>
          <p:nvPr/>
        </p:nvSpPr>
        <p:spPr>
          <a:xfrm>
            <a:off x="7972200" y="6972120"/>
            <a:ext cx="0" cy="180000"/>
          </a:xfrm>
          <a:prstGeom prst="line">
            <a:avLst/>
          </a:prstGeom>
          <a:ln w="3240">
            <a:solidFill>
              <a:srgbClr val="808080"/>
            </a:solidFill>
            <a:miter/>
          </a:ln>
        </p:spPr>
      </p:sp>
      <p:sp>
        <p:nvSpPr>
          <p:cNvPr id="493" name="Line 76"/>
          <p:cNvSpPr/>
          <p:nvPr/>
        </p:nvSpPr>
        <p:spPr>
          <a:xfrm>
            <a:off x="7823160" y="6972120"/>
            <a:ext cx="0" cy="180000"/>
          </a:xfrm>
          <a:prstGeom prst="line">
            <a:avLst/>
          </a:prstGeom>
          <a:ln w="3240">
            <a:solidFill>
              <a:srgbClr val="808080"/>
            </a:solidFill>
            <a:miter/>
          </a:ln>
        </p:spPr>
      </p:sp>
      <p:sp>
        <p:nvSpPr>
          <p:cNvPr id="494" name="Line 77"/>
          <p:cNvSpPr/>
          <p:nvPr/>
        </p:nvSpPr>
        <p:spPr>
          <a:xfrm>
            <a:off x="7070400" y="6972120"/>
            <a:ext cx="0" cy="180000"/>
          </a:xfrm>
          <a:prstGeom prst="line">
            <a:avLst/>
          </a:prstGeom>
          <a:ln w="3240">
            <a:solidFill>
              <a:srgbClr val="808080"/>
            </a:solidFill>
            <a:miter/>
          </a:ln>
        </p:spPr>
      </p:sp>
      <p:sp>
        <p:nvSpPr>
          <p:cNvPr id="495" name="Line 78"/>
          <p:cNvSpPr/>
          <p:nvPr/>
        </p:nvSpPr>
        <p:spPr>
          <a:xfrm>
            <a:off x="6921360" y="6972120"/>
            <a:ext cx="0" cy="180000"/>
          </a:xfrm>
          <a:prstGeom prst="line">
            <a:avLst/>
          </a:prstGeom>
          <a:ln w="3240">
            <a:solidFill>
              <a:srgbClr val="808080"/>
            </a:solidFill>
            <a:miter/>
          </a:ln>
        </p:spPr>
      </p:sp>
      <p:sp>
        <p:nvSpPr>
          <p:cNvPr id="496" name="Line 79"/>
          <p:cNvSpPr/>
          <p:nvPr/>
        </p:nvSpPr>
        <p:spPr>
          <a:xfrm>
            <a:off x="6172200" y="6972120"/>
            <a:ext cx="0" cy="180000"/>
          </a:xfrm>
          <a:prstGeom prst="line">
            <a:avLst/>
          </a:prstGeom>
          <a:ln w="3240">
            <a:solidFill>
              <a:srgbClr val="808080"/>
            </a:solidFill>
            <a:miter/>
          </a:ln>
        </p:spPr>
      </p:sp>
      <p:sp>
        <p:nvSpPr>
          <p:cNvPr id="497" name="Line 80"/>
          <p:cNvSpPr/>
          <p:nvPr/>
        </p:nvSpPr>
        <p:spPr>
          <a:xfrm>
            <a:off x="6019560" y="6972120"/>
            <a:ext cx="0" cy="180000"/>
          </a:xfrm>
          <a:prstGeom prst="line">
            <a:avLst/>
          </a:prstGeom>
          <a:ln w="3240">
            <a:solidFill>
              <a:srgbClr val="808080"/>
            </a:solidFill>
            <a:miter/>
          </a:ln>
        </p:spPr>
      </p:sp>
      <p:sp>
        <p:nvSpPr>
          <p:cNvPr id="498" name="Line 81"/>
          <p:cNvSpPr/>
          <p:nvPr/>
        </p:nvSpPr>
        <p:spPr>
          <a:xfrm>
            <a:off x="5271840" y="6972120"/>
            <a:ext cx="0" cy="180000"/>
          </a:xfrm>
          <a:prstGeom prst="line">
            <a:avLst/>
          </a:prstGeom>
          <a:ln w="3240">
            <a:solidFill>
              <a:srgbClr val="808080"/>
            </a:solidFill>
            <a:miter/>
          </a:ln>
        </p:spPr>
      </p:sp>
      <p:sp>
        <p:nvSpPr>
          <p:cNvPr id="499" name="Line 82"/>
          <p:cNvSpPr/>
          <p:nvPr/>
        </p:nvSpPr>
        <p:spPr>
          <a:xfrm>
            <a:off x="5122800" y="6972120"/>
            <a:ext cx="0" cy="180000"/>
          </a:xfrm>
          <a:prstGeom prst="line">
            <a:avLst/>
          </a:prstGeom>
          <a:ln w="3240">
            <a:solidFill>
              <a:srgbClr val="808080"/>
            </a:solidFill>
            <a:miter/>
          </a:ln>
        </p:spPr>
      </p:sp>
      <p:sp>
        <p:nvSpPr>
          <p:cNvPr id="500" name="Line 83"/>
          <p:cNvSpPr/>
          <p:nvPr/>
        </p:nvSpPr>
        <p:spPr>
          <a:xfrm>
            <a:off x="6120" y="6972120"/>
            <a:ext cx="0" cy="180000"/>
          </a:xfrm>
          <a:prstGeom prst="line">
            <a:avLst/>
          </a:prstGeom>
          <a:ln w="3240">
            <a:solidFill>
              <a:srgbClr val="808080"/>
            </a:solidFill>
            <a:miter/>
          </a:ln>
        </p:spPr>
      </p:sp>
      <p:sp>
        <p:nvSpPr>
          <p:cNvPr id="501" name="Line 84"/>
          <p:cNvSpPr/>
          <p:nvPr/>
        </p:nvSpPr>
        <p:spPr>
          <a:xfrm>
            <a:off x="12201480" y="6972120"/>
            <a:ext cx="0" cy="180000"/>
          </a:xfrm>
          <a:prstGeom prst="line">
            <a:avLst/>
          </a:prstGeom>
          <a:ln w="3240">
            <a:solidFill>
              <a:srgbClr val="808080"/>
            </a:solidFill>
            <a:miter/>
          </a:ln>
        </p:spPr>
      </p:sp>
      <p:pic>
        <p:nvPicPr>
          <p:cNvPr id="502" name="Logo"/>
          <p:cNvPicPr/>
          <p:nvPr/>
        </p:nvPicPr>
        <p:blipFill>
          <a:blip r:embed="rId15"/>
          <a:srcRect r="76300"/>
          <a:stretch>
            <a:fillRect/>
          </a:stretch>
        </p:blipFill>
        <p:spPr>
          <a:xfrm>
            <a:off x="765000" y="6293880"/>
            <a:ext cx="393840" cy="257040"/>
          </a:xfrm>
          <a:prstGeom prst="rect">
            <a:avLst/>
          </a:prstGeom>
          <a:ln>
            <a:noFill/>
          </a:ln>
        </p:spPr>
      </p:pic>
      <p:sp>
        <p:nvSpPr>
          <p:cNvPr id="503" name="CustomShape 85"/>
          <p:cNvSpPr/>
          <p:nvPr/>
        </p:nvSpPr>
        <p:spPr>
          <a:xfrm>
            <a:off x="11157120" y="6356520"/>
            <a:ext cx="62280" cy="364320"/>
          </a:xfrm>
          <a:prstGeom prst="rect">
            <a:avLst/>
          </a:prstGeom>
          <a:noFill/>
          <a:ln>
            <a:noFill/>
          </a:ln>
        </p:spPr>
        <p:txBody>
          <a:bodyPr lIns="0" tIns="0" rIns="0" bIns="0" anchor="ctr"/>
          <a:lstStyle/>
          <a:p>
            <a:pPr algn="r">
              <a:buClrTx/>
              <a:buFontTx/>
              <a:buNone/>
            </a:pPr>
            <a:r>
              <a:rPr lang="it-IT" sz="1100" kern="1200">
                <a:solidFill>
                  <a:srgbClr val="0F1941"/>
                </a:solidFill>
                <a:latin typeface="Tahoma"/>
              </a:rPr>
              <a:t>|</a:t>
            </a:r>
            <a:endParaRPr sz="1900" kern="1200">
              <a:solidFill>
                <a:prstClr val="black"/>
              </a:solidFill>
            </a:endParaRPr>
          </a:p>
        </p:txBody>
      </p:sp>
      <p:sp>
        <p:nvSpPr>
          <p:cNvPr id="504" name="CustomShape 86"/>
          <p:cNvSpPr/>
          <p:nvPr/>
        </p:nvSpPr>
        <p:spPr>
          <a:xfrm>
            <a:off x="11039400" y="6332760"/>
            <a:ext cx="1151640" cy="524520"/>
          </a:xfrm>
          <a:prstGeom prst="rect">
            <a:avLst/>
          </a:prstGeom>
          <a:solidFill>
            <a:srgbClr val="FFFFFF"/>
          </a:solidFill>
          <a:ln w="12600">
            <a:noFill/>
          </a:ln>
        </p:spPr>
      </p:sp>
      <p:sp>
        <p:nvSpPr>
          <p:cNvPr id="505" name="CustomShape 87"/>
          <p:cNvSpPr/>
          <p:nvPr/>
        </p:nvSpPr>
        <p:spPr>
          <a:xfrm>
            <a:off x="11157120" y="6356520"/>
            <a:ext cx="62280" cy="364320"/>
          </a:xfrm>
          <a:prstGeom prst="rect">
            <a:avLst/>
          </a:prstGeom>
          <a:noFill/>
          <a:ln>
            <a:noFill/>
          </a:ln>
        </p:spPr>
        <p:txBody>
          <a:bodyPr lIns="0" tIns="0" rIns="0" bIns="0" anchor="ctr"/>
          <a:lstStyle/>
          <a:p>
            <a:pPr algn="r">
              <a:buClrTx/>
              <a:buFontTx/>
              <a:buNone/>
            </a:pPr>
            <a:r>
              <a:rPr lang="it-IT" sz="1100" kern="1200">
                <a:solidFill>
                  <a:srgbClr val="CDCDCD"/>
                </a:solidFill>
                <a:latin typeface="Tahoma"/>
              </a:rPr>
              <a:t>|</a:t>
            </a:r>
            <a:endParaRPr sz="1900" kern="1200">
              <a:solidFill>
                <a:prstClr val="black"/>
              </a:solidFill>
            </a:endParaRPr>
          </a:p>
        </p:txBody>
      </p:sp>
      <p:sp>
        <p:nvSpPr>
          <p:cNvPr id="506" name="PlaceHolder 88"/>
          <p:cNvSpPr>
            <a:spLocks noGrp="1"/>
          </p:cNvSpPr>
          <p:nvPr>
            <p:ph type="title"/>
          </p:nvPr>
        </p:nvSpPr>
        <p:spPr>
          <a:xfrm>
            <a:off x="609480" y="273600"/>
            <a:ext cx="10972440" cy="1144800"/>
          </a:xfrm>
          <a:prstGeom prst="rect">
            <a:avLst/>
          </a:prstGeom>
        </p:spPr>
        <p:txBody>
          <a:bodyPr wrap="none" lIns="0" tIns="0" rIns="0" bIns="0" anchor="ctr"/>
          <a:lstStyle/>
          <a:p>
            <a:pPr algn="ctr"/>
            <a:r>
              <a:rPr lang="it-IT"/>
              <a:t>Fate clic per modificare il formato del testo del titolo</a:t>
            </a:r>
            <a:endParaRPr/>
          </a:p>
        </p:txBody>
      </p:sp>
      <p:sp>
        <p:nvSpPr>
          <p:cNvPr id="507" name="PlaceHolder 89"/>
          <p:cNvSpPr>
            <a:spLocks noGrp="1"/>
          </p:cNvSpPr>
          <p:nvPr>
            <p:ph type="body"/>
          </p:nvPr>
        </p:nvSpPr>
        <p:spPr>
          <a:xfrm>
            <a:off x="609480" y="1604520"/>
            <a:ext cx="10972440" cy="3977280"/>
          </a:xfrm>
          <a:prstGeom prst="rect">
            <a:avLst/>
          </a:prstGeom>
        </p:spPr>
        <p:txBody>
          <a:bodyPr wrap="none" lIns="0" tIns="0" rIns="0" bIns="0"/>
          <a:lstStyle/>
          <a:p>
            <a:pPr>
              <a:buSzPct val="25000"/>
              <a:buFont typeface="StarSymbol"/>
              <a:buChar char=""/>
            </a:pPr>
            <a:r>
              <a:rPr lang="it-IT"/>
              <a:t>Fate clic per modificare il formato del testo della struttura</a:t>
            </a:r>
            <a:endParaRPr/>
          </a:p>
          <a:p>
            <a:pPr lvl="1">
              <a:buSzPct val="25000"/>
              <a:buFont typeface="StarSymbol"/>
              <a:buChar char=""/>
            </a:pPr>
            <a:r>
              <a:rPr lang="it-IT"/>
              <a:t>Secondo livello struttura</a:t>
            </a:r>
            <a:endParaRPr/>
          </a:p>
          <a:p>
            <a:pPr lvl="2">
              <a:buSzPct val="25000"/>
              <a:buFont typeface="StarSymbol"/>
              <a:buChar char=""/>
            </a:pPr>
            <a:r>
              <a:rPr lang="it-IT"/>
              <a:t>Terzo livello struttura</a:t>
            </a:r>
            <a:endParaRPr/>
          </a:p>
          <a:p>
            <a:pPr lvl="3">
              <a:buSzPct val="25000"/>
              <a:buFont typeface="StarSymbol"/>
              <a:buChar char=""/>
            </a:pPr>
            <a:r>
              <a:rPr lang="it-IT"/>
              <a:t>Quarto livello struttura</a:t>
            </a:r>
            <a:endParaRPr/>
          </a:p>
          <a:p>
            <a:pPr lvl="4">
              <a:buSzPct val="25000"/>
              <a:buFont typeface="StarSymbol"/>
              <a:buChar char=""/>
            </a:pPr>
            <a:r>
              <a:rPr lang="it-IT"/>
              <a:t>Quinto livello struttura</a:t>
            </a:r>
            <a:endParaRPr/>
          </a:p>
          <a:p>
            <a:pPr lvl="5">
              <a:buSzPct val="25000"/>
              <a:buFont typeface="StarSymbol"/>
              <a:buChar char=""/>
            </a:pPr>
            <a:r>
              <a:rPr lang="it-IT"/>
              <a:t>Sesto livello struttura</a:t>
            </a:r>
            <a:endParaRPr/>
          </a:p>
          <a:p>
            <a:pPr lvl="6">
              <a:buSzPct val="25000"/>
              <a:buFont typeface="StarSymbol"/>
              <a:buChar char=""/>
            </a:pPr>
            <a:r>
              <a:rPr lang="it-IT"/>
              <a:t>Settimo livello struttura</a:t>
            </a:r>
            <a:endParaRPr/>
          </a:p>
        </p:txBody>
      </p:sp>
    </p:spTree>
    <p:extLst>
      <p:ext uri="{BB962C8B-B14F-4D97-AF65-F5344CB8AC3E}">
        <p14:creationId xmlns:p14="http://schemas.microsoft.com/office/powerpoint/2010/main" val="356725033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 id="2147484032" r:id="rId12"/>
    <p:sldLayoutId id="2147484033" r:id="rId13"/>
  </p:sldLayoutIdLst>
  <p:txStyles>
    <p:titleStyle/>
    <p:bodyStyle/>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0E636FD-53E9-4A49-88C0-B7402AC63AF0}"/>
              </a:ext>
            </a:extLst>
          </p:cNvPr>
          <p:cNvGrpSpPr/>
          <p:nvPr userDrawn="1"/>
        </p:nvGrpSpPr>
        <p:grpSpPr>
          <a:xfrm>
            <a:off x="-294300" y="-297472"/>
            <a:ext cx="12780600" cy="7449775"/>
            <a:chOff x="-294300" y="-297475"/>
            <a:chExt cx="12780600" cy="7449775"/>
          </a:xfrm>
        </p:grpSpPr>
        <p:grpSp>
          <p:nvGrpSpPr>
            <p:cNvPr id="26" name="Group 21">
              <a:extLst>
                <a:ext uri="{FF2B5EF4-FFF2-40B4-BE49-F238E27FC236}">
                  <a16:creationId xmlns:a16="http://schemas.microsoft.com/office/drawing/2014/main" xmlns="" id="{47F3AFB1-02AA-49BF-9100-B69C65C06B3C}"/>
                </a:ext>
              </a:extLst>
            </p:cNvPr>
            <p:cNvGrpSpPr>
              <a:grpSpLocks/>
            </p:cNvGrpSpPr>
            <p:nvPr userDrawn="1"/>
          </p:nvGrpSpPr>
          <p:grpSpPr bwMode="auto">
            <a:xfrm>
              <a:off x="-294300" y="0"/>
              <a:ext cx="180000" cy="6858000"/>
              <a:chOff x="-232" y="0"/>
              <a:chExt cx="232" cy="4320"/>
            </a:xfrm>
          </p:grpSpPr>
          <p:sp>
            <p:nvSpPr>
              <p:cNvPr id="28" name="Line 22">
                <a:extLst>
                  <a:ext uri="{FF2B5EF4-FFF2-40B4-BE49-F238E27FC236}">
                    <a16:creationId xmlns:a16="http://schemas.microsoft.com/office/drawing/2014/main" xmlns="" id="{31190B64-16E0-44C1-A651-897DA3AAD388}"/>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29" name="Line 23">
                <a:extLst>
                  <a:ext uri="{FF2B5EF4-FFF2-40B4-BE49-F238E27FC236}">
                    <a16:creationId xmlns:a16="http://schemas.microsoft.com/office/drawing/2014/main" xmlns="" id="{179528C7-3F1A-4537-90DB-D741ECA521BE}"/>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0" name="Line 24">
                <a:extLst>
                  <a:ext uri="{FF2B5EF4-FFF2-40B4-BE49-F238E27FC236}">
                    <a16:creationId xmlns:a16="http://schemas.microsoft.com/office/drawing/2014/main" xmlns="" id="{20FAED15-1A41-4444-B2E6-481F384DC5AB}"/>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1" name="Line 25">
                <a:extLst>
                  <a:ext uri="{FF2B5EF4-FFF2-40B4-BE49-F238E27FC236}">
                    <a16:creationId xmlns:a16="http://schemas.microsoft.com/office/drawing/2014/main" xmlns="" id="{4D1791B8-D010-4944-8AF1-A03A31216BD5}"/>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6" name="Line 26">
                <a:extLst>
                  <a:ext uri="{FF2B5EF4-FFF2-40B4-BE49-F238E27FC236}">
                    <a16:creationId xmlns:a16="http://schemas.microsoft.com/office/drawing/2014/main" xmlns="" id="{59994EFD-23D3-49B6-8C69-E2A04E5CBBEC}"/>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7" name="Line 27">
                <a:extLst>
                  <a:ext uri="{FF2B5EF4-FFF2-40B4-BE49-F238E27FC236}">
                    <a16:creationId xmlns:a16="http://schemas.microsoft.com/office/drawing/2014/main" xmlns="" id="{460B5A72-3268-40F4-8613-649EF286D514}"/>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8" name="Line 28">
                <a:extLst>
                  <a:ext uri="{FF2B5EF4-FFF2-40B4-BE49-F238E27FC236}">
                    <a16:creationId xmlns:a16="http://schemas.microsoft.com/office/drawing/2014/main" xmlns="" id="{F401C7B2-BCB9-4B60-84B1-CFECE7BEEA43}"/>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1" name="Line 31">
                <a:extLst>
                  <a:ext uri="{FF2B5EF4-FFF2-40B4-BE49-F238E27FC236}">
                    <a16:creationId xmlns:a16="http://schemas.microsoft.com/office/drawing/2014/main" xmlns="" id="{D4494B2F-2226-4D1B-9037-63CC005ADF4F}"/>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2" name="Line 32">
                <a:extLst>
                  <a:ext uri="{FF2B5EF4-FFF2-40B4-BE49-F238E27FC236}">
                    <a16:creationId xmlns:a16="http://schemas.microsoft.com/office/drawing/2014/main" xmlns="" id="{FE941D7B-056E-47B7-80E1-D4DCE59DF925}"/>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3" name="Line 33">
                <a:extLst>
                  <a:ext uri="{FF2B5EF4-FFF2-40B4-BE49-F238E27FC236}">
                    <a16:creationId xmlns:a16="http://schemas.microsoft.com/office/drawing/2014/main" xmlns="" id="{D61F3051-3086-4C92-BE5B-3E0BD3E23375}"/>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4" name="Line 34">
                <a:extLst>
                  <a:ext uri="{FF2B5EF4-FFF2-40B4-BE49-F238E27FC236}">
                    <a16:creationId xmlns:a16="http://schemas.microsoft.com/office/drawing/2014/main" xmlns="" id="{DA5D2CCD-AC1A-4024-8F03-42D1E229C7B5}"/>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5" name="Line 35">
                <a:extLst>
                  <a:ext uri="{FF2B5EF4-FFF2-40B4-BE49-F238E27FC236}">
                    <a16:creationId xmlns:a16="http://schemas.microsoft.com/office/drawing/2014/main" xmlns="" id="{2D1A4C11-2726-4965-9B26-E0D1E9719E93}"/>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6" name="Line 36">
                <a:extLst>
                  <a:ext uri="{FF2B5EF4-FFF2-40B4-BE49-F238E27FC236}">
                    <a16:creationId xmlns:a16="http://schemas.microsoft.com/office/drawing/2014/main" xmlns="" id="{176E11B1-6D87-4350-93FC-C0F85F7A41FF}"/>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7" name="Line 37">
                <a:extLst>
                  <a:ext uri="{FF2B5EF4-FFF2-40B4-BE49-F238E27FC236}">
                    <a16:creationId xmlns:a16="http://schemas.microsoft.com/office/drawing/2014/main" xmlns="" id="{A37DD44D-F560-416A-90F2-D845D5FF44F1}"/>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08" name="Line 38">
                <a:extLst>
                  <a:ext uri="{FF2B5EF4-FFF2-40B4-BE49-F238E27FC236}">
                    <a16:creationId xmlns:a16="http://schemas.microsoft.com/office/drawing/2014/main" xmlns="" id="{955E512B-E81E-4795-8D17-EC50328C26F0}"/>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1" name="Line 38">
                <a:extLst>
                  <a:ext uri="{FF2B5EF4-FFF2-40B4-BE49-F238E27FC236}">
                    <a16:creationId xmlns:a16="http://schemas.microsoft.com/office/drawing/2014/main" xmlns="" id="{2EBFD021-ED80-4FC5-BCBF-2375AC549AF4}"/>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64" name="Group 21">
              <a:extLst>
                <a:ext uri="{FF2B5EF4-FFF2-40B4-BE49-F238E27FC236}">
                  <a16:creationId xmlns:a16="http://schemas.microsoft.com/office/drawing/2014/main" xmlns="" id="{DDEF8996-3C57-4CAC-919C-41CBC995F747}"/>
                </a:ext>
              </a:extLst>
            </p:cNvPr>
            <p:cNvGrpSpPr>
              <a:grpSpLocks/>
            </p:cNvGrpSpPr>
            <p:nvPr userDrawn="1"/>
          </p:nvGrpSpPr>
          <p:grpSpPr bwMode="auto">
            <a:xfrm>
              <a:off x="12306300" y="0"/>
              <a:ext cx="180000" cy="6858000"/>
              <a:chOff x="-232" y="0"/>
              <a:chExt cx="232" cy="4320"/>
            </a:xfrm>
          </p:grpSpPr>
          <p:sp>
            <p:nvSpPr>
              <p:cNvPr id="65" name="Line 22">
                <a:extLst>
                  <a:ext uri="{FF2B5EF4-FFF2-40B4-BE49-F238E27FC236}">
                    <a16:creationId xmlns:a16="http://schemas.microsoft.com/office/drawing/2014/main" xmlns="" id="{B71331AF-8032-4A95-976B-EBB479B970D2}"/>
                  </a:ext>
                </a:extLst>
              </p:cNvPr>
              <p:cNvSpPr>
                <a:spLocks noChangeShapeType="1"/>
              </p:cNvSpPr>
              <p:nvPr userDrawn="1"/>
            </p:nvSpPr>
            <p:spPr bwMode="auto">
              <a:xfrm>
                <a:off x="-232" y="477"/>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6" name="Line 23">
                <a:extLst>
                  <a:ext uri="{FF2B5EF4-FFF2-40B4-BE49-F238E27FC236}">
                    <a16:creationId xmlns:a16="http://schemas.microsoft.com/office/drawing/2014/main" xmlns="" id="{B1950064-4753-45E3-AE11-4D995AA49307}"/>
                  </a:ext>
                </a:extLst>
              </p:cNvPr>
              <p:cNvSpPr>
                <a:spLocks noChangeShapeType="1"/>
              </p:cNvSpPr>
              <p:nvPr userDrawn="1"/>
            </p:nvSpPr>
            <p:spPr bwMode="auto">
              <a:xfrm>
                <a:off x="-232" y="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7" name="Line 24">
                <a:extLst>
                  <a:ext uri="{FF2B5EF4-FFF2-40B4-BE49-F238E27FC236}">
                    <a16:creationId xmlns:a16="http://schemas.microsoft.com/office/drawing/2014/main" xmlns="" id="{830BE58F-8C30-4EE8-9554-5E7143179F20}"/>
                  </a:ext>
                </a:extLst>
              </p:cNvPr>
              <p:cNvSpPr>
                <a:spLocks noChangeShapeType="1"/>
              </p:cNvSpPr>
              <p:nvPr userDrawn="1"/>
            </p:nvSpPr>
            <p:spPr bwMode="auto">
              <a:xfrm>
                <a:off x="-232" y="57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8" name="Line 25">
                <a:extLst>
                  <a:ext uri="{FF2B5EF4-FFF2-40B4-BE49-F238E27FC236}">
                    <a16:creationId xmlns:a16="http://schemas.microsoft.com/office/drawing/2014/main" xmlns="" id="{63A5376A-2B62-43CD-8325-BD3D5CFE374A}"/>
                  </a:ext>
                </a:extLst>
              </p:cNvPr>
              <p:cNvSpPr>
                <a:spLocks noChangeShapeType="1"/>
              </p:cNvSpPr>
              <p:nvPr userDrawn="1"/>
            </p:nvSpPr>
            <p:spPr bwMode="auto">
              <a:xfrm>
                <a:off x="-232" y="104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69" name="Line 26">
                <a:extLst>
                  <a:ext uri="{FF2B5EF4-FFF2-40B4-BE49-F238E27FC236}">
                    <a16:creationId xmlns:a16="http://schemas.microsoft.com/office/drawing/2014/main" xmlns="" id="{C62053A9-03BC-4C65-852C-F1883FD10F41}"/>
                  </a:ext>
                </a:extLst>
              </p:cNvPr>
              <p:cNvSpPr>
                <a:spLocks noChangeShapeType="1"/>
              </p:cNvSpPr>
              <p:nvPr userDrawn="1"/>
            </p:nvSpPr>
            <p:spPr bwMode="auto">
              <a:xfrm>
                <a:off x="-232" y="113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0" name="Line 27">
                <a:extLst>
                  <a:ext uri="{FF2B5EF4-FFF2-40B4-BE49-F238E27FC236}">
                    <a16:creationId xmlns:a16="http://schemas.microsoft.com/office/drawing/2014/main" xmlns="" id="{5F60C139-042D-4ECA-A041-61717229C630}"/>
                  </a:ext>
                </a:extLst>
              </p:cNvPr>
              <p:cNvSpPr>
                <a:spLocks noChangeShapeType="1"/>
              </p:cNvSpPr>
              <p:nvPr userDrawn="1"/>
            </p:nvSpPr>
            <p:spPr bwMode="auto">
              <a:xfrm>
                <a:off x="-232" y="161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1" name="Line 28">
                <a:extLst>
                  <a:ext uri="{FF2B5EF4-FFF2-40B4-BE49-F238E27FC236}">
                    <a16:creationId xmlns:a16="http://schemas.microsoft.com/office/drawing/2014/main" xmlns="" id="{F012147A-ADBA-41FA-AC0C-1DF4903739B6}"/>
                  </a:ext>
                </a:extLst>
              </p:cNvPr>
              <p:cNvSpPr>
                <a:spLocks noChangeShapeType="1"/>
              </p:cNvSpPr>
              <p:nvPr userDrawn="1"/>
            </p:nvSpPr>
            <p:spPr bwMode="auto">
              <a:xfrm>
                <a:off x="-232" y="170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2" name="Line 31">
                <a:extLst>
                  <a:ext uri="{FF2B5EF4-FFF2-40B4-BE49-F238E27FC236}">
                    <a16:creationId xmlns:a16="http://schemas.microsoft.com/office/drawing/2014/main" xmlns="" id="{3EB91134-05E9-42A7-80D0-F4BC8B0347BB}"/>
                  </a:ext>
                </a:extLst>
              </p:cNvPr>
              <p:cNvSpPr>
                <a:spLocks noChangeShapeType="1"/>
              </p:cNvSpPr>
              <p:nvPr userDrawn="1"/>
            </p:nvSpPr>
            <p:spPr bwMode="auto">
              <a:xfrm>
                <a:off x="-232" y="218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3" name="Line 32">
                <a:extLst>
                  <a:ext uri="{FF2B5EF4-FFF2-40B4-BE49-F238E27FC236}">
                    <a16:creationId xmlns:a16="http://schemas.microsoft.com/office/drawing/2014/main" xmlns="" id="{6495F0E1-1589-4CE5-83C6-EBB590927268}"/>
                  </a:ext>
                </a:extLst>
              </p:cNvPr>
              <p:cNvSpPr>
                <a:spLocks noChangeShapeType="1"/>
              </p:cNvSpPr>
              <p:nvPr userDrawn="1"/>
            </p:nvSpPr>
            <p:spPr bwMode="auto">
              <a:xfrm>
                <a:off x="-232" y="2275"/>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4" name="Line 33">
                <a:extLst>
                  <a:ext uri="{FF2B5EF4-FFF2-40B4-BE49-F238E27FC236}">
                    <a16:creationId xmlns:a16="http://schemas.microsoft.com/office/drawing/2014/main" xmlns="" id="{4B89E053-2E31-4A32-99EA-00A50291DB5B}"/>
                  </a:ext>
                </a:extLst>
              </p:cNvPr>
              <p:cNvSpPr>
                <a:spLocks noChangeShapeType="1"/>
              </p:cNvSpPr>
              <p:nvPr userDrawn="1"/>
            </p:nvSpPr>
            <p:spPr bwMode="auto">
              <a:xfrm>
                <a:off x="-232" y="2749"/>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5" name="Line 34">
                <a:extLst>
                  <a:ext uri="{FF2B5EF4-FFF2-40B4-BE49-F238E27FC236}">
                    <a16:creationId xmlns:a16="http://schemas.microsoft.com/office/drawing/2014/main" xmlns="" id="{2CD0418B-675D-4B7D-876B-F5418A36C380}"/>
                  </a:ext>
                </a:extLst>
              </p:cNvPr>
              <p:cNvSpPr>
                <a:spLocks noChangeShapeType="1"/>
              </p:cNvSpPr>
              <p:nvPr userDrawn="1"/>
            </p:nvSpPr>
            <p:spPr bwMode="auto">
              <a:xfrm>
                <a:off x="-232" y="2843"/>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6" name="Line 35">
                <a:extLst>
                  <a:ext uri="{FF2B5EF4-FFF2-40B4-BE49-F238E27FC236}">
                    <a16:creationId xmlns:a16="http://schemas.microsoft.com/office/drawing/2014/main" xmlns="" id="{2F90688A-4BA2-4AAA-A393-DB7605B0041F}"/>
                  </a:ext>
                </a:extLst>
              </p:cNvPr>
              <p:cNvSpPr>
                <a:spLocks noChangeShapeType="1"/>
              </p:cNvSpPr>
              <p:nvPr userDrawn="1"/>
            </p:nvSpPr>
            <p:spPr bwMode="auto">
              <a:xfrm>
                <a:off x="-232" y="3316"/>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7" name="Line 36">
                <a:extLst>
                  <a:ext uri="{FF2B5EF4-FFF2-40B4-BE49-F238E27FC236}">
                    <a16:creationId xmlns:a16="http://schemas.microsoft.com/office/drawing/2014/main" xmlns="" id="{75F56816-366E-4378-A6C7-2AE24CA0FD0C}"/>
                  </a:ext>
                </a:extLst>
              </p:cNvPr>
              <p:cNvSpPr>
                <a:spLocks noChangeShapeType="1"/>
              </p:cNvSpPr>
              <p:nvPr userDrawn="1"/>
            </p:nvSpPr>
            <p:spPr bwMode="auto">
              <a:xfrm>
                <a:off x="-232" y="3412"/>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8" name="Line 37">
                <a:extLst>
                  <a:ext uri="{FF2B5EF4-FFF2-40B4-BE49-F238E27FC236}">
                    <a16:creationId xmlns:a16="http://schemas.microsoft.com/office/drawing/2014/main" xmlns="" id="{9A5B939C-9459-43F3-AD32-302215B8DF74}"/>
                  </a:ext>
                </a:extLst>
              </p:cNvPr>
              <p:cNvSpPr>
                <a:spLocks noChangeShapeType="1"/>
              </p:cNvSpPr>
              <p:nvPr userDrawn="1"/>
            </p:nvSpPr>
            <p:spPr bwMode="auto">
              <a:xfrm>
                <a:off x="-232" y="3884"/>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79" name="Line 38">
                <a:extLst>
                  <a:ext uri="{FF2B5EF4-FFF2-40B4-BE49-F238E27FC236}">
                    <a16:creationId xmlns:a16="http://schemas.microsoft.com/office/drawing/2014/main" xmlns="" id="{5740F70D-31F1-478F-BEF7-DDF41AB08125}"/>
                  </a:ext>
                </a:extLst>
              </p:cNvPr>
              <p:cNvSpPr>
                <a:spLocks noChangeShapeType="1"/>
              </p:cNvSpPr>
              <p:nvPr userDrawn="1"/>
            </p:nvSpPr>
            <p:spPr bwMode="auto">
              <a:xfrm>
                <a:off x="-232" y="3978"/>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9" name="Line 38">
                <a:extLst>
                  <a:ext uri="{FF2B5EF4-FFF2-40B4-BE49-F238E27FC236}">
                    <a16:creationId xmlns:a16="http://schemas.microsoft.com/office/drawing/2014/main" xmlns="" id="{AEE14916-398C-4D32-AA6A-DB512A61FB62}"/>
                  </a:ext>
                </a:extLst>
              </p:cNvPr>
              <p:cNvSpPr>
                <a:spLocks noChangeShapeType="1"/>
              </p:cNvSpPr>
              <p:nvPr userDrawn="1"/>
            </p:nvSpPr>
            <p:spPr bwMode="auto">
              <a:xfrm>
                <a:off x="-232" y="4320"/>
                <a:ext cx="232" cy="0"/>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10" name="Group 41">
              <a:extLst>
                <a:ext uri="{FF2B5EF4-FFF2-40B4-BE49-F238E27FC236}">
                  <a16:creationId xmlns:a16="http://schemas.microsoft.com/office/drawing/2014/main" xmlns="" id="{8E9BFBB4-892F-4D93-90FC-4529DE730197}"/>
                </a:ext>
              </a:extLst>
            </p:cNvPr>
            <p:cNvGrpSpPr>
              <a:grpSpLocks/>
            </p:cNvGrpSpPr>
            <p:nvPr userDrawn="1"/>
          </p:nvGrpSpPr>
          <p:grpSpPr bwMode="auto">
            <a:xfrm>
              <a:off x="1" y="-297475"/>
              <a:ext cx="12191999" cy="180000"/>
              <a:chOff x="0" y="-689"/>
              <a:chExt cx="7680" cy="232"/>
            </a:xfrm>
          </p:grpSpPr>
          <p:sp>
            <p:nvSpPr>
              <p:cNvPr id="112" name="Line 42">
                <a:extLst>
                  <a:ext uri="{FF2B5EF4-FFF2-40B4-BE49-F238E27FC236}">
                    <a16:creationId xmlns:a16="http://schemas.microsoft.com/office/drawing/2014/main" xmlns="" id="{24E7223C-82C0-40E8-A1B9-306A01E41B82}"/>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3" name="Line 43">
                <a:extLst>
                  <a:ext uri="{FF2B5EF4-FFF2-40B4-BE49-F238E27FC236}">
                    <a16:creationId xmlns:a16="http://schemas.microsoft.com/office/drawing/2014/main" xmlns="" id="{43D85C25-1C6A-4B2F-8A0B-1A06FDADABCB}"/>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4" name="Line 44">
                <a:extLst>
                  <a:ext uri="{FF2B5EF4-FFF2-40B4-BE49-F238E27FC236}">
                    <a16:creationId xmlns:a16="http://schemas.microsoft.com/office/drawing/2014/main" xmlns="" id="{7C49A660-288E-4CE3-A304-26176C07C22E}"/>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116" name="Line 45">
                <a:extLst>
                  <a:ext uri="{FF2B5EF4-FFF2-40B4-BE49-F238E27FC236}">
                    <a16:creationId xmlns:a16="http://schemas.microsoft.com/office/drawing/2014/main" xmlns="" id="{93251A17-A73C-4BC7-9F0D-3EA284BB5A2C}"/>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19" name="Line 46">
                <a:extLst>
                  <a:ext uri="{FF2B5EF4-FFF2-40B4-BE49-F238E27FC236}">
                    <a16:creationId xmlns:a16="http://schemas.microsoft.com/office/drawing/2014/main" xmlns="" id="{50710734-E5A9-46C8-9060-23BD154F1F1A}"/>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0" name="Line 47">
                <a:extLst>
                  <a:ext uri="{FF2B5EF4-FFF2-40B4-BE49-F238E27FC236}">
                    <a16:creationId xmlns:a16="http://schemas.microsoft.com/office/drawing/2014/main" xmlns="" id="{14D5F338-60C6-4807-A4FD-C9C5E34AF209}"/>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1" name="Line 48">
                <a:extLst>
                  <a:ext uri="{FF2B5EF4-FFF2-40B4-BE49-F238E27FC236}">
                    <a16:creationId xmlns:a16="http://schemas.microsoft.com/office/drawing/2014/main" xmlns="" id="{C9303D67-52A3-453E-A5B9-E8577A2F1029}"/>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2" name="Line 49">
                <a:extLst>
                  <a:ext uri="{FF2B5EF4-FFF2-40B4-BE49-F238E27FC236}">
                    <a16:creationId xmlns:a16="http://schemas.microsoft.com/office/drawing/2014/main" xmlns="" id="{5B9CFF00-AA67-4DDC-9B7F-F7378AF9DF91}"/>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3" name="Line 50">
                <a:extLst>
                  <a:ext uri="{FF2B5EF4-FFF2-40B4-BE49-F238E27FC236}">
                    <a16:creationId xmlns:a16="http://schemas.microsoft.com/office/drawing/2014/main" xmlns="" id="{E09E55B3-A3DA-4FAD-8D79-51C2F9550EE9}"/>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4" name="Line 51">
                <a:extLst>
                  <a:ext uri="{FF2B5EF4-FFF2-40B4-BE49-F238E27FC236}">
                    <a16:creationId xmlns:a16="http://schemas.microsoft.com/office/drawing/2014/main" xmlns="" id="{B3635AAC-A4AF-4172-936C-4FADB1469881}"/>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5" name="Line 52">
                <a:extLst>
                  <a:ext uri="{FF2B5EF4-FFF2-40B4-BE49-F238E27FC236}">
                    <a16:creationId xmlns:a16="http://schemas.microsoft.com/office/drawing/2014/main" xmlns="" id="{0D713687-3329-4871-87EC-45F037E94CF8}"/>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6" name="Line 53">
                <a:extLst>
                  <a:ext uri="{FF2B5EF4-FFF2-40B4-BE49-F238E27FC236}">
                    <a16:creationId xmlns:a16="http://schemas.microsoft.com/office/drawing/2014/main" xmlns="" id="{F2A64604-C2AC-458B-9F25-DEDC4306A7B2}"/>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27" name="Line 54">
                <a:extLst>
                  <a:ext uri="{FF2B5EF4-FFF2-40B4-BE49-F238E27FC236}">
                    <a16:creationId xmlns:a16="http://schemas.microsoft.com/office/drawing/2014/main" xmlns="" id="{8E69D990-6FED-47E5-81DB-CB8F08935DC7}"/>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2" name="Line 55">
                <a:extLst>
                  <a:ext uri="{FF2B5EF4-FFF2-40B4-BE49-F238E27FC236}">
                    <a16:creationId xmlns:a16="http://schemas.microsoft.com/office/drawing/2014/main" xmlns="" id="{266B2827-2303-46A4-A3BF-690D241C6EC3}"/>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3" name="Line 56">
                <a:extLst>
                  <a:ext uri="{FF2B5EF4-FFF2-40B4-BE49-F238E27FC236}">
                    <a16:creationId xmlns:a16="http://schemas.microsoft.com/office/drawing/2014/main" xmlns="" id="{8F622E06-0A37-4EB5-AF96-B45D59D6C056}"/>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4" name="Line 57">
                <a:extLst>
                  <a:ext uri="{FF2B5EF4-FFF2-40B4-BE49-F238E27FC236}">
                    <a16:creationId xmlns:a16="http://schemas.microsoft.com/office/drawing/2014/main" xmlns="" id="{B3C2AE38-D0FA-4CDB-9B4F-1BEDF12D80CB}"/>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5" name="Line 58">
                <a:extLst>
                  <a:ext uri="{FF2B5EF4-FFF2-40B4-BE49-F238E27FC236}">
                    <a16:creationId xmlns:a16="http://schemas.microsoft.com/office/drawing/2014/main" xmlns="" id="{27424051-CED5-467E-AE46-A9A5E67B9613}"/>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6" name="Line 59">
                <a:extLst>
                  <a:ext uri="{FF2B5EF4-FFF2-40B4-BE49-F238E27FC236}">
                    <a16:creationId xmlns:a16="http://schemas.microsoft.com/office/drawing/2014/main" xmlns="" id="{838B8700-584B-47C6-A627-380912E2D7F0}"/>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7" name="Line 60">
                <a:extLst>
                  <a:ext uri="{FF2B5EF4-FFF2-40B4-BE49-F238E27FC236}">
                    <a16:creationId xmlns:a16="http://schemas.microsoft.com/office/drawing/2014/main" xmlns="" id="{063C3ACF-6868-4637-A99E-34E752884255}"/>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8" name="Line 61">
                <a:extLst>
                  <a:ext uri="{FF2B5EF4-FFF2-40B4-BE49-F238E27FC236}">
                    <a16:creationId xmlns:a16="http://schemas.microsoft.com/office/drawing/2014/main" xmlns="" id="{383934EE-CFF2-4961-BC6E-58911C20C935}"/>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39" name="Line 62">
                <a:extLst>
                  <a:ext uri="{FF2B5EF4-FFF2-40B4-BE49-F238E27FC236}">
                    <a16:creationId xmlns:a16="http://schemas.microsoft.com/office/drawing/2014/main" xmlns="" id="{948D9207-69A9-4B5B-9D86-BB46CAD803E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0" name="Line 63">
                <a:extLst>
                  <a:ext uri="{FF2B5EF4-FFF2-40B4-BE49-F238E27FC236}">
                    <a16:creationId xmlns:a16="http://schemas.microsoft.com/office/drawing/2014/main" xmlns="" id="{9ADD86DA-22B7-40E4-9CF6-8ADCEEC5E575}"/>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1" name="Line 64">
                <a:extLst>
                  <a:ext uri="{FF2B5EF4-FFF2-40B4-BE49-F238E27FC236}">
                    <a16:creationId xmlns:a16="http://schemas.microsoft.com/office/drawing/2014/main" xmlns="" id="{B841BAF7-2F3F-4D78-B545-BFCAF89D50ED}"/>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42" name="Line 65">
                <a:extLst>
                  <a:ext uri="{FF2B5EF4-FFF2-40B4-BE49-F238E27FC236}">
                    <a16:creationId xmlns:a16="http://schemas.microsoft.com/office/drawing/2014/main" xmlns="" id="{482848CE-B1FB-4B4D-AC2C-37E75D08EB72}"/>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3" name="Line 44">
                <a:extLst>
                  <a:ext uri="{FF2B5EF4-FFF2-40B4-BE49-F238E27FC236}">
                    <a16:creationId xmlns:a16="http://schemas.microsoft.com/office/drawing/2014/main" xmlns="" id="{7D33C9C1-CD52-4E58-B5FE-37A14595E1DD}"/>
                  </a:ext>
                </a:extLst>
              </p:cNvPr>
              <p:cNvSpPr>
                <a:spLocks noChangeShapeType="1"/>
              </p:cNvSpPr>
              <p:nvPr userDrawn="1"/>
            </p:nvSpPr>
            <p:spPr bwMode="auto">
              <a:xfrm>
                <a:off x="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dirty="0">
                  <a:solidFill>
                    <a:srgbClr val="0F1941"/>
                  </a:solidFill>
                  <a:latin typeface="Tahoma"/>
                  <a:ea typeface="+mn-ea"/>
                </a:endParaRPr>
              </a:p>
            </p:txBody>
          </p:sp>
          <p:sp>
            <p:nvSpPr>
              <p:cNvPr id="94" name="Line 43">
                <a:extLst>
                  <a:ext uri="{FF2B5EF4-FFF2-40B4-BE49-F238E27FC236}">
                    <a16:creationId xmlns:a16="http://schemas.microsoft.com/office/drawing/2014/main" xmlns="" id="{221A6BD8-8248-4EC6-B030-6AADEB2B8764}"/>
                  </a:ext>
                </a:extLst>
              </p:cNvPr>
              <p:cNvSpPr>
                <a:spLocks noChangeShapeType="1"/>
              </p:cNvSpPr>
              <p:nvPr userDrawn="1"/>
            </p:nvSpPr>
            <p:spPr bwMode="auto">
              <a:xfrm>
                <a:off x="768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nvGrpSpPr>
            <p:cNvPr id="128" name="Group 41">
              <a:extLst>
                <a:ext uri="{FF2B5EF4-FFF2-40B4-BE49-F238E27FC236}">
                  <a16:creationId xmlns:a16="http://schemas.microsoft.com/office/drawing/2014/main" xmlns="" id="{1F5B654D-DF3C-4AFC-97D5-5B3CC6F18BDB}"/>
                </a:ext>
              </a:extLst>
            </p:cNvPr>
            <p:cNvGrpSpPr>
              <a:grpSpLocks/>
            </p:cNvGrpSpPr>
            <p:nvPr userDrawn="1"/>
          </p:nvGrpSpPr>
          <p:grpSpPr bwMode="auto">
            <a:xfrm>
              <a:off x="6351" y="6972300"/>
              <a:ext cx="12195174" cy="180000"/>
              <a:chOff x="4" y="-689"/>
              <a:chExt cx="7682" cy="232"/>
            </a:xfrm>
          </p:grpSpPr>
          <p:sp>
            <p:nvSpPr>
              <p:cNvPr id="129" name="Line 42">
                <a:extLst>
                  <a:ext uri="{FF2B5EF4-FFF2-40B4-BE49-F238E27FC236}">
                    <a16:creationId xmlns:a16="http://schemas.microsoft.com/office/drawing/2014/main" xmlns="" id="{B351C226-2AA9-4AD2-ACD2-CD745445459C}"/>
                  </a:ext>
                </a:extLst>
              </p:cNvPr>
              <p:cNvSpPr>
                <a:spLocks noChangeShapeType="1"/>
              </p:cNvSpPr>
              <p:nvPr userDrawn="1"/>
            </p:nvSpPr>
            <p:spPr bwMode="auto">
              <a:xfrm>
                <a:off x="672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0" name="Line 43">
                <a:extLst>
                  <a:ext uri="{FF2B5EF4-FFF2-40B4-BE49-F238E27FC236}">
                    <a16:creationId xmlns:a16="http://schemas.microsoft.com/office/drawing/2014/main" xmlns="" id="{9C306CAC-9608-4CB3-A89A-DC754AA08EBC}"/>
                  </a:ext>
                </a:extLst>
              </p:cNvPr>
              <p:cNvSpPr>
                <a:spLocks noChangeShapeType="1"/>
              </p:cNvSpPr>
              <p:nvPr userDrawn="1"/>
            </p:nvSpPr>
            <p:spPr bwMode="auto">
              <a:xfrm>
                <a:off x="720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1" name="Line 44">
                <a:extLst>
                  <a:ext uri="{FF2B5EF4-FFF2-40B4-BE49-F238E27FC236}">
                    <a16:creationId xmlns:a16="http://schemas.microsoft.com/office/drawing/2014/main" xmlns="" id="{DCD74373-81C9-44FE-A1B2-A2D54647ED57}"/>
                  </a:ext>
                </a:extLst>
              </p:cNvPr>
              <p:cNvSpPr>
                <a:spLocks noChangeShapeType="1"/>
              </p:cNvSpPr>
              <p:nvPr userDrawn="1"/>
            </p:nvSpPr>
            <p:spPr bwMode="auto">
              <a:xfrm>
                <a:off x="48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2" name="Line 45">
                <a:extLst>
                  <a:ext uri="{FF2B5EF4-FFF2-40B4-BE49-F238E27FC236}">
                    <a16:creationId xmlns:a16="http://schemas.microsoft.com/office/drawing/2014/main" xmlns="" id="{51AC6178-EF92-45D3-981E-A43CCBB70D13}"/>
                  </a:ext>
                </a:extLst>
              </p:cNvPr>
              <p:cNvSpPr>
                <a:spLocks noChangeShapeType="1"/>
              </p:cNvSpPr>
              <p:nvPr userDrawn="1"/>
            </p:nvSpPr>
            <p:spPr bwMode="auto">
              <a:xfrm>
                <a:off x="66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3" name="Line 46">
                <a:extLst>
                  <a:ext uri="{FF2B5EF4-FFF2-40B4-BE49-F238E27FC236}">
                    <a16:creationId xmlns:a16="http://schemas.microsoft.com/office/drawing/2014/main" xmlns="" id="{6D2C4614-4B9F-4E87-97D5-26C653C496D6}"/>
                  </a:ext>
                </a:extLst>
              </p:cNvPr>
              <p:cNvSpPr>
                <a:spLocks noChangeShapeType="1"/>
              </p:cNvSpPr>
              <p:nvPr userDrawn="1"/>
            </p:nvSpPr>
            <p:spPr bwMode="auto">
              <a:xfrm>
                <a:off x="615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4" name="Line 47">
                <a:extLst>
                  <a:ext uri="{FF2B5EF4-FFF2-40B4-BE49-F238E27FC236}">
                    <a16:creationId xmlns:a16="http://schemas.microsoft.com/office/drawing/2014/main" xmlns="" id="{05636BA0-75E0-4322-9ADC-F9DA8292F484}"/>
                  </a:ext>
                </a:extLst>
              </p:cNvPr>
              <p:cNvSpPr>
                <a:spLocks noChangeShapeType="1"/>
              </p:cNvSpPr>
              <p:nvPr userDrawn="1"/>
            </p:nvSpPr>
            <p:spPr bwMode="auto">
              <a:xfrm>
                <a:off x="606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5" name="Line 48">
                <a:extLst>
                  <a:ext uri="{FF2B5EF4-FFF2-40B4-BE49-F238E27FC236}">
                    <a16:creationId xmlns:a16="http://schemas.microsoft.com/office/drawing/2014/main" xmlns="" id="{6FA3826A-DB07-456C-BA54-17DCA3F80CCC}"/>
                  </a:ext>
                </a:extLst>
              </p:cNvPr>
              <p:cNvSpPr>
                <a:spLocks noChangeShapeType="1"/>
              </p:cNvSpPr>
              <p:nvPr userDrawn="1"/>
            </p:nvSpPr>
            <p:spPr bwMode="auto">
              <a:xfrm>
                <a:off x="55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6" name="Line 49">
                <a:extLst>
                  <a:ext uri="{FF2B5EF4-FFF2-40B4-BE49-F238E27FC236}">
                    <a16:creationId xmlns:a16="http://schemas.microsoft.com/office/drawing/2014/main" xmlns="" id="{EF0ABD31-6B31-4F7A-AF07-EB871455F282}"/>
                  </a:ext>
                </a:extLst>
              </p:cNvPr>
              <p:cNvSpPr>
                <a:spLocks noChangeShapeType="1"/>
              </p:cNvSpPr>
              <p:nvPr userDrawn="1"/>
            </p:nvSpPr>
            <p:spPr bwMode="auto">
              <a:xfrm>
                <a:off x="549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7" name="Line 50">
                <a:extLst>
                  <a:ext uri="{FF2B5EF4-FFF2-40B4-BE49-F238E27FC236}">
                    <a16:creationId xmlns:a16="http://schemas.microsoft.com/office/drawing/2014/main" xmlns="" id="{C3902728-58CB-47A4-96A1-5843F684099B}"/>
                  </a:ext>
                </a:extLst>
              </p:cNvPr>
              <p:cNvSpPr>
                <a:spLocks noChangeShapeType="1"/>
              </p:cNvSpPr>
              <p:nvPr userDrawn="1"/>
            </p:nvSpPr>
            <p:spPr bwMode="auto">
              <a:xfrm>
                <a:off x="27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8" name="Line 51">
                <a:extLst>
                  <a:ext uri="{FF2B5EF4-FFF2-40B4-BE49-F238E27FC236}">
                    <a16:creationId xmlns:a16="http://schemas.microsoft.com/office/drawing/2014/main" xmlns="" id="{95EEDEC1-8FB7-40E4-BC5B-71BDD5F8C57B}"/>
                  </a:ext>
                </a:extLst>
              </p:cNvPr>
              <p:cNvSpPr>
                <a:spLocks noChangeShapeType="1"/>
              </p:cNvSpPr>
              <p:nvPr userDrawn="1"/>
            </p:nvSpPr>
            <p:spPr bwMode="auto">
              <a:xfrm>
                <a:off x="265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39" name="Line 52">
                <a:extLst>
                  <a:ext uri="{FF2B5EF4-FFF2-40B4-BE49-F238E27FC236}">
                    <a16:creationId xmlns:a16="http://schemas.microsoft.com/office/drawing/2014/main" xmlns="" id="{4D84E908-2D60-477A-A8CB-64A38AE4AA15}"/>
                  </a:ext>
                </a:extLst>
              </p:cNvPr>
              <p:cNvSpPr>
                <a:spLocks noChangeShapeType="1"/>
              </p:cNvSpPr>
              <p:nvPr userDrawn="1"/>
            </p:nvSpPr>
            <p:spPr bwMode="auto">
              <a:xfrm>
                <a:off x="218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0" name="Line 53">
                <a:extLst>
                  <a:ext uri="{FF2B5EF4-FFF2-40B4-BE49-F238E27FC236}">
                    <a16:creationId xmlns:a16="http://schemas.microsoft.com/office/drawing/2014/main" xmlns="" id="{F5942AF4-A754-4533-88E0-06B1A63BFED5}"/>
                  </a:ext>
                </a:extLst>
              </p:cNvPr>
              <p:cNvSpPr>
                <a:spLocks noChangeShapeType="1"/>
              </p:cNvSpPr>
              <p:nvPr userDrawn="1"/>
            </p:nvSpPr>
            <p:spPr bwMode="auto">
              <a:xfrm>
                <a:off x="209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1" name="Line 54">
                <a:extLst>
                  <a:ext uri="{FF2B5EF4-FFF2-40B4-BE49-F238E27FC236}">
                    <a16:creationId xmlns:a16="http://schemas.microsoft.com/office/drawing/2014/main" xmlns="" id="{B160C71E-0580-49C5-840F-D7202F32CBFF}"/>
                  </a:ext>
                </a:extLst>
              </p:cNvPr>
              <p:cNvSpPr>
                <a:spLocks noChangeShapeType="1"/>
              </p:cNvSpPr>
              <p:nvPr userDrawn="1"/>
            </p:nvSpPr>
            <p:spPr bwMode="auto">
              <a:xfrm>
                <a:off x="1619"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2" name="Line 55">
                <a:extLst>
                  <a:ext uri="{FF2B5EF4-FFF2-40B4-BE49-F238E27FC236}">
                    <a16:creationId xmlns:a16="http://schemas.microsoft.com/office/drawing/2014/main" xmlns="" id="{28314F86-7F72-47B9-89CB-79E0C0790759}"/>
                  </a:ext>
                </a:extLst>
              </p:cNvPr>
              <p:cNvSpPr>
                <a:spLocks noChangeShapeType="1"/>
              </p:cNvSpPr>
              <p:nvPr userDrawn="1"/>
            </p:nvSpPr>
            <p:spPr bwMode="auto">
              <a:xfrm>
                <a:off x="1525"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3" name="Line 56">
                <a:extLst>
                  <a:ext uri="{FF2B5EF4-FFF2-40B4-BE49-F238E27FC236}">
                    <a16:creationId xmlns:a16="http://schemas.microsoft.com/office/drawing/2014/main" xmlns="" id="{BA1211F9-AFAF-41A0-8C00-7E20BC34097B}"/>
                  </a:ext>
                </a:extLst>
              </p:cNvPr>
              <p:cNvSpPr>
                <a:spLocks noChangeShapeType="1"/>
              </p:cNvSpPr>
              <p:nvPr userDrawn="1"/>
            </p:nvSpPr>
            <p:spPr bwMode="auto">
              <a:xfrm>
                <a:off x="1053"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4" name="Line 57">
                <a:extLst>
                  <a:ext uri="{FF2B5EF4-FFF2-40B4-BE49-F238E27FC236}">
                    <a16:creationId xmlns:a16="http://schemas.microsoft.com/office/drawing/2014/main" xmlns="" id="{E08A1477-CF5C-4D45-AC43-67048840F23A}"/>
                  </a:ext>
                </a:extLst>
              </p:cNvPr>
              <p:cNvSpPr>
                <a:spLocks noChangeShapeType="1"/>
              </p:cNvSpPr>
              <p:nvPr userDrawn="1"/>
            </p:nvSpPr>
            <p:spPr bwMode="auto">
              <a:xfrm>
                <a:off x="95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5" name="Line 58">
                <a:extLst>
                  <a:ext uri="{FF2B5EF4-FFF2-40B4-BE49-F238E27FC236}">
                    <a16:creationId xmlns:a16="http://schemas.microsoft.com/office/drawing/2014/main" xmlns="" id="{B5C73C7F-4D86-46E5-AD7C-5EA268F365C2}"/>
                  </a:ext>
                </a:extLst>
              </p:cNvPr>
              <p:cNvSpPr>
                <a:spLocks noChangeShapeType="1"/>
              </p:cNvSpPr>
              <p:nvPr userDrawn="1"/>
            </p:nvSpPr>
            <p:spPr bwMode="auto">
              <a:xfrm>
                <a:off x="502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6" name="Line 59">
                <a:extLst>
                  <a:ext uri="{FF2B5EF4-FFF2-40B4-BE49-F238E27FC236}">
                    <a16:creationId xmlns:a16="http://schemas.microsoft.com/office/drawing/2014/main" xmlns="" id="{CE768960-77C0-41C2-A46C-BA1681183291}"/>
                  </a:ext>
                </a:extLst>
              </p:cNvPr>
              <p:cNvSpPr>
                <a:spLocks noChangeShapeType="1"/>
              </p:cNvSpPr>
              <p:nvPr userDrawn="1"/>
            </p:nvSpPr>
            <p:spPr bwMode="auto">
              <a:xfrm>
                <a:off x="492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7" name="Line 60">
                <a:extLst>
                  <a:ext uri="{FF2B5EF4-FFF2-40B4-BE49-F238E27FC236}">
                    <a16:creationId xmlns:a16="http://schemas.microsoft.com/office/drawing/2014/main" xmlns="" id="{55343EB9-2937-4AC0-9A7D-59F327DD27B1}"/>
                  </a:ext>
                </a:extLst>
              </p:cNvPr>
              <p:cNvSpPr>
                <a:spLocks noChangeShapeType="1"/>
              </p:cNvSpPr>
              <p:nvPr userDrawn="1"/>
            </p:nvSpPr>
            <p:spPr bwMode="auto">
              <a:xfrm>
                <a:off x="445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8" name="Line 61">
                <a:extLst>
                  <a:ext uri="{FF2B5EF4-FFF2-40B4-BE49-F238E27FC236}">
                    <a16:creationId xmlns:a16="http://schemas.microsoft.com/office/drawing/2014/main" xmlns="" id="{07F57956-97F4-4144-A3BA-1B1ECC4F4DCB}"/>
                  </a:ext>
                </a:extLst>
              </p:cNvPr>
              <p:cNvSpPr>
                <a:spLocks noChangeShapeType="1"/>
              </p:cNvSpPr>
              <p:nvPr userDrawn="1"/>
            </p:nvSpPr>
            <p:spPr bwMode="auto">
              <a:xfrm>
                <a:off x="4360"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49" name="Line 62">
                <a:extLst>
                  <a:ext uri="{FF2B5EF4-FFF2-40B4-BE49-F238E27FC236}">
                    <a16:creationId xmlns:a16="http://schemas.microsoft.com/office/drawing/2014/main" xmlns="" id="{2F05E916-2925-4EF9-B558-A848867A0B63}"/>
                  </a:ext>
                </a:extLst>
              </p:cNvPr>
              <p:cNvSpPr>
                <a:spLocks noChangeShapeType="1"/>
              </p:cNvSpPr>
              <p:nvPr userDrawn="1"/>
            </p:nvSpPr>
            <p:spPr bwMode="auto">
              <a:xfrm>
                <a:off x="3888"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0" name="Line 63">
                <a:extLst>
                  <a:ext uri="{FF2B5EF4-FFF2-40B4-BE49-F238E27FC236}">
                    <a16:creationId xmlns:a16="http://schemas.microsoft.com/office/drawing/2014/main" xmlns="" id="{82F65BAE-F9AE-4837-9DA4-9CF619EBF16C}"/>
                  </a:ext>
                </a:extLst>
              </p:cNvPr>
              <p:cNvSpPr>
                <a:spLocks noChangeShapeType="1"/>
              </p:cNvSpPr>
              <p:nvPr userDrawn="1"/>
            </p:nvSpPr>
            <p:spPr bwMode="auto">
              <a:xfrm>
                <a:off x="3792"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1" name="Line 64">
                <a:extLst>
                  <a:ext uri="{FF2B5EF4-FFF2-40B4-BE49-F238E27FC236}">
                    <a16:creationId xmlns:a16="http://schemas.microsoft.com/office/drawing/2014/main" xmlns="" id="{C924245F-3318-46A3-8E5E-E6B613520E48}"/>
                  </a:ext>
                </a:extLst>
              </p:cNvPr>
              <p:cNvSpPr>
                <a:spLocks noChangeShapeType="1"/>
              </p:cNvSpPr>
              <p:nvPr userDrawn="1"/>
            </p:nvSpPr>
            <p:spPr bwMode="auto">
              <a:xfrm>
                <a:off x="3321"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152" name="Line 65">
                <a:extLst>
                  <a:ext uri="{FF2B5EF4-FFF2-40B4-BE49-F238E27FC236}">
                    <a16:creationId xmlns:a16="http://schemas.microsoft.com/office/drawing/2014/main" xmlns="" id="{0F1404B4-C5EB-404E-AAF0-261AE702ECDB}"/>
                  </a:ext>
                </a:extLst>
              </p:cNvPr>
              <p:cNvSpPr>
                <a:spLocks noChangeShapeType="1"/>
              </p:cNvSpPr>
              <p:nvPr userDrawn="1"/>
            </p:nvSpPr>
            <p:spPr bwMode="auto">
              <a:xfrm>
                <a:off x="3227"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2" name="Line 44">
                <a:extLst>
                  <a:ext uri="{FF2B5EF4-FFF2-40B4-BE49-F238E27FC236}">
                    <a16:creationId xmlns:a16="http://schemas.microsoft.com/office/drawing/2014/main" xmlns="" id="{29E12920-6D8C-4EFF-8B36-0B03256CA73F}"/>
                  </a:ext>
                </a:extLst>
              </p:cNvPr>
              <p:cNvSpPr>
                <a:spLocks noChangeShapeType="1"/>
              </p:cNvSpPr>
              <p:nvPr userDrawn="1"/>
            </p:nvSpPr>
            <p:spPr bwMode="auto">
              <a:xfrm>
                <a:off x="4"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sp>
            <p:nvSpPr>
              <p:cNvPr id="95" name="Line 43">
                <a:extLst>
                  <a:ext uri="{FF2B5EF4-FFF2-40B4-BE49-F238E27FC236}">
                    <a16:creationId xmlns:a16="http://schemas.microsoft.com/office/drawing/2014/main" xmlns="" id="{2DE47C2B-DD0F-4E28-B8E0-1FEAB2F77CC8}"/>
                  </a:ext>
                </a:extLst>
              </p:cNvPr>
              <p:cNvSpPr>
                <a:spLocks noChangeShapeType="1"/>
              </p:cNvSpPr>
              <p:nvPr userDrawn="1"/>
            </p:nvSpPr>
            <p:spPr bwMode="auto">
              <a:xfrm>
                <a:off x="7686" y="-689"/>
                <a:ext cx="0" cy="232"/>
              </a:xfrm>
              <a:prstGeom prst="line">
                <a:avLst/>
              </a:prstGeom>
              <a:noFill/>
              <a:ln w="3175"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buClrTx/>
                  <a:buFontTx/>
                  <a:buNone/>
                </a:pPr>
                <a:endParaRPr lang="en-GB" sz="1900" kern="1200">
                  <a:solidFill>
                    <a:srgbClr val="0F1941"/>
                  </a:solidFill>
                  <a:latin typeface="Tahoma"/>
                  <a:ea typeface="+mn-ea"/>
                </a:endParaRPr>
              </a:p>
            </p:txBody>
          </p:sp>
        </p:grpSp>
      </p:grpSp>
      <p:sp>
        <p:nvSpPr>
          <p:cNvPr id="2" name="Title Placeholder 1">
            <a:extLst>
              <a:ext uri="{FF2B5EF4-FFF2-40B4-BE49-F238E27FC236}">
                <a16:creationId xmlns:a16="http://schemas.microsoft.com/office/drawing/2014/main" xmlns="" id="{11D9AF73-17F9-450A-A2FA-B2875D7228D4}"/>
              </a:ext>
            </a:extLst>
          </p:cNvPr>
          <p:cNvSpPr>
            <a:spLocks noGrp="1"/>
          </p:cNvSpPr>
          <p:nvPr userDrawn="1">
            <p:ph type="title"/>
          </p:nvPr>
        </p:nvSpPr>
        <p:spPr bwMode="gray">
          <a:xfrm>
            <a:off x="762600" y="552451"/>
            <a:ext cx="10666800" cy="936000"/>
          </a:xfrm>
          <a:prstGeom prst="rect">
            <a:avLst/>
          </a:prstGeom>
        </p:spPr>
        <p:txBody>
          <a:bodyPr vert="horz" lIns="0" tIns="0" rIns="0" bIns="0" rtlCol="0" anchor="t" anchorCtr="0">
            <a:noAutofit/>
          </a:bodyPr>
          <a:lstStyle/>
          <a:p>
            <a:r>
              <a:rPr lang="en-US"/>
              <a:t>click to edit </a:t>
            </a:r>
            <a:br>
              <a:rPr lang="en-US"/>
            </a:br>
            <a:r>
              <a:rPr lang="en-US"/>
              <a:t>master title style</a:t>
            </a:r>
            <a:endParaRPr lang="en-GB"/>
          </a:p>
        </p:txBody>
      </p:sp>
      <p:sp>
        <p:nvSpPr>
          <p:cNvPr id="3" name="Text Placeholder 2">
            <a:extLst>
              <a:ext uri="{FF2B5EF4-FFF2-40B4-BE49-F238E27FC236}">
                <a16:creationId xmlns:a16="http://schemas.microsoft.com/office/drawing/2014/main" xmlns="" id="{D97DA3E9-ED9B-4D76-BC80-B6735F8BF0FF}"/>
              </a:ext>
            </a:extLst>
          </p:cNvPr>
          <p:cNvSpPr>
            <a:spLocks noGrp="1"/>
          </p:cNvSpPr>
          <p:nvPr userDrawn="1">
            <p:ph type="body" idx="1"/>
          </p:nvPr>
        </p:nvSpPr>
        <p:spPr bwMode="gray">
          <a:xfrm>
            <a:off x="762600" y="1660524"/>
            <a:ext cx="10666800" cy="4500000"/>
          </a:xfrm>
          <a:prstGeom prst="rect">
            <a:avLst/>
          </a:prstGeom>
          <a:noFill/>
        </p:spPr>
        <p:txBody>
          <a:bodyPr vert="horz" lIns="0" tIns="71962" rIns="0" bIns="0" rtlCol="0" anchor="t" anchorCtr="0">
            <a:noAutofit/>
          </a:bodyPr>
          <a:lstStyle/>
          <a:p>
            <a:pPr lvl="0"/>
            <a:r>
              <a:rPr lang="en-US"/>
              <a:t>level 1</a:t>
            </a:r>
          </a:p>
          <a:p>
            <a:pPr lvl="1"/>
            <a:r>
              <a:rPr lang="en-US"/>
              <a:t>level 2</a:t>
            </a:r>
          </a:p>
          <a:p>
            <a:pPr lvl="2"/>
            <a:r>
              <a:rPr lang="en-US"/>
              <a:t>level 3</a:t>
            </a:r>
          </a:p>
          <a:p>
            <a:pPr lvl="3"/>
            <a:r>
              <a:rPr lang="en-US"/>
              <a:t>level 4</a:t>
            </a:r>
          </a:p>
          <a:p>
            <a:pPr lvl="4"/>
            <a:r>
              <a:rPr lang="en-US"/>
              <a:t>level 5</a:t>
            </a:r>
          </a:p>
          <a:p>
            <a:pPr lvl="5"/>
            <a:r>
              <a:rPr lang="en-US"/>
              <a:t>level 6</a:t>
            </a:r>
          </a:p>
          <a:p>
            <a:pPr lvl="6"/>
            <a:r>
              <a:rPr lang="en-US"/>
              <a:t>level 7</a:t>
            </a:r>
          </a:p>
          <a:p>
            <a:pPr lvl="7"/>
            <a:r>
              <a:rPr lang="en-US"/>
              <a:t>level 8</a:t>
            </a:r>
          </a:p>
          <a:p>
            <a:pPr lvl="8"/>
            <a:r>
              <a:rPr lang="en-US"/>
              <a:t>level 9</a:t>
            </a:r>
            <a:endParaRPr lang="en-GB"/>
          </a:p>
        </p:txBody>
      </p:sp>
      <p:sp>
        <p:nvSpPr>
          <p:cNvPr id="5" name="Footer Placeholder 4">
            <a:extLst>
              <a:ext uri="{FF2B5EF4-FFF2-40B4-BE49-F238E27FC236}">
                <a16:creationId xmlns:a16="http://schemas.microsoft.com/office/drawing/2014/main" xmlns="" id="{65857E60-DFE7-400E-ABDF-68D03370677A}"/>
              </a:ext>
            </a:extLst>
          </p:cNvPr>
          <p:cNvSpPr>
            <a:spLocks noGrp="1"/>
          </p:cNvSpPr>
          <p:nvPr userDrawn="1">
            <p:ph type="ftr" sz="quarter" idx="3"/>
          </p:nvPr>
        </p:nvSpPr>
        <p:spPr bwMode="gray">
          <a:xfrm>
            <a:off x="6075254" y="6356360"/>
            <a:ext cx="5045871" cy="365125"/>
          </a:xfrm>
          <a:prstGeom prst="rect">
            <a:avLst/>
          </a:prstGeom>
        </p:spPr>
        <p:txBody>
          <a:bodyPr vert="horz" lIns="0" tIns="0" rIns="0" bIns="0" rtlCol="0" anchor="ctr"/>
          <a:lstStyle>
            <a:lvl1pPr algn="r">
              <a:defRPr sz="1100">
                <a:solidFill>
                  <a:srgbClr val="0F1941"/>
                </a:solidFill>
              </a:defRPr>
            </a:lvl1pPr>
          </a:lstStyle>
          <a:p>
            <a:pPr>
              <a:buClrTx/>
              <a:buFontTx/>
              <a:buNone/>
            </a:pPr>
            <a:r>
              <a:rPr lang="en-US" kern="1200" dirty="0">
                <a:latin typeface="Tahoma"/>
                <a:ea typeface="+mn-ea"/>
              </a:rPr>
              <a:t>© Randstad</a:t>
            </a:r>
            <a:endParaRPr lang="en-GB" kern="1200" dirty="0">
              <a:latin typeface="Tahoma"/>
              <a:ea typeface="+mn-ea"/>
            </a:endParaRPr>
          </a:p>
        </p:txBody>
      </p:sp>
      <p:sp>
        <p:nvSpPr>
          <p:cNvPr id="6" name="Slide Number Placeholder 5">
            <a:extLst>
              <a:ext uri="{FF2B5EF4-FFF2-40B4-BE49-F238E27FC236}">
                <a16:creationId xmlns:a16="http://schemas.microsoft.com/office/drawing/2014/main" xmlns="" id="{E7352EA9-F468-4EEA-BD87-5EE0ECAE6EDA}"/>
              </a:ext>
            </a:extLst>
          </p:cNvPr>
          <p:cNvSpPr>
            <a:spLocks noGrp="1"/>
          </p:cNvSpPr>
          <p:nvPr userDrawn="1">
            <p:ph type="sldNum" sz="quarter" idx="4"/>
          </p:nvPr>
        </p:nvSpPr>
        <p:spPr bwMode="gray">
          <a:xfrm>
            <a:off x="11166562" y="6356360"/>
            <a:ext cx="257127" cy="365125"/>
          </a:xfrm>
          <a:prstGeom prst="rect">
            <a:avLst/>
          </a:prstGeom>
        </p:spPr>
        <p:txBody>
          <a:bodyPr vert="horz" lIns="0" tIns="0" rIns="0" bIns="0" rtlCol="0" anchor="ctr"/>
          <a:lstStyle>
            <a:lvl1pPr algn="r">
              <a:defRPr sz="1100">
                <a:solidFill>
                  <a:srgbClr val="0F1941"/>
                </a:solidFill>
              </a:defRPr>
            </a:lvl1pPr>
          </a:lstStyle>
          <a:p>
            <a:pPr>
              <a:buClrTx/>
              <a:buFontTx/>
              <a:buNone/>
            </a:pPr>
            <a:fld id="{2A90DB4D-325A-4305-ABF4-0910C1AC2AD1}" type="slidenum">
              <a:rPr lang="en-US" kern="1200" smtClean="0">
                <a:latin typeface="Tahoma"/>
                <a:ea typeface="+mn-ea"/>
              </a:rPr>
              <a:pPr>
                <a:buClrTx/>
                <a:buFontTx/>
                <a:buNone/>
              </a:pPr>
              <a:t>‹N›</a:t>
            </a:fld>
            <a:endParaRPr lang="en-US" kern="1200" dirty="0">
              <a:latin typeface="Tahoma"/>
              <a:ea typeface="+mn-ea"/>
            </a:endParaRPr>
          </a:p>
        </p:txBody>
      </p:sp>
      <p:pic>
        <p:nvPicPr>
          <p:cNvPr id="90" name="Logo">
            <a:extLst>
              <a:ext uri="{FF2B5EF4-FFF2-40B4-BE49-F238E27FC236}">
                <a16:creationId xmlns:a16="http://schemas.microsoft.com/office/drawing/2014/main" xmlns="" id="{EC1801E3-5220-4A6F-B4D7-7668EB063E4B}"/>
              </a:ext>
            </a:extLst>
          </p:cNvPr>
          <p:cNvPicPr>
            <a:picLocks noChangeAspect="1"/>
          </p:cNvPicPr>
          <p:nvPr userDrawn="1"/>
        </p:nvPicPr>
        <p:blipFill rotWithShape="1">
          <a:blip r:embed="rId53"/>
          <a:srcRect r="76333"/>
          <a:stretch/>
        </p:blipFill>
        <p:spPr bwMode="black">
          <a:xfrm>
            <a:off x="765204" y="6293935"/>
            <a:ext cx="394495" cy="257580"/>
          </a:xfrm>
          <a:prstGeom prst="rect">
            <a:avLst/>
          </a:prstGeom>
        </p:spPr>
      </p:pic>
      <p:sp>
        <p:nvSpPr>
          <p:cNvPr id="109" name="Footer Placeholder 4">
            <a:extLst>
              <a:ext uri="{FF2B5EF4-FFF2-40B4-BE49-F238E27FC236}">
                <a16:creationId xmlns:a16="http://schemas.microsoft.com/office/drawing/2014/main" xmlns="" id="{32D07C1C-B610-49B7-9BAD-B25E6C1A6103}"/>
              </a:ext>
            </a:extLst>
          </p:cNvPr>
          <p:cNvSpPr txBox="1">
            <a:spLocks/>
          </p:cNvSpPr>
          <p:nvPr userDrawn="1"/>
        </p:nvSpPr>
        <p:spPr bwMode="gray">
          <a:xfrm>
            <a:off x="11157001" y="6356360"/>
            <a:ext cx="62979" cy="365125"/>
          </a:xfrm>
          <a:prstGeom prst="rect">
            <a:avLst/>
          </a:prstGeom>
        </p:spPr>
        <p:txBody>
          <a:bodyPr vert="horz" lIns="0" tIns="0" rIns="0" bIns="0" rtlCol="0" anchor="ctr"/>
          <a:lstStyle>
            <a:defPPr>
              <a:defRPr lang="en-US"/>
            </a:defPPr>
            <a:lvl1pPr marL="0" algn="r" defTabSz="914400" rtl="0" eaLnBrk="1" latinLnBrk="0" hangingPunct="1">
              <a:defRPr sz="1000" kern="1200">
                <a:solidFill>
                  <a:srgbClr val="0F194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lang="en-US" dirty="0"/>
              <a:t>|</a:t>
            </a:r>
            <a:endParaRPr lang="en-GB" dirty="0"/>
          </a:p>
        </p:txBody>
      </p:sp>
    </p:spTree>
    <p:extLst>
      <p:ext uri="{BB962C8B-B14F-4D97-AF65-F5344CB8AC3E}">
        <p14:creationId xmlns:p14="http://schemas.microsoft.com/office/powerpoint/2010/main" val="2388009643"/>
      </p:ext>
    </p:extLst>
  </p:cSld>
  <p:clrMap bg1="lt1" tx1="dk1" bg2="lt2" tx2="dk2" accent1="accent1" accent2="accent2" accent3="accent3" accent4="accent4" accent5="accent5" accent6="accent6" hlink="hlink" folHlink="folHlink"/>
  <p:sldLayoutIdLst>
    <p:sldLayoutId id="2147484086" r:id="rId1"/>
    <p:sldLayoutId id="2147484087" r:id="rId2"/>
    <p:sldLayoutId id="2147484088" r:id="rId3"/>
    <p:sldLayoutId id="2147484089" r:id="rId4"/>
    <p:sldLayoutId id="2147484090" r:id="rId5"/>
    <p:sldLayoutId id="2147484091" r:id="rId6"/>
    <p:sldLayoutId id="2147484092" r:id="rId7"/>
    <p:sldLayoutId id="2147484093" r:id="rId8"/>
    <p:sldLayoutId id="2147484094" r:id="rId9"/>
    <p:sldLayoutId id="2147484095" r:id="rId10"/>
    <p:sldLayoutId id="2147484096" r:id="rId11"/>
    <p:sldLayoutId id="2147484097" r:id="rId12"/>
    <p:sldLayoutId id="2147484098" r:id="rId13"/>
    <p:sldLayoutId id="2147484099" r:id="rId14"/>
    <p:sldLayoutId id="2147484100" r:id="rId15"/>
    <p:sldLayoutId id="2147484101" r:id="rId16"/>
    <p:sldLayoutId id="2147484102" r:id="rId17"/>
    <p:sldLayoutId id="2147484103" r:id="rId18"/>
    <p:sldLayoutId id="2147484104" r:id="rId19"/>
    <p:sldLayoutId id="2147484105" r:id="rId20"/>
    <p:sldLayoutId id="2147484106" r:id="rId21"/>
    <p:sldLayoutId id="2147484107" r:id="rId22"/>
    <p:sldLayoutId id="2147484108" r:id="rId23"/>
    <p:sldLayoutId id="2147484109" r:id="rId24"/>
    <p:sldLayoutId id="2147484110" r:id="rId25"/>
    <p:sldLayoutId id="2147484111" r:id="rId26"/>
    <p:sldLayoutId id="2147484112" r:id="rId27"/>
    <p:sldLayoutId id="2147484113" r:id="rId28"/>
    <p:sldLayoutId id="2147484114" r:id="rId29"/>
    <p:sldLayoutId id="2147484115" r:id="rId30"/>
    <p:sldLayoutId id="2147484116" r:id="rId31"/>
    <p:sldLayoutId id="2147484117" r:id="rId32"/>
    <p:sldLayoutId id="2147484118" r:id="rId33"/>
    <p:sldLayoutId id="2147484119" r:id="rId34"/>
    <p:sldLayoutId id="2147484120" r:id="rId35"/>
    <p:sldLayoutId id="2147484121" r:id="rId36"/>
    <p:sldLayoutId id="2147484122" r:id="rId37"/>
    <p:sldLayoutId id="2147484123" r:id="rId38"/>
    <p:sldLayoutId id="2147484124" r:id="rId39"/>
    <p:sldLayoutId id="2147484125" r:id="rId40"/>
    <p:sldLayoutId id="2147484126" r:id="rId41"/>
    <p:sldLayoutId id="2147484127" r:id="rId42"/>
    <p:sldLayoutId id="2147484128" r:id="rId43"/>
    <p:sldLayoutId id="2147484129" r:id="rId44"/>
    <p:sldLayoutId id="2147484130" r:id="rId45"/>
    <p:sldLayoutId id="2147484131" r:id="rId46"/>
    <p:sldLayoutId id="2147484132" r:id="rId47"/>
    <p:sldLayoutId id="2147484133" r:id="rId48"/>
    <p:sldLayoutId id="2147484134" r:id="rId49"/>
    <p:sldLayoutId id="2147484585" r:id="rId50"/>
    <p:sldLayoutId id="2147484586" r:id="rId51"/>
  </p:sldLayoutIdLst>
  <p:hf hdr="0" dt="0"/>
  <p:txStyles>
    <p:titleStyle>
      <a:lvl1pPr algn="l" defTabSz="913720" rtl="0" eaLnBrk="1" latinLnBrk="0" hangingPunct="1">
        <a:lnSpc>
          <a:spcPct val="101000"/>
        </a:lnSpc>
        <a:spcBef>
          <a:spcPct val="0"/>
        </a:spcBef>
        <a:buNone/>
        <a:defRPr sz="3100" kern="1200">
          <a:solidFill>
            <a:schemeClr val="tx1"/>
          </a:solidFill>
          <a:latin typeface="+mj-lt"/>
          <a:ea typeface="+mj-ea"/>
          <a:cs typeface="+mj-cs"/>
        </a:defRPr>
      </a:lvl1pPr>
    </p:titleStyle>
    <p:bodyStyle>
      <a:lvl1pPr marL="251832" indent="-251832" algn="l" defTabSz="913720" rtl="0" eaLnBrk="1" latinLnBrk="0" hangingPunct="1">
        <a:lnSpc>
          <a:spcPct val="114000"/>
        </a:lnSpc>
        <a:spcBef>
          <a:spcPts val="0"/>
        </a:spcBef>
        <a:buClr>
          <a:schemeClr val="accent1"/>
        </a:buClr>
        <a:buSzPct val="100000"/>
        <a:buFont typeface="Tahoma" panose="020B0604020202020204" pitchFamily="34" charset="0"/>
        <a:buChar char="•"/>
        <a:defRPr sz="2000" kern="1200">
          <a:solidFill>
            <a:schemeClr val="tx1"/>
          </a:solidFill>
          <a:latin typeface="+mn-lt"/>
          <a:ea typeface="+mn-ea"/>
          <a:cs typeface="+mn-cs"/>
        </a:defRPr>
      </a:lvl1pPr>
      <a:lvl2pPr marL="503662" indent="-251832" algn="l" defTabSz="913720" rtl="0" eaLnBrk="1" latinLnBrk="0" hangingPunct="1">
        <a:lnSpc>
          <a:spcPct val="114000"/>
        </a:lnSpc>
        <a:spcBef>
          <a:spcPts val="0"/>
        </a:spcBef>
        <a:buClr>
          <a:schemeClr val="accent2"/>
        </a:buClr>
        <a:buSzPct val="100000"/>
        <a:buFont typeface="Tahoma" panose="020B0604020202020204" pitchFamily="34" charset="0"/>
        <a:buChar char="•"/>
        <a:tabLst/>
        <a:defRPr sz="2000" kern="1200">
          <a:solidFill>
            <a:schemeClr val="tx1"/>
          </a:solidFill>
          <a:latin typeface="+mn-lt"/>
          <a:ea typeface="+mn-ea"/>
          <a:cs typeface="+mn-cs"/>
        </a:defRPr>
      </a:lvl2pPr>
      <a:lvl3pPr marL="755477" indent="-251832" algn="l" defTabSz="913720" rtl="0" eaLnBrk="1" latinLnBrk="0" hangingPunct="1">
        <a:lnSpc>
          <a:spcPct val="120000"/>
        </a:lnSpc>
        <a:spcBef>
          <a:spcPts val="0"/>
        </a:spcBef>
        <a:buClr>
          <a:schemeClr val="accent3"/>
        </a:buClr>
        <a:buFont typeface="Tahoma" panose="020B0604020202020204" pitchFamily="34" charset="0"/>
        <a:buChar char="•"/>
        <a:defRPr sz="1900" kern="1200">
          <a:solidFill>
            <a:schemeClr val="tx1"/>
          </a:solidFill>
          <a:latin typeface="+mn-lt"/>
          <a:ea typeface="+mn-ea"/>
          <a:cs typeface="+mn-cs"/>
        </a:defRPr>
      </a:lvl3pPr>
      <a:lvl4pPr marL="1007291" indent="-251832" algn="l" defTabSz="913720" rtl="0" eaLnBrk="1" latinLnBrk="0" hangingPunct="1">
        <a:lnSpc>
          <a:spcPct val="120000"/>
        </a:lnSpc>
        <a:spcBef>
          <a:spcPts val="0"/>
        </a:spcBef>
        <a:buClr>
          <a:schemeClr val="accent4"/>
        </a:buClr>
        <a:buFont typeface="Tahoma" panose="020B0604020202020204" pitchFamily="34" charset="0"/>
        <a:buChar char="•"/>
        <a:defRPr sz="1900" kern="1200">
          <a:solidFill>
            <a:schemeClr val="tx1"/>
          </a:solidFill>
          <a:latin typeface="+mn-lt"/>
          <a:ea typeface="+mn-ea"/>
          <a:cs typeface="+mn-cs"/>
        </a:defRPr>
      </a:lvl4pPr>
      <a:lvl5pPr marL="1259107"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5pPr>
      <a:lvl6pPr marL="1510954" indent="-250656" algn="l" defTabSz="913720" rtl="0" eaLnBrk="1" latinLnBrk="0" hangingPunct="1">
        <a:lnSpc>
          <a:spcPct val="120000"/>
        </a:lnSpc>
        <a:spcBef>
          <a:spcPts val="0"/>
        </a:spcBef>
        <a:buFont typeface="Tahoma" panose="020B0604020202020204" pitchFamily="34" charset="0"/>
        <a:buChar char="–"/>
        <a:defRPr sz="1600" kern="1200">
          <a:solidFill>
            <a:schemeClr val="tx1"/>
          </a:solidFill>
          <a:latin typeface="+mn-lt"/>
          <a:ea typeface="+mn-ea"/>
          <a:cs typeface="+mn-cs"/>
        </a:defRPr>
      </a:lvl6pPr>
      <a:lvl7pPr marL="1762768"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7pPr>
      <a:lvl8pPr marL="201460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8pPr>
      <a:lvl9pPr marL="2266430" indent="-251832" algn="l" defTabSz="913720" rtl="0" eaLnBrk="1" latinLnBrk="0" hangingPunct="1">
        <a:lnSpc>
          <a:spcPct val="120000"/>
        </a:lnSpc>
        <a:spcBef>
          <a:spcPts val="0"/>
        </a:spcBef>
        <a:buFont typeface="Tahoma"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913720" rtl="0" eaLnBrk="1" latinLnBrk="0" hangingPunct="1">
        <a:defRPr sz="1900" kern="1200">
          <a:solidFill>
            <a:schemeClr val="tx1"/>
          </a:solidFill>
          <a:latin typeface="+mn-lt"/>
          <a:ea typeface="+mn-ea"/>
          <a:cs typeface="+mn-cs"/>
        </a:defRPr>
      </a:lvl1pPr>
      <a:lvl2pPr marL="0" algn="l" defTabSz="913720" rtl="0" eaLnBrk="1" latinLnBrk="0" hangingPunct="1">
        <a:defRPr sz="1600" kern="1200">
          <a:solidFill>
            <a:schemeClr val="tx1"/>
          </a:solidFill>
          <a:latin typeface="+mn-lt"/>
          <a:ea typeface="+mn-ea"/>
          <a:cs typeface="+mn-cs"/>
        </a:defRPr>
      </a:lvl2pPr>
      <a:lvl3pPr marL="0" algn="l" defTabSz="913720" rtl="0" eaLnBrk="1" latinLnBrk="0" hangingPunct="1">
        <a:defRPr sz="1500" kern="1200">
          <a:solidFill>
            <a:schemeClr val="tx1"/>
          </a:solidFill>
          <a:latin typeface="+mn-lt"/>
          <a:ea typeface="+mn-ea"/>
          <a:cs typeface="+mn-cs"/>
        </a:defRPr>
      </a:lvl3pPr>
      <a:lvl4pPr marL="456843" algn="l" defTabSz="913720" rtl="0" eaLnBrk="1" latinLnBrk="0" hangingPunct="1">
        <a:defRPr sz="1500" kern="1200">
          <a:solidFill>
            <a:schemeClr val="tx1"/>
          </a:solidFill>
          <a:latin typeface="+mn-lt"/>
          <a:ea typeface="+mn-ea"/>
          <a:cs typeface="+mn-cs"/>
        </a:defRPr>
      </a:lvl4pPr>
      <a:lvl5pPr marL="1370580" algn="l" defTabSz="913720" rtl="0" eaLnBrk="1" latinLnBrk="0" hangingPunct="1">
        <a:defRPr sz="1500" kern="1200">
          <a:solidFill>
            <a:schemeClr val="tx1"/>
          </a:solidFill>
          <a:latin typeface="+mn-lt"/>
          <a:ea typeface="+mn-ea"/>
          <a:cs typeface="+mn-cs"/>
        </a:defRPr>
      </a:lvl5pPr>
      <a:lvl6pPr marL="1827440" algn="l" defTabSz="913720" rtl="0" eaLnBrk="1" latinLnBrk="0" hangingPunct="1">
        <a:defRPr sz="1500" kern="1200">
          <a:solidFill>
            <a:schemeClr val="tx1"/>
          </a:solidFill>
          <a:latin typeface="+mn-lt"/>
          <a:ea typeface="+mn-ea"/>
          <a:cs typeface="+mn-cs"/>
        </a:defRPr>
      </a:lvl6pPr>
      <a:lvl7pPr marL="2284318" algn="l" defTabSz="913720" rtl="0" eaLnBrk="1" latinLnBrk="0" hangingPunct="1">
        <a:defRPr sz="1500" kern="1200">
          <a:solidFill>
            <a:schemeClr val="tx1"/>
          </a:solidFill>
          <a:latin typeface="+mn-lt"/>
          <a:ea typeface="+mn-ea"/>
          <a:cs typeface="+mn-cs"/>
        </a:defRPr>
      </a:lvl7pPr>
      <a:lvl8pPr marL="2741158" algn="l" defTabSz="913720" rtl="0" eaLnBrk="1" latinLnBrk="0" hangingPunct="1">
        <a:defRPr sz="1500" kern="1200">
          <a:solidFill>
            <a:schemeClr val="tx1"/>
          </a:solidFill>
          <a:latin typeface="+mn-lt"/>
          <a:ea typeface="+mn-ea"/>
          <a:cs typeface="+mn-cs"/>
        </a:defRPr>
      </a:lvl8pPr>
      <a:lvl9pPr marL="3198000" algn="l" defTabSz="913720" rtl="0" eaLnBrk="1" latinLnBrk="0" hangingPunct="1">
        <a:defRPr sz="15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3840" userDrawn="1">
          <p15:clr>
            <a:srgbClr val="F26B43"/>
          </p15:clr>
        </p15:guide>
        <p15:guide id="3" pos="483" userDrawn="1">
          <p15:clr>
            <a:srgbClr val="F26B43"/>
          </p15:clr>
        </p15:guide>
        <p15:guide id="4" pos="7197" userDrawn="1">
          <p15:clr>
            <a:srgbClr val="F26B43"/>
          </p15:clr>
        </p15:guide>
        <p15:guide id="5" orient="horz" pos="3884" userDrawn="1">
          <p15:clr>
            <a:srgbClr val="F26B43"/>
          </p15:clr>
        </p15:guide>
        <p15:guide id="6" orient="horz" pos="1046"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Rectangle 9">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graphicFrame>
        <p:nvGraphicFramePr>
          <p:cNvPr id="1027" name="Object 8"/>
          <p:cNvGraphicFramePr>
            <a:graphicFrameLocks noChangeAspect="1"/>
          </p:cNvGraphicFramePr>
          <p:nvPr/>
        </p:nvGraphicFramePr>
        <p:xfrm>
          <a:off x="2020277" y="2595565"/>
          <a:ext cx="8153400" cy="1666875"/>
        </p:xfrm>
        <a:graphic>
          <a:graphicData uri="http://schemas.openxmlformats.org/presentationml/2006/ole">
            <mc:AlternateContent xmlns:mc="http://schemas.openxmlformats.org/markup-compatibility/2006">
              <mc:Choice xmlns:v="urn:schemas-microsoft-com:vml" Requires="v">
                <p:oleObj spid="_x0000_s5155" name="Immagine bitmap" r:id="rId20" imgW="1523810" imgH="1523810" progId="PBrush">
                  <p:embed/>
                </p:oleObj>
              </mc:Choice>
              <mc:Fallback>
                <p:oleObj name="Immagine bitmap" r:id="rId20" imgW="1523810" imgH="1523810" progId="PBrush">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020277" y="2595565"/>
                        <a:ext cx="81534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31" name="Rectangle 11">
            <a:extLst/>
          </p:cNvPr>
          <p:cNvSpPr>
            <a:spLocks noChangeArrowheads="1"/>
          </p:cNvSpPr>
          <p:nvPr userDrawn="1"/>
        </p:nvSpPr>
        <p:spPr bwMode="auto">
          <a:xfrm>
            <a:off x="2020277" y="2595567"/>
            <a:ext cx="12192000" cy="415492"/>
          </a:xfrm>
          <a:prstGeom prst="rect">
            <a:avLst/>
          </a:prstGeom>
          <a:noFill/>
          <a:ln>
            <a:noFill/>
          </a:ln>
          <a:extLst/>
        </p:spPr>
        <p:txBody>
          <a:bodyPr lIns="121834" tIns="60917" rIns="121834" bIns="60917">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en-US" altLang="it-IT" sz="1900" kern="1200">
              <a:solidFill>
                <a:srgbClr val="000000"/>
              </a:solidFill>
              <a:ea typeface="+mn-ea"/>
            </a:endParaRPr>
          </a:p>
        </p:txBody>
      </p:sp>
      <p:sp>
        <p:nvSpPr>
          <p:cNvPr id="10" name="Rettangolo 9">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sp>
        <p:nvSpPr>
          <p:cNvPr id="11" name="Rectangle 2">
            <a:extLst/>
          </p:cNvPr>
          <p:cNvSpPr txBox="1">
            <a:spLocks noChangeArrowheads="1"/>
          </p:cNvSpPr>
          <p:nvPr userDrawn="1"/>
        </p:nvSpPr>
        <p:spPr bwMode="auto">
          <a:xfrm>
            <a:off x="158261" y="238125"/>
            <a:ext cx="5494216"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fontAlgn="base">
              <a:spcBef>
                <a:spcPct val="0"/>
              </a:spcBef>
              <a:spcAft>
                <a:spcPct val="0"/>
              </a:spcAft>
              <a:buClrTx/>
              <a:buFontTx/>
              <a:buNone/>
              <a:defRPr/>
            </a:pPr>
            <a:r>
              <a:rPr lang="it-IT" altLang="it-IT" sz="2800" b="1" kern="1200">
                <a:solidFill>
                  <a:srgbClr val="FFFFFF"/>
                </a:solidFill>
                <a:ea typeface="+mn-ea"/>
              </a:rPr>
              <a:t>LABLAW oggi</a:t>
            </a:r>
          </a:p>
        </p:txBody>
      </p:sp>
      <p:pic>
        <p:nvPicPr>
          <p:cNvPr id="3" name="Immagine 9"/>
          <p:cNvPicPr>
            <a:picLocks noChangeAspect="1"/>
          </p:cNvPicPr>
          <p:nvPr userDrawn="1"/>
        </p:nvPicPr>
        <p:blipFill>
          <a:blip r:embed="rId22">
            <a:extLst>
              <a:ext uri="{28A0092B-C50C-407E-A947-70E740481C1C}">
                <a14:useLocalDpi xmlns:a14="http://schemas.microsoft.com/office/drawing/2010/main" val="0"/>
              </a:ext>
            </a:extLst>
          </a:blip>
          <a:srcRect/>
          <a:stretch>
            <a:fillRect/>
          </a:stretch>
        </p:blipFill>
        <p:spPr bwMode="auto">
          <a:xfrm>
            <a:off x="8665352" y="-15875"/>
            <a:ext cx="2575169"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ttangolo 12">
            <a:extLst/>
          </p:cNvPr>
          <p:cNvSpPr/>
          <p:nvPr userDrawn="1"/>
        </p:nvSpPr>
        <p:spPr>
          <a:xfrm>
            <a:off x="0" y="-39688"/>
            <a:ext cx="12192000" cy="1341439"/>
          </a:xfrm>
          <a:prstGeom prst="rect">
            <a:avLst/>
          </a:prstGeom>
          <a:solidFill>
            <a:srgbClr val="00206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834" tIns="60917" rIns="121834" bIns="60917"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3674" eaLnBrk="0" fontAlgn="base" hangingPunct="0">
              <a:spcBef>
                <a:spcPct val="0"/>
              </a:spcBef>
              <a:spcAft>
                <a:spcPct val="0"/>
              </a:spcAft>
              <a:buClrTx/>
              <a:buFontTx/>
              <a:buNone/>
              <a:defRPr/>
            </a:pPr>
            <a:endParaRPr lang="it-IT" altLang="it-IT" sz="2800" b="1" i="1" kern="1200">
              <a:solidFill>
                <a:srgbClr val="FFFFFF"/>
              </a:solidFill>
            </a:endParaRPr>
          </a:p>
        </p:txBody>
      </p:sp>
      <p:pic>
        <p:nvPicPr>
          <p:cNvPr id="1033" name="Immagine 9"/>
          <p:cNvPicPr>
            <a:picLocks noChangeAspect="1"/>
          </p:cNvPicPr>
          <p:nvPr userDrawn="1"/>
        </p:nvPicPr>
        <p:blipFill>
          <a:blip r:embed="rId22">
            <a:extLst>
              <a:ext uri="{28A0092B-C50C-407E-A947-70E740481C1C}">
                <a14:useLocalDpi xmlns:a14="http://schemas.microsoft.com/office/drawing/2010/main" val="0"/>
              </a:ext>
            </a:extLst>
          </a:blip>
          <a:srcRect/>
          <a:stretch>
            <a:fillRect/>
          </a:stretch>
        </p:blipFill>
        <p:spPr bwMode="auto">
          <a:xfrm>
            <a:off x="8665352" y="-100012"/>
            <a:ext cx="2575169" cy="15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 name="Picture 3" descr="\\Serverdomagg\condivisa\Cesare Colonna\COMUNICAZIONE\Loghi\LEG_Logo_final_proud_member_of_New_20.1.16.jpeg"/>
          <p:cNvPicPr>
            <a:picLocks noChangeAspect="1" noChangeArrowheads="1"/>
          </p:cNvPicPr>
          <p:nvPr userDrawn="1"/>
        </p:nvPicPr>
        <p:blipFill>
          <a:blip r:embed="rId23">
            <a:extLst>
              <a:ext uri="{28A0092B-C50C-407E-A947-70E740481C1C}">
                <a14:useLocalDpi xmlns:a14="http://schemas.microsoft.com/office/drawing/2010/main" val="0"/>
              </a:ext>
            </a:extLst>
          </a:blip>
          <a:srcRect/>
          <a:stretch>
            <a:fillRect/>
          </a:stretch>
        </p:blipFill>
        <p:spPr bwMode="auto">
          <a:xfrm>
            <a:off x="9464473" y="6270625"/>
            <a:ext cx="1946031"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Segnaposto piè di pagina 1">
            <a:extLst/>
          </p:cNvPr>
          <p:cNvSpPr txBox="1">
            <a:spLocks/>
          </p:cNvSpPr>
          <p:nvPr userDrawn="1"/>
        </p:nvSpPr>
        <p:spPr bwMode="auto">
          <a:xfrm>
            <a:off x="4165600" y="6267453"/>
            <a:ext cx="38608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3674" fontAlgn="base">
              <a:spcBef>
                <a:spcPct val="0"/>
              </a:spcBef>
              <a:spcAft>
                <a:spcPct val="0"/>
              </a:spcAft>
              <a:buClrTx/>
              <a:buFontTx/>
              <a:buNone/>
              <a:defRPr/>
            </a:pPr>
            <a:endParaRPr lang="it-IT" altLang="it-IT" sz="1100" kern="1200">
              <a:solidFill>
                <a:srgbClr val="000000"/>
              </a:solidFill>
              <a:ea typeface="+mn-ea"/>
            </a:endParaRPr>
          </a:p>
          <a:p>
            <a:pPr algn="ctr" defTabSz="913674" fontAlgn="base">
              <a:spcBef>
                <a:spcPct val="0"/>
              </a:spcBef>
              <a:spcAft>
                <a:spcPct val="0"/>
              </a:spcAft>
              <a:buClrTx/>
              <a:buFontTx/>
              <a:buNone/>
              <a:defRPr/>
            </a:pPr>
            <a:r>
              <a:rPr lang="it-IT" altLang="it-IT" sz="1100" kern="1200">
                <a:solidFill>
                  <a:srgbClr val="898989"/>
                </a:solidFill>
                <a:latin typeface="Calibri" panose="020F0502020204030204" pitchFamily="34" charset="0"/>
                <a:ea typeface="+mn-ea"/>
              </a:rPr>
              <a:t>© Riproduzione riservata</a:t>
            </a:r>
            <a:endParaRPr lang="it-IT" altLang="it-IT" sz="1100" kern="1200">
              <a:solidFill>
                <a:srgbClr val="000000"/>
              </a:solidFill>
              <a:ea typeface="+mn-ea"/>
            </a:endParaRPr>
          </a:p>
        </p:txBody>
      </p:sp>
      <p:sp>
        <p:nvSpPr>
          <p:cNvPr id="1037" name="Segnaposto contenuto 1">
            <a:extLst/>
          </p:cNvPr>
          <p:cNvSpPr txBox="1">
            <a:spLocks/>
          </p:cNvSpPr>
          <p:nvPr userDrawn="1"/>
        </p:nvSpPr>
        <p:spPr bwMode="auto">
          <a:xfrm>
            <a:off x="1131279" y="1700213"/>
            <a:ext cx="10105292" cy="403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34" tIns="60917" rIns="121834" bIns="60917"/>
          <a:lstStyle>
            <a:lvl1pPr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 Lorem </a:t>
            </a:r>
            <a:r>
              <a:rPr lang="it-IT" altLang="it-IT" sz="1900" i="1" kern="1200" dirty="0" err="1">
                <a:solidFill>
                  <a:srgbClr val="808080"/>
                </a:solidFill>
                <a:ea typeface="+mn-ea"/>
              </a:rPr>
              <a:t>ipsum</a:t>
            </a:r>
            <a:r>
              <a:rPr lang="it-IT" altLang="it-IT" sz="1900" i="1" kern="1200" dirty="0">
                <a:solidFill>
                  <a:srgbClr val="808080"/>
                </a:solidFill>
                <a:ea typeface="+mn-ea"/>
              </a:rPr>
              <a:t> </a:t>
            </a:r>
            <a:r>
              <a:rPr lang="it-IT" altLang="it-IT" sz="1900" i="1" kern="1200" dirty="0" err="1">
                <a:solidFill>
                  <a:srgbClr val="808080"/>
                </a:solidFill>
                <a:ea typeface="+mn-ea"/>
              </a:rPr>
              <a:t>dolor</a:t>
            </a:r>
            <a:r>
              <a:rPr lang="it-IT" altLang="it-IT" sz="1900" i="1" kern="1200" dirty="0">
                <a:solidFill>
                  <a:srgbClr val="808080"/>
                </a:solidFill>
                <a:ea typeface="+mn-ea"/>
              </a:rPr>
              <a:t> </a:t>
            </a:r>
            <a:r>
              <a:rPr lang="it-IT" altLang="it-IT" sz="1900" i="1" kern="1200" dirty="0" err="1">
                <a:solidFill>
                  <a:srgbClr val="808080"/>
                </a:solidFill>
                <a:ea typeface="+mn-ea"/>
              </a:rPr>
              <a:t>sit</a:t>
            </a:r>
            <a:r>
              <a:rPr lang="it-IT" altLang="it-IT" sz="1900" i="1" kern="1200" dirty="0">
                <a:solidFill>
                  <a:srgbClr val="808080"/>
                </a:solidFill>
                <a:ea typeface="+mn-ea"/>
              </a:rPr>
              <a:t> </a:t>
            </a:r>
            <a:r>
              <a:rPr lang="it-IT" altLang="it-IT" sz="1900" i="1" kern="1200" dirty="0" err="1">
                <a:solidFill>
                  <a:srgbClr val="808080"/>
                </a:solidFill>
                <a:ea typeface="+mn-ea"/>
              </a:rPr>
              <a:t>amet</a:t>
            </a:r>
            <a:r>
              <a:rPr lang="it-IT" altLang="it-IT" sz="1900" i="1" kern="1200" dirty="0">
                <a:solidFill>
                  <a:srgbClr val="808080"/>
                </a:solidFill>
                <a:ea typeface="+mn-ea"/>
              </a:rPr>
              <a:t>, </a:t>
            </a:r>
            <a:r>
              <a:rPr lang="it-IT" altLang="it-IT" sz="1900" i="1" kern="1200" dirty="0" err="1">
                <a:solidFill>
                  <a:srgbClr val="808080"/>
                </a:solidFill>
                <a:ea typeface="+mn-ea"/>
              </a:rPr>
              <a:t>consectetur</a:t>
            </a:r>
            <a:r>
              <a:rPr lang="it-IT" altLang="it-IT" sz="1900" i="1" kern="1200" dirty="0">
                <a:solidFill>
                  <a:srgbClr val="808080"/>
                </a:solidFill>
                <a:ea typeface="+mn-ea"/>
              </a:rPr>
              <a:t> </a:t>
            </a:r>
            <a:r>
              <a:rPr lang="it-IT" altLang="it-IT" sz="1900" i="1" kern="1200" dirty="0" err="1">
                <a:solidFill>
                  <a:srgbClr val="808080"/>
                </a:solidFill>
                <a:ea typeface="+mn-ea"/>
              </a:rPr>
              <a:t>adipisci</a:t>
            </a:r>
            <a:r>
              <a:rPr lang="it-IT" altLang="it-IT" sz="1900" i="1" kern="1200" dirty="0">
                <a:solidFill>
                  <a:srgbClr val="808080"/>
                </a:solidFill>
                <a:ea typeface="+mn-ea"/>
              </a:rPr>
              <a:t> </a:t>
            </a:r>
            <a:r>
              <a:rPr lang="it-IT" altLang="it-IT" sz="1900" i="1" kern="1200" dirty="0" err="1">
                <a:solidFill>
                  <a:srgbClr val="808080"/>
                </a:solidFill>
                <a:ea typeface="+mn-ea"/>
              </a:rPr>
              <a:t>elit</a:t>
            </a:r>
            <a:r>
              <a:rPr lang="it-IT" altLang="it-IT" sz="1900" i="1" kern="1200" dirty="0">
                <a:solidFill>
                  <a:srgbClr val="808080"/>
                </a:solidFill>
                <a:ea typeface="+mn-ea"/>
              </a:rPr>
              <a:t>, </a:t>
            </a:r>
            <a:r>
              <a:rPr lang="it-IT" altLang="it-IT" sz="1900" i="1" kern="1200" dirty="0" err="1">
                <a:solidFill>
                  <a:srgbClr val="808080"/>
                </a:solidFill>
                <a:ea typeface="+mn-ea"/>
              </a:rPr>
              <a:t>sed</a:t>
            </a:r>
            <a:r>
              <a:rPr lang="it-IT" altLang="it-IT" sz="1900" i="1" kern="1200" dirty="0">
                <a:solidFill>
                  <a:srgbClr val="808080"/>
                </a:solidFill>
                <a:ea typeface="+mn-ea"/>
              </a:rPr>
              <a:t> </a:t>
            </a:r>
            <a:r>
              <a:rPr lang="it-IT" altLang="it-IT" sz="1900" i="1" kern="1200" dirty="0" err="1">
                <a:solidFill>
                  <a:srgbClr val="808080"/>
                </a:solidFill>
                <a:ea typeface="+mn-ea"/>
              </a:rPr>
              <a:t>eiusmod</a:t>
            </a:r>
            <a:r>
              <a:rPr lang="it-IT" altLang="it-IT" sz="1900" i="1" kern="1200" dirty="0">
                <a:solidFill>
                  <a:srgbClr val="808080"/>
                </a:solidFill>
                <a:ea typeface="+mn-ea"/>
              </a:rPr>
              <a:t> </a:t>
            </a:r>
            <a:r>
              <a:rPr lang="it-IT" altLang="it-IT" sz="1900" i="1" kern="1200" dirty="0" err="1">
                <a:solidFill>
                  <a:srgbClr val="808080"/>
                </a:solidFill>
                <a:ea typeface="+mn-ea"/>
              </a:rPr>
              <a:t>tempor</a:t>
            </a:r>
            <a:r>
              <a:rPr lang="it-IT" altLang="it-IT" sz="1900" i="1" kern="1200" dirty="0">
                <a:solidFill>
                  <a:srgbClr val="808080"/>
                </a:solidFill>
                <a:ea typeface="+mn-ea"/>
              </a:rPr>
              <a:t> </a:t>
            </a:r>
            <a:r>
              <a:rPr lang="it-IT" altLang="it-IT" sz="1900" i="1" kern="1200" dirty="0" err="1">
                <a:solidFill>
                  <a:srgbClr val="808080"/>
                </a:solidFill>
                <a:ea typeface="+mn-ea"/>
              </a:rPr>
              <a:t>incidunt</a:t>
            </a:r>
            <a:r>
              <a:rPr lang="it-IT" altLang="it-IT" sz="1900" i="1" kern="1200" dirty="0">
                <a:solidFill>
                  <a:srgbClr val="808080"/>
                </a:solidFill>
                <a:ea typeface="+mn-ea"/>
              </a:rPr>
              <a:t> ut </a:t>
            </a:r>
            <a:r>
              <a:rPr lang="it-IT" altLang="it-IT" sz="1900" i="1" kern="1200" dirty="0" err="1">
                <a:solidFill>
                  <a:srgbClr val="808080"/>
                </a:solidFill>
                <a:ea typeface="+mn-ea"/>
              </a:rPr>
              <a:t>labore</a:t>
            </a:r>
            <a:r>
              <a:rPr lang="it-IT" altLang="it-IT" sz="1900" i="1" kern="1200" dirty="0">
                <a:solidFill>
                  <a:srgbClr val="808080"/>
                </a:solidFill>
                <a:ea typeface="+mn-ea"/>
              </a:rPr>
              <a:t> et dolore magna </a:t>
            </a:r>
            <a:r>
              <a:rPr lang="it-IT" altLang="it-IT" sz="1900" i="1" kern="1200" dirty="0" err="1">
                <a:solidFill>
                  <a:srgbClr val="808080"/>
                </a:solidFill>
                <a:ea typeface="+mn-ea"/>
              </a:rPr>
              <a:t>aliqua</a:t>
            </a:r>
            <a:r>
              <a:rPr lang="it-IT" altLang="it-IT" sz="1900" i="1" kern="1200" dirty="0">
                <a:solidFill>
                  <a:srgbClr val="808080"/>
                </a:solidFill>
                <a:ea typeface="+mn-ea"/>
              </a:rPr>
              <a:t>. </a:t>
            </a:r>
            <a:r>
              <a:rPr lang="it-IT" altLang="it-IT" sz="1900" kern="1200" dirty="0">
                <a:solidFill>
                  <a:srgbClr val="FF0000"/>
                </a:solidFill>
                <a:ea typeface="+mn-ea"/>
              </a:rPr>
              <a:t>[FONT </a:t>
            </a:r>
            <a:r>
              <a:rPr lang="it-IT" altLang="it-IT" sz="1900" kern="1200" dirty="0" err="1">
                <a:solidFill>
                  <a:srgbClr val="FF0000"/>
                </a:solidFill>
                <a:ea typeface="+mn-ea"/>
              </a:rPr>
              <a:t>Arial</a:t>
            </a:r>
            <a:r>
              <a:rPr lang="it-IT" altLang="it-IT" sz="1900" kern="1200" dirty="0">
                <a:solidFill>
                  <a:srgbClr val="FF0000"/>
                </a:solidFill>
                <a:ea typeface="+mn-ea"/>
              </a:rPr>
              <a:t> (Corpo) 18]</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100" i="1" kern="1200" dirty="0">
                <a:solidFill>
                  <a:srgbClr val="808080"/>
                </a:solidFill>
                <a:ea typeface="+mn-ea"/>
              </a:rPr>
              <a:t> </a:t>
            </a:r>
            <a:r>
              <a:rPr lang="it-IT" altLang="it-IT" sz="1100" kern="1200" dirty="0">
                <a:solidFill>
                  <a:srgbClr val="FF0000"/>
                </a:solidFill>
                <a:ea typeface="+mn-ea"/>
              </a:rPr>
              <a:t>[FONT </a:t>
            </a:r>
            <a:r>
              <a:rPr lang="it-IT" altLang="it-IT" sz="1100" kern="1200" dirty="0" err="1">
                <a:solidFill>
                  <a:srgbClr val="FF0000"/>
                </a:solidFill>
                <a:ea typeface="+mn-ea"/>
              </a:rPr>
              <a:t>Arial</a:t>
            </a:r>
            <a:r>
              <a:rPr lang="it-IT" altLang="it-IT" sz="1100" kern="1200" dirty="0">
                <a:solidFill>
                  <a:srgbClr val="FF0000"/>
                </a:solidFill>
                <a:ea typeface="+mn-ea"/>
              </a:rPr>
              <a:t> (Corpo) 11]</a:t>
            </a: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a:solidFill>
                  <a:srgbClr val="808080"/>
                </a:solidFill>
                <a:ea typeface="+mn-ea"/>
              </a:rPr>
              <a:t>Ut </a:t>
            </a:r>
            <a:r>
              <a:rPr lang="it-IT" altLang="it-IT" sz="1900" i="1" kern="1200" dirty="0" err="1">
                <a:solidFill>
                  <a:srgbClr val="808080"/>
                </a:solidFill>
                <a:ea typeface="+mn-ea"/>
              </a:rPr>
              <a:t>enim</a:t>
            </a:r>
            <a:r>
              <a:rPr lang="it-IT" altLang="it-IT" sz="1900" i="1" kern="1200" dirty="0">
                <a:solidFill>
                  <a:srgbClr val="808080"/>
                </a:solidFill>
                <a:ea typeface="+mn-ea"/>
              </a:rPr>
              <a:t> ad </a:t>
            </a:r>
            <a:r>
              <a:rPr lang="it-IT" altLang="it-IT" sz="1900" i="1" kern="1200" dirty="0" err="1">
                <a:solidFill>
                  <a:srgbClr val="808080"/>
                </a:solidFill>
                <a:ea typeface="+mn-ea"/>
              </a:rPr>
              <a:t>minim</a:t>
            </a:r>
            <a:r>
              <a:rPr lang="it-IT" altLang="it-IT" sz="1900" i="1" kern="1200" dirty="0">
                <a:solidFill>
                  <a:srgbClr val="808080"/>
                </a:solidFill>
                <a:ea typeface="+mn-ea"/>
              </a:rPr>
              <a:t> </a:t>
            </a:r>
            <a:r>
              <a:rPr lang="it-IT" altLang="it-IT" sz="1900" i="1" kern="1200" dirty="0" err="1">
                <a:solidFill>
                  <a:srgbClr val="808080"/>
                </a:solidFill>
                <a:ea typeface="+mn-ea"/>
              </a:rPr>
              <a:t>veniam</a:t>
            </a:r>
            <a:r>
              <a:rPr lang="it-IT" altLang="it-IT" sz="1900" i="1" kern="1200" dirty="0">
                <a:solidFill>
                  <a:srgbClr val="808080"/>
                </a:solidFill>
                <a:ea typeface="+mn-ea"/>
              </a:rPr>
              <a:t>, </a:t>
            </a:r>
            <a:r>
              <a:rPr lang="it-IT" altLang="it-IT" sz="1900" i="1" kern="1200" dirty="0" err="1">
                <a:solidFill>
                  <a:srgbClr val="808080"/>
                </a:solidFill>
                <a:ea typeface="+mn-ea"/>
              </a:rPr>
              <a:t>quis</a:t>
            </a:r>
            <a:r>
              <a:rPr lang="it-IT" altLang="it-IT" sz="1900" i="1" kern="1200" dirty="0">
                <a:solidFill>
                  <a:srgbClr val="808080"/>
                </a:solidFill>
                <a:ea typeface="+mn-ea"/>
              </a:rPr>
              <a:t> nostrum </a:t>
            </a:r>
            <a:r>
              <a:rPr lang="it-IT" altLang="it-IT" sz="1900" i="1" kern="1200" dirty="0" err="1">
                <a:solidFill>
                  <a:srgbClr val="808080"/>
                </a:solidFill>
                <a:ea typeface="+mn-ea"/>
              </a:rPr>
              <a:t>exercitationem</a:t>
            </a:r>
            <a:r>
              <a:rPr lang="it-IT" altLang="it-IT" sz="1900" i="1" kern="1200" dirty="0">
                <a:solidFill>
                  <a:srgbClr val="808080"/>
                </a:solidFill>
                <a:ea typeface="+mn-ea"/>
              </a:rPr>
              <a:t> </a:t>
            </a:r>
            <a:r>
              <a:rPr lang="it-IT" altLang="it-IT" sz="1900" i="1" kern="1200" dirty="0" err="1">
                <a:solidFill>
                  <a:srgbClr val="808080"/>
                </a:solidFill>
                <a:ea typeface="+mn-ea"/>
              </a:rPr>
              <a:t>ullam</a:t>
            </a:r>
            <a:r>
              <a:rPr lang="it-IT" altLang="it-IT" sz="1900" i="1" kern="1200" dirty="0">
                <a:solidFill>
                  <a:srgbClr val="808080"/>
                </a:solidFill>
                <a:ea typeface="+mn-ea"/>
              </a:rPr>
              <a:t> </a:t>
            </a:r>
            <a:r>
              <a:rPr lang="it-IT" altLang="it-IT" sz="1900" i="1" kern="1200" dirty="0" err="1">
                <a:solidFill>
                  <a:srgbClr val="808080"/>
                </a:solidFill>
                <a:ea typeface="+mn-ea"/>
              </a:rPr>
              <a:t>corporis</a:t>
            </a:r>
            <a:r>
              <a:rPr lang="it-IT" altLang="it-IT" sz="1900" i="1" kern="1200" dirty="0">
                <a:solidFill>
                  <a:srgbClr val="808080"/>
                </a:solidFill>
                <a:ea typeface="+mn-ea"/>
              </a:rPr>
              <a:t> </a:t>
            </a:r>
            <a:r>
              <a:rPr lang="it-IT" altLang="it-IT" sz="1900" i="1" kern="1200" dirty="0" err="1">
                <a:solidFill>
                  <a:srgbClr val="808080"/>
                </a:solidFill>
                <a:ea typeface="+mn-ea"/>
              </a:rPr>
              <a:t>suscipit</a:t>
            </a:r>
            <a:r>
              <a:rPr lang="it-IT" altLang="it-IT" sz="1900" i="1" kern="1200" dirty="0">
                <a:solidFill>
                  <a:srgbClr val="808080"/>
                </a:solidFill>
                <a:ea typeface="+mn-ea"/>
              </a:rPr>
              <a:t> </a:t>
            </a:r>
            <a:r>
              <a:rPr lang="it-IT" altLang="it-IT" sz="1900" i="1" kern="1200" dirty="0" err="1">
                <a:solidFill>
                  <a:srgbClr val="808080"/>
                </a:solidFill>
                <a:ea typeface="+mn-ea"/>
              </a:rPr>
              <a:t>laboriosam</a:t>
            </a:r>
            <a:r>
              <a:rPr lang="it-IT" altLang="it-IT" sz="1900" i="1" kern="1200" dirty="0">
                <a:solidFill>
                  <a:srgbClr val="808080"/>
                </a:solidFill>
                <a:ea typeface="+mn-ea"/>
              </a:rPr>
              <a:t>, </a:t>
            </a:r>
            <a:r>
              <a:rPr lang="it-IT" altLang="it-IT" sz="1900" i="1" kern="1200" dirty="0" err="1">
                <a:solidFill>
                  <a:srgbClr val="808080"/>
                </a:solidFill>
                <a:ea typeface="+mn-ea"/>
              </a:rPr>
              <a:t>nisi</a:t>
            </a:r>
            <a:r>
              <a:rPr lang="it-IT" altLang="it-IT" sz="1900" i="1" kern="1200" dirty="0">
                <a:solidFill>
                  <a:srgbClr val="808080"/>
                </a:solidFill>
                <a:ea typeface="+mn-ea"/>
              </a:rPr>
              <a:t> ut </a:t>
            </a:r>
            <a:r>
              <a:rPr lang="it-IT" altLang="it-IT" sz="1900" i="1" kern="1200" dirty="0" err="1">
                <a:solidFill>
                  <a:srgbClr val="808080"/>
                </a:solidFill>
                <a:ea typeface="+mn-ea"/>
              </a:rPr>
              <a:t>aliquid</a:t>
            </a:r>
            <a:r>
              <a:rPr lang="it-IT" altLang="it-IT" sz="1900" i="1" kern="1200" dirty="0">
                <a:solidFill>
                  <a:srgbClr val="808080"/>
                </a:solidFill>
                <a:ea typeface="+mn-ea"/>
              </a:rPr>
              <a:t> ex ea </a:t>
            </a:r>
            <a:r>
              <a:rPr lang="it-IT" altLang="it-IT" sz="1900" i="1" kern="1200" dirty="0" err="1">
                <a:solidFill>
                  <a:srgbClr val="808080"/>
                </a:solidFill>
                <a:ea typeface="+mn-ea"/>
              </a:rPr>
              <a:t>commodi</a:t>
            </a:r>
            <a:r>
              <a:rPr lang="it-IT" altLang="it-IT" sz="1900" i="1" kern="1200" dirty="0">
                <a:solidFill>
                  <a:srgbClr val="808080"/>
                </a:solidFill>
                <a:ea typeface="+mn-ea"/>
              </a:rPr>
              <a:t> </a:t>
            </a:r>
            <a:r>
              <a:rPr lang="it-IT" altLang="it-IT" sz="1900" i="1" kern="1200" dirty="0" err="1">
                <a:solidFill>
                  <a:srgbClr val="808080"/>
                </a:solidFill>
                <a:ea typeface="+mn-ea"/>
              </a:rPr>
              <a:t>consequatur</a:t>
            </a:r>
            <a:r>
              <a:rPr lang="it-IT" altLang="it-IT" sz="1900" i="1" kern="1200" dirty="0">
                <a:solidFill>
                  <a:srgbClr val="808080"/>
                </a:solidFill>
                <a:ea typeface="+mn-ea"/>
              </a:rPr>
              <a:t>. </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Quis</a:t>
            </a:r>
            <a:r>
              <a:rPr lang="it-IT" altLang="it-IT" sz="1900" i="1" kern="1200" dirty="0">
                <a:solidFill>
                  <a:srgbClr val="808080"/>
                </a:solidFill>
                <a:ea typeface="+mn-ea"/>
              </a:rPr>
              <a:t> </a:t>
            </a:r>
            <a:r>
              <a:rPr lang="it-IT" altLang="it-IT" sz="1900" i="1" kern="1200" dirty="0" err="1">
                <a:solidFill>
                  <a:srgbClr val="808080"/>
                </a:solidFill>
                <a:ea typeface="+mn-ea"/>
              </a:rPr>
              <a:t>aute</a:t>
            </a:r>
            <a:r>
              <a:rPr lang="it-IT" altLang="it-IT" sz="1900" i="1" kern="1200" dirty="0">
                <a:solidFill>
                  <a:srgbClr val="808080"/>
                </a:solidFill>
                <a:ea typeface="+mn-ea"/>
              </a:rPr>
              <a:t> iure </a:t>
            </a:r>
            <a:r>
              <a:rPr lang="it-IT" altLang="it-IT" sz="1900" i="1" kern="1200" dirty="0" err="1">
                <a:solidFill>
                  <a:srgbClr val="808080"/>
                </a:solidFill>
                <a:ea typeface="+mn-ea"/>
              </a:rPr>
              <a:t>reprehenderit</a:t>
            </a:r>
            <a:r>
              <a:rPr lang="it-IT" altLang="it-IT" sz="1900" i="1" kern="1200" dirty="0">
                <a:solidFill>
                  <a:srgbClr val="808080"/>
                </a:solidFill>
                <a:ea typeface="+mn-ea"/>
              </a:rPr>
              <a:t> in </a:t>
            </a:r>
            <a:r>
              <a:rPr lang="it-IT" altLang="it-IT" sz="1900" i="1" kern="1200" dirty="0" err="1">
                <a:solidFill>
                  <a:srgbClr val="808080"/>
                </a:solidFill>
                <a:ea typeface="+mn-ea"/>
              </a:rPr>
              <a:t>voluptate</a:t>
            </a:r>
            <a:r>
              <a:rPr lang="it-IT" altLang="it-IT" sz="1900" i="1" kern="1200" dirty="0">
                <a:solidFill>
                  <a:srgbClr val="808080"/>
                </a:solidFill>
                <a:ea typeface="+mn-ea"/>
              </a:rPr>
              <a:t> </a:t>
            </a:r>
            <a:r>
              <a:rPr lang="it-IT" altLang="it-IT" sz="1900" i="1" kern="1200" dirty="0" err="1">
                <a:solidFill>
                  <a:srgbClr val="808080"/>
                </a:solidFill>
                <a:ea typeface="+mn-ea"/>
              </a:rPr>
              <a:t>velit</a:t>
            </a:r>
            <a:r>
              <a:rPr lang="it-IT" altLang="it-IT" sz="1900" i="1" kern="1200" dirty="0">
                <a:solidFill>
                  <a:srgbClr val="808080"/>
                </a:solidFill>
                <a:ea typeface="+mn-ea"/>
              </a:rPr>
              <a:t> esse </a:t>
            </a:r>
            <a:r>
              <a:rPr lang="it-IT" altLang="it-IT" sz="1900" i="1" kern="1200" dirty="0" err="1">
                <a:solidFill>
                  <a:srgbClr val="808080"/>
                </a:solidFill>
                <a:ea typeface="+mn-ea"/>
              </a:rPr>
              <a:t>cillum</a:t>
            </a:r>
            <a:r>
              <a:rPr lang="it-IT" altLang="it-IT" sz="1900" i="1" kern="1200" dirty="0">
                <a:solidFill>
                  <a:srgbClr val="808080"/>
                </a:solidFill>
                <a:ea typeface="+mn-ea"/>
              </a:rPr>
              <a:t> dolore </a:t>
            </a:r>
            <a:r>
              <a:rPr lang="it-IT" altLang="it-IT" sz="1900" i="1" kern="1200" dirty="0" err="1">
                <a:solidFill>
                  <a:srgbClr val="808080"/>
                </a:solidFill>
                <a:ea typeface="+mn-ea"/>
              </a:rPr>
              <a:t>eu</a:t>
            </a:r>
            <a:r>
              <a:rPr lang="it-IT" altLang="it-IT" sz="1900" i="1" kern="1200" dirty="0">
                <a:solidFill>
                  <a:srgbClr val="808080"/>
                </a:solidFill>
                <a:ea typeface="+mn-ea"/>
              </a:rPr>
              <a:t> </a:t>
            </a:r>
            <a:r>
              <a:rPr lang="it-IT" altLang="it-IT" sz="1900" i="1" kern="1200" dirty="0" err="1">
                <a:solidFill>
                  <a:srgbClr val="808080"/>
                </a:solidFill>
                <a:ea typeface="+mn-ea"/>
              </a:rPr>
              <a:t>fugiat</a:t>
            </a:r>
            <a:r>
              <a:rPr lang="it-IT" altLang="it-IT" sz="1900" i="1" kern="1200" dirty="0">
                <a:solidFill>
                  <a:srgbClr val="808080"/>
                </a:solidFill>
                <a:ea typeface="+mn-ea"/>
              </a:rPr>
              <a:t> nulla </a:t>
            </a:r>
            <a:r>
              <a:rPr lang="it-IT" altLang="it-IT" sz="1900" i="1" kern="1200" dirty="0" err="1">
                <a:solidFill>
                  <a:srgbClr val="808080"/>
                </a:solidFill>
                <a:ea typeface="+mn-ea"/>
              </a:rPr>
              <a:t>pariatur</a:t>
            </a:r>
            <a:r>
              <a:rPr lang="it-IT" altLang="it-IT" sz="1900" i="1" kern="1200" dirty="0">
                <a:solidFill>
                  <a:srgbClr val="808080"/>
                </a:solidFill>
                <a:ea typeface="+mn-ea"/>
              </a:rPr>
              <a:t>.</a:t>
            </a:r>
          </a:p>
          <a:p>
            <a:pPr algn="just" defTabSz="913674" fontAlgn="base">
              <a:spcBef>
                <a:spcPct val="0"/>
              </a:spcBef>
              <a:spcAft>
                <a:spcPts val="600"/>
              </a:spcAft>
              <a:buClr>
                <a:srgbClr val="333399"/>
              </a:buClr>
              <a:buSzPct val="150000"/>
              <a:buFont typeface="Wingdings" panose="05000000000000000000" pitchFamily="2" charset="2"/>
              <a:buNone/>
              <a:defRPr/>
            </a:pPr>
            <a:endParaRPr lang="it-IT" altLang="it-IT" sz="1100" i="1" kern="1200" dirty="0">
              <a:solidFill>
                <a:srgbClr val="808080"/>
              </a:solidFill>
              <a:ea typeface="+mn-ea"/>
            </a:endParaRPr>
          </a:p>
          <a:p>
            <a:pPr algn="just" defTabSz="913674" fontAlgn="base">
              <a:spcBef>
                <a:spcPct val="0"/>
              </a:spcBef>
              <a:spcAft>
                <a:spcPts val="600"/>
              </a:spcAft>
              <a:buClr>
                <a:srgbClr val="333399"/>
              </a:buClr>
              <a:buSzPct val="150000"/>
              <a:buFont typeface="Wingdings" panose="05000000000000000000" pitchFamily="2" charset="2"/>
              <a:buNone/>
              <a:defRPr/>
            </a:pPr>
            <a:r>
              <a:rPr lang="it-IT" altLang="it-IT" sz="1900" i="1" kern="1200" dirty="0" err="1">
                <a:solidFill>
                  <a:srgbClr val="808080"/>
                </a:solidFill>
                <a:ea typeface="+mn-ea"/>
              </a:rPr>
              <a:t>Excepteur</a:t>
            </a:r>
            <a:r>
              <a:rPr lang="it-IT" altLang="it-IT" sz="1900" i="1" kern="1200" dirty="0">
                <a:solidFill>
                  <a:srgbClr val="808080"/>
                </a:solidFill>
                <a:ea typeface="+mn-ea"/>
              </a:rPr>
              <a:t> </a:t>
            </a:r>
            <a:r>
              <a:rPr lang="it-IT" altLang="it-IT" sz="1900" i="1" kern="1200" dirty="0" err="1">
                <a:solidFill>
                  <a:srgbClr val="808080"/>
                </a:solidFill>
                <a:ea typeface="+mn-ea"/>
              </a:rPr>
              <a:t>sint</a:t>
            </a:r>
            <a:r>
              <a:rPr lang="it-IT" altLang="it-IT" sz="1900" i="1" kern="1200" dirty="0">
                <a:solidFill>
                  <a:srgbClr val="808080"/>
                </a:solidFill>
                <a:ea typeface="+mn-ea"/>
              </a:rPr>
              <a:t> </a:t>
            </a:r>
            <a:r>
              <a:rPr lang="it-IT" altLang="it-IT" sz="1900" i="1" kern="1200" dirty="0" err="1">
                <a:solidFill>
                  <a:srgbClr val="808080"/>
                </a:solidFill>
                <a:ea typeface="+mn-ea"/>
              </a:rPr>
              <a:t>obcaecat</a:t>
            </a:r>
            <a:r>
              <a:rPr lang="it-IT" altLang="it-IT" sz="1900" i="1" kern="1200" dirty="0">
                <a:solidFill>
                  <a:srgbClr val="808080"/>
                </a:solidFill>
                <a:ea typeface="+mn-ea"/>
              </a:rPr>
              <a:t> </a:t>
            </a:r>
            <a:r>
              <a:rPr lang="it-IT" altLang="it-IT" sz="1900" i="1" kern="1200" dirty="0" err="1">
                <a:solidFill>
                  <a:srgbClr val="808080"/>
                </a:solidFill>
                <a:ea typeface="+mn-ea"/>
              </a:rPr>
              <a:t>cupiditat</a:t>
            </a:r>
            <a:r>
              <a:rPr lang="it-IT" altLang="it-IT" sz="1900" i="1" kern="1200" dirty="0">
                <a:solidFill>
                  <a:srgbClr val="808080"/>
                </a:solidFill>
                <a:ea typeface="+mn-ea"/>
              </a:rPr>
              <a:t> non </a:t>
            </a:r>
            <a:r>
              <a:rPr lang="it-IT" altLang="it-IT" sz="1900" i="1" kern="1200" dirty="0" err="1">
                <a:solidFill>
                  <a:srgbClr val="808080"/>
                </a:solidFill>
                <a:ea typeface="+mn-ea"/>
              </a:rPr>
              <a:t>proident</a:t>
            </a:r>
            <a:r>
              <a:rPr lang="it-IT" altLang="it-IT" sz="1900" i="1" kern="1200" dirty="0">
                <a:solidFill>
                  <a:srgbClr val="808080"/>
                </a:solidFill>
                <a:ea typeface="+mn-ea"/>
              </a:rPr>
              <a:t>, </a:t>
            </a:r>
            <a:r>
              <a:rPr lang="it-IT" altLang="it-IT" sz="1900" i="1" kern="1200" dirty="0" err="1">
                <a:solidFill>
                  <a:srgbClr val="808080"/>
                </a:solidFill>
                <a:ea typeface="+mn-ea"/>
              </a:rPr>
              <a:t>sunt</a:t>
            </a:r>
            <a:r>
              <a:rPr lang="it-IT" altLang="it-IT" sz="1900" i="1" kern="1200" dirty="0">
                <a:solidFill>
                  <a:srgbClr val="808080"/>
                </a:solidFill>
                <a:ea typeface="+mn-ea"/>
              </a:rPr>
              <a:t> in culpa qui officia </a:t>
            </a:r>
            <a:r>
              <a:rPr lang="it-IT" altLang="it-IT" sz="1900" i="1" kern="1200" dirty="0" err="1">
                <a:solidFill>
                  <a:srgbClr val="808080"/>
                </a:solidFill>
                <a:ea typeface="+mn-ea"/>
              </a:rPr>
              <a:t>deserunt</a:t>
            </a:r>
            <a:r>
              <a:rPr lang="it-IT" altLang="it-IT" sz="1900" i="1" kern="1200" dirty="0">
                <a:solidFill>
                  <a:srgbClr val="808080"/>
                </a:solidFill>
                <a:ea typeface="+mn-ea"/>
              </a:rPr>
              <a:t> </a:t>
            </a:r>
            <a:r>
              <a:rPr lang="it-IT" altLang="it-IT" sz="1900" i="1" kern="1200" dirty="0" err="1">
                <a:solidFill>
                  <a:srgbClr val="808080"/>
                </a:solidFill>
                <a:ea typeface="+mn-ea"/>
              </a:rPr>
              <a:t>mollit</a:t>
            </a:r>
            <a:r>
              <a:rPr lang="it-IT" altLang="it-IT" sz="1900" i="1" kern="1200" dirty="0">
                <a:solidFill>
                  <a:srgbClr val="808080"/>
                </a:solidFill>
                <a:ea typeface="+mn-ea"/>
              </a:rPr>
              <a:t> </a:t>
            </a:r>
            <a:r>
              <a:rPr lang="it-IT" altLang="it-IT" sz="1900" i="1" kern="1200" dirty="0" err="1">
                <a:solidFill>
                  <a:srgbClr val="808080"/>
                </a:solidFill>
                <a:ea typeface="+mn-ea"/>
              </a:rPr>
              <a:t>anim</a:t>
            </a:r>
            <a:r>
              <a:rPr lang="it-IT" altLang="it-IT" sz="1900" i="1" kern="1200" dirty="0">
                <a:solidFill>
                  <a:srgbClr val="808080"/>
                </a:solidFill>
                <a:ea typeface="+mn-ea"/>
              </a:rPr>
              <a:t> id est </a:t>
            </a:r>
            <a:r>
              <a:rPr lang="it-IT" altLang="it-IT" sz="1900" i="1" kern="1200" dirty="0" err="1">
                <a:solidFill>
                  <a:srgbClr val="808080"/>
                </a:solidFill>
                <a:ea typeface="+mn-ea"/>
              </a:rPr>
              <a:t>laborum</a:t>
            </a:r>
            <a:r>
              <a:rPr lang="it-IT" altLang="it-IT" sz="1900" i="1" kern="1200" dirty="0">
                <a:solidFill>
                  <a:srgbClr val="808080"/>
                </a:solidFill>
                <a:ea typeface="+mn-ea"/>
              </a:rPr>
              <a:t>. </a:t>
            </a:r>
            <a:endParaRPr lang="en-GB" altLang="it-IT" sz="1900" kern="1200" dirty="0">
              <a:solidFill>
                <a:srgbClr val="808080"/>
              </a:solidFill>
              <a:ea typeface="+mn-ea"/>
            </a:endParaRPr>
          </a:p>
        </p:txBody>
      </p:sp>
      <p:sp>
        <p:nvSpPr>
          <p:cNvPr id="23" name="Segnaposto numero diapositiva 6">
            <a:extLst/>
          </p:cNvPr>
          <p:cNvSpPr>
            <a:spLocks noGrp="1"/>
          </p:cNvSpPr>
          <p:nvPr>
            <p:ph type="sldNum" sz="quarter" idx="4"/>
          </p:nvPr>
        </p:nvSpPr>
        <p:spPr>
          <a:xfrm>
            <a:off x="5922108" y="6249988"/>
            <a:ext cx="2743200" cy="365125"/>
          </a:xfrm>
          <a:prstGeom prst="rect">
            <a:avLst/>
          </a:prstGeom>
        </p:spPr>
        <p:txBody>
          <a:bodyPr vert="horz" wrap="square" lIns="121834" tIns="60917" rIns="121834" bIns="60917" numCol="1" anchor="t" anchorCtr="0" compatLnSpc="1">
            <a:prstTxWarp prst="textNoShape">
              <a:avLst/>
            </a:prstTxWarp>
          </a:bodyPr>
          <a:lstStyle>
            <a:lvl1pPr>
              <a:defRPr sz="1100"/>
            </a:lvl1pPr>
          </a:lstStyle>
          <a:p>
            <a:pPr defTabSz="913674" eaLnBrk="0" fontAlgn="base" hangingPunct="0">
              <a:spcBef>
                <a:spcPct val="0"/>
              </a:spcBef>
              <a:spcAft>
                <a:spcPct val="0"/>
              </a:spcAft>
              <a:buClrTx/>
              <a:buFontTx/>
              <a:buNone/>
              <a:defRPr/>
            </a:pPr>
            <a:fld id="{CFE38158-FF15-4F69-8278-2D2CA8A4D4B3}" type="slidenum">
              <a:rPr lang="it-IT" altLang="it-IT" kern="1200" smtClean="0">
                <a:ea typeface="+mn-ea"/>
                <a:cs typeface="Arial" panose="020B0604020202020204" pitchFamily="34" charset="0"/>
              </a:rPr>
              <a:pPr defTabSz="913674" eaLnBrk="0" fontAlgn="base" hangingPunct="0">
                <a:spcBef>
                  <a:spcPct val="0"/>
                </a:spcBef>
                <a:spcAft>
                  <a:spcPct val="0"/>
                </a:spcAft>
                <a:buClrTx/>
                <a:buFontTx/>
                <a:buNone/>
                <a:defRPr/>
              </a:pPr>
              <a:t>‹N›</a:t>
            </a:fld>
            <a:endParaRPr lang="it-IT" altLang="it-IT" kern="1200">
              <a:ea typeface="+mn-ea"/>
              <a:cs typeface="Arial" panose="020B0604020202020204" pitchFamily="34" charset="0"/>
            </a:endParaRPr>
          </a:p>
        </p:txBody>
      </p:sp>
    </p:spTree>
    <p:extLst>
      <p:ext uri="{BB962C8B-B14F-4D97-AF65-F5344CB8AC3E}">
        <p14:creationId xmlns:p14="http://schemas.microsoft.com/office/powerpoint/2010/main" val="1027346119"/>
      </p:ext>
    </p:extLst>
  </p:cSld>
  <p:clrMap bg1="lt1" tx1="dk1" bg2="lt2" tx2="dk2" accent1="accent1" accent2="accent2" accent3="accent3" accent4="accent4" accent5="accent5" accent6="accent6" hlink="hlink" folHlink="folHlink"/>
  <p:sldLayoutIdLst>
    <p:sldLayoutId id="2147484218" r:id="rId1"/>
    <p:sldLayoutId id="2147484219" r:id="rId2"/>
    <p:sldLayoutId id="2147484220" r:id="rId3"/>
    <p:sldLayoutId id="2147484221" r:id="rId4"/>
    <p:sldLayoutId id="2147484222" r:id="rId5"/>
    <p:sldLayoutId id="2147484223" r:id="rId6"/>
    <p:sldLayoutId id="2147484224" r:id="rId7"/>
    <p:sldLayoutId id="2147484225" r:id="rId8"/>
    <p:sldLayoutId id="2147484226" r:id="rId9"/>
    <p:sldLayoutId id="2147484227" r:id="rId10"/>
    <p:sldLayoutId id="2147484228" r:id="rId11"/>
    <p:sldLayoutId id="2147484229" r:id="rId12"/>
    <p:sldLayoutId id="2147484230" r:id="rId13"/>
    <p:sldLayoutId id="2147484231" r:id="rId14"/>
    <p:sldLayoutId id="2147484232" r:id="rId15"/>
    <p:sldLayoutId id="2147484233" r:id="rId16"/>
    <p:sldLayoutId id="2147484234" r:id="rId17"/>
  </p:sldLayoutIdLs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hf hdr="0" ftr="0" dt="0"/>
  <p:txStyles>
    <p:titleStyle>
      <a:lvl1pPr algn="ctr" rtl="0" eaLnBrk="0" fontAlgn="base" hangingPunct="0">
        <a:spcBef>
          <a:spcPct val="0"/>
        </a:spcBef>
        <a:spcAft>
          <a:spcPct val="0"/>
        </a:spcAft>
        <a:defRPr sz="2800" b="1">
          <a:solidFill>
            <a:schemeClr val="accent2"/>
          </a:solidFill>
          <a:latin typeface="+mj-lt"/>
          <a:ea typeface="+mj-ea"/>
          <a:cs typeface="+mj-cs"/>
        </a:defRPr>
      </a:lvl1pPr>
      <a:lvl2pPr algn="ctr" rtl="0" eaLnBrk="0" fontAlgn="base" hangingPunct="0">
        <a:spcBef>
          <a:spcPct val="0"/>
        </a:spcBef>
        <a:spcAft>
          <a:spcPct val="0"/>
        </a:spcAft>
        <a:defRPr sz="2800" b="1">
          <a:solidFill>
            <a:schemeClr val="accent2"/>
          </a:solidFill>
          <a:latin typeface="Arial" charset="0"/>
        </a:defRPr>
      </a:lvl2pPr>
      <a:lvl3pPr algn="ctr" rtl="0" eaLnBrk="0" fontAlgn="base" hangingPunct="0">
        <a:spcBef>
          <a:spcPct val="0"/>
        </a:spcBef>
        <a:spcAft>
          <a:spcPct val="0"/>
        </a:spcAft>
        <a:defRPr sz="2800" b="1">
          <a:solidFill>
            <a:schemeClr val="accent2"/>
          </a:solidFill>
          <a:latin typeface="Arial" charset="0"/>
        </a:defRPr>
      </a:lvl3pPr>
      <a:lvl4pPr algn="ctr" rtl="0" eaLnBrk="0" fontAlgn="base" hangingPunct="0">
        <a:spcBef>
          <a:spcPct val="0"/>
        </a:spcBef>
        <a:spcAft>
          <a:spcPct val="0"/>
        </a:spcAft>
        <a:defRPr sz="2800" b="1">
          <a:solidFill>
            <a:schemeClr val="accent2"/>
          </a:solidFill>
          <a:latin typeface="Arial" charset="0"/>
        </a:defRPr>
      </a:lvl4pPr>
      <a:lvl5pPr algn="ctr" rtl="0" eaLnBrk="0" fontAlgn="base" hangingPunct="0">
        <a:spcBef>
          <a:spcPct val="0"/>
        </a:spcBef>
        <a:spcAft>
          <a:spcPct val="0"/>
        </a:spcAft>
        <a:defRPr sz="2800" b="1">
          <a:solidFill>
            <a:schemeClr val="accent2"/>
          </a:solidFill>
          <a:latin typeface="Arial" charset="0"/>
        </a:defRPr>
      </a:lvl5pPr>
      <a:lvl6pPr marL="456819" algn="ctr" rtl="0" fontAlgn="base">
        <a:spcBef>
          <a:spcPct val="0"/>
        </a:spcBef>
        <a:spcAft>
          <a:spcPct val="0"/>
        </a:spcAft>
        <a:defRPr sz="2800" b="1">
          <a:solidFill>
            <a:schemeClr val="accent2"/>
          </a:solidFill>
          <a:latin typeface="Arial" charset="0"/>
        </a:defRPr>
      </a:lvl6pPr>
      <a:lvl7pPr marL="913674" algn="ctr" rtl="0" fontAlgn="base">
        <a:spcBef>
          <a:spcPct val="0"/>
        </a:spcBef>
        <a:spcAft>
          <a:spcPct val="0"/>
        </a:spcAft>
        <a:defRPr sz="2800" b="1">
          <a:solidFill>
            <a:schemeClr val="accent2"/>
          </a:solidFill>
          <a:latin typeface="Arial" charset="0"/>
        </a:defRPr>
      </a:lvl7pPr>
      <a:lvl8pPr marL="1370512" algn="ctr" rtl="0" fontAlgn="base">
        <a:spcBef>
          <a:spcPct val="0"/>
        </a:spcBef>
        <a:spcAft>
          <a:spcPct val="0"/>
        </a:spcAft>
        <a:defRPr sz="2800" b="1">
          <a:solidFill>
            <a:schemeClr val="accent2"/>
          </a:solidFill>
          <a:latin typeface="Arial" charset="0"/>
        </a:defRPr>
      </a:lvl8pPr>
      <a:lvl9pPr marL="1827349" algn="ctr" rtl="0" fontAlgn="base">
        <a:spcBef>
          <a:spcPct val="0"/>
        </a:spcBef>
        <a:spcAft>
          <a:spcPct val="0"/>
        </a:spcAft>
        <a:defRPr sz="2800" b="1">
          <a:solidFill>
            <a:schemeClr val="accent2"/>
          </a:solidFill>
          <a:latin typeface="Arial" charset="0"/>
        </a:defRPr>
      </a:lvl9pPr>
    </p:titleStyle>
    <p:bodyStyle>
      <a:lvl1pPr marL="342642" indent="-342642" algn="l" rtl="0" eaLnBrk="0" fontAlgn="base" hangingPunct="0">
        <a:spcBef>
          <a:spcPct val="20000"/>
        </a:spcBef>
        <a:spcAft>
          <a:spcPct val="0"/>
        </a:spcAft>
        <a:buClr>
          <a:schemeClr val="accent2"/>
        </a:buClr>
        <a:buSzPct val="150000"/>
        <a:buFont typeface="Wingdings" panose="05000000000000000000" pitchFamily="2" charset="2"/>
        <a:buChar char="§"/>
        <a:defRPr sz="2000">
          <a:solidFill>
            <a:schemeClr val="bg2"/>
          </a:solidFill>
          <a:latin typeface="+mn-lt"/>
          <a:ea typeface="+mn-ea"/>
          <a:cs typeface="+mn-cs"/>
        </a:defRPr>
      </a:lvl1pPr>
      <a:lvl2pPr marL="742353" indent="-285537" algn="l" rtl="0" eaLnBrk="0" fontAlgn="base" hangingPunct="0">
        <a:spcBef>
          <a:spcPct val="20000"/>
        </a:spcBef>
        <a:spcAft>
          <a:spcPct val="0"/>
        </a:spcAft>
        <a:buClr>
          <a:schemeClr val="accent2"/>
        </a:buClr>
        <a:buFont typeface="Wingdings" panose="05000000000000000000" pitchFamily="2" charset="2"/>
        <a:buChar char="§"/>
        <a:defRPr sz="2000">
          <a:solidFill>
            <a:schemeClr val="bg2"/>
          </a:solidFill>
          <a:latin typeface="+mn-lt"/>
        </a:defRPr>
      </a:lvl2pPr>
      <a:lvl3pPr marL="1142102" indent="-228429" algn="l" rtl="0" eaLnBrk="0" fontAlgn="base" hangingPunct="0">
        <a:spcBef>
          <a:spcPct val="20000"/>
        </a:spcBef>
        <a:spcAft>
          <a:spcPct val="0"/>
        </a:spcAft>
        <a:buClr>
          <a:schemeClr val="accent2"/>
        </a:buClr>
        <a:buChar char="•"/>
        <a:defRPr sz="2000">
          <a:solidFill>
            <a:schemeClr val="bg2"/>
          </a:solidFill>
          <a:latin typeface="+mn-lt"/>
        </a:defRPr>
      </a:lvl3pPr>
      <a:lvl4pPr marL="1598920" indent="-228429" algn="l" rtl="0" eaLnBrk="0" fontAlgn="base" hangingPunct="0">
        <a:spcBef>
          <a:spcPct val="20000"/>
        </a:spcBef>
        <a:spcAft>
          <a:spcPct val="0"/>
        </a:spcAft>
        <a:buClr>
          <a:schemeClr val="accent2"/>
        </a:buClr>
        <a:buChar char="­"/>
        <a:defRPr sz="2000">
          <a:solidFill>
            <a:schemeClr val="bg2"/>
          </a:solidFill>
          <a:latin typeface="+mn-lt"/>
        </a:defRPr>
      </a:lvl4pPr>
      <a:lvl5pPr marL="2055739" indent="-228429" algn="l" rtl="0" eaLnBrk="0" fontAlgn="base" hangingPunct="0">
        <a:spcBef>
          <a:spcPct val="20000"/>
        </a:spcBef>
        <a:spcAft>
          <a:spcPct val="0"/>
        </a:spcAft>
        <a:buClr>
          <a:schemeClr val="accent2"/>
        </a:buClr>
        <a:buChar char="•"/>
        <a:defRPr sz="2000">
          <a:solidFill>
            <a:schemeClr val="bg2"/>
          </a:solidFill>
          <a:latin typeface="+mn-lt"/>
        </a:defRPr>
      </a:lvl5pPr>
      <a:lvl6pPr marL="2512595" indent="-228429" algn="l" rtl="0" fontAlgn="base">
        <a:spcBef>
          <a:spcPct val="20000"/>
        </a:spcBef>
        <a:spcAft>
          <a:spcPct val="0"/>
        </a:spcAft>
        <a:buClr>
          <a:schemeClr val="accent2"/>
        </a:buClr>
        <a:buChar char="•"/>
        <a:defRPr sz="2000">
          <a:solidFill>
            <a:schemeClr val="bg2"/>
          </a:solidFill>
          <a:latin typeface="+mn-lt"/>
        </a:defRPr>
      </a:lvl6pPr>
      <a:lvl7pPr marL="2969432" indent="-228429" algn="l" rtl="0" fontAlgn="base">
        <a:spcBef>
          <a:spcPct val="20000"/>
        </a:spcBef>
        <a:spcAft>
          <a:spcPct val="0"/>
        </a:spcAft>
        <a:buClr>
          <a:schemeClr val="accent2"/>
        </a:buClr>
        <a:buChar char="•"/>
        <a:defRPr sz="2000">
          <a:solidFill>
            <a:schemeClr val="bg2"/>
          </a:solidFill>
          <a:latin typeface="+mn-lt"/>
        </a:defRPr>
      </a:lvl7pPr>
      <a:lvl8pPr marL="3426269" indent="-228429" algn="l" rtl="0" fontAlgn="base">
        <a:spcBef>
          <a:spcPct val="20000"/>
        </a:spcBef>
        <a:spcAft>
          <a:spcPct val="0"/>
        </a:spcAft>
        <a:buClr>
          <a:schemeClr val="accent2"/>
        </a:buClr>
        <a:buChar char="•"/>
        <a:defRPr sz="2000">
          <a:solidFill>
            <a:schemeClr val="bg2"/>
          </a:solidFill>
          <a:latin typeface="+mn-lt"/>
        </a:defRPr>
      </a:lvl8pPr>
      <a:lvl9pPr marL="3883126" indent="-228429" algn="l" rtl="0" fontAlgn="base">
        <a:spcBef>
          <a:spcPct val="20000"/>
        </a:spcBef>
        <a:spcAft>
          <a:spcPct val="0"/>
        </a:spcAft>
        <a:buClr>
          <a:schemeClr val="accent2"/>
        </a:buClr>
        <a:buChar char="•"/>
        <a:defRPr sz="2000">
          <a:solidFill>
            <a:schemeClr val="bg2"/>
          </a:solidFill>
          <a:latin typeface="+mn-lt"/>
        </a:defRPr>
      </a:lvl9pPr>
    </p:bodyStyle>
    <p:otherStyle>
      <a:defPPr>
        <a:defRPr lang="en-US"/>
      </a:defPPr>
      <a:lvl1pPr marL="0" algn="l" defTabSz="913674" rtl="0" eaLnBrk="1" latinLnBrk="0" hangingPunct="1">
        <a:defRPr sz="1900" kern="1200">
          <a:solidFill>
            <a:schemeClr val="tx1"/>
          </a:solidFill>
          <a:latin typeface="+mn-lt"/>
          <a:ea typeface="+mn-ea"/>
          <a:cs typeface="+mn-cs"/>
        </a:defRPr>
      </a:lvl1pPr>
      <a:lvl2pPr marL="456819" algn="l" defTabSz="913674" rtl="0" eaLnBrk="1" latinLnBrk="0" hangingPunct="1">
        <a:defRPr sz="1900" kern="1200">
          <a:solidFill>
            <a:schemeClr val="tx1"/>
          </a:solidFill>
          <a:latin typeface="+mn-lt"/>
          <a:ea typeface="+mn-ea"/>
          <a:cs typeface="+mn-cs"/>
        </a:defRPr>
      </a:lvl2pPr>
      <a:lvl3pPr marL="913674" algn="l" defTabSz="913674" rtl="0" eaLnBrk="1" latinLnBrk="0" hangingPunct="1">
        <a:defRPr sz="1900" kern="1200">
          <a:solidFill>
            <a:schemeClr val="tx1"/>
          </a:solidFill>
          <a:latin typeface="+mn-lt"/>
          <a:ea typeface="+mn-ea"/>
          <a:cs typeface="+mn-cs"/>
        </a:defRPr>
      </a:lvl3pPr>
      <a:lvl4pPr marL="1370512" algn="l" defTabSz="913674" rtl="0" eaLnBrk="1" latinLnBrk="0" hangingPunct="1">
        <a:defRPr sz="1900" kern="1200">
          <a:solidFill>
            <a:schemeClr val="tx1"/>
          </a:solidFill>
          <a:latin typeface="+mn-lt"/>
          <a:ea typeface="+mn-ea"/>
          <a:cs typeface="+mn-cs"/>
        </a:defRPr>
      </a:lvl4pPr>
      <a:lvl5pPr marL="1827349" algn="l" defTabSz="913674" rtl="0" eaLnBrk="1" latinLnBrk="0" hangingPunct="1">
        <a:defRPr sz="1900" kern="1200">
          <a:solidFill>
            <a:schemeClr val="tx1"/>
          </a:solidFill>
          <a:latin typeface="+mn-lt"/>
          <a:ea typeface="+mn-ea"/>
          <a:cs typeface="+mn-cs"/>
        </a:defRPr>
      </a:lvl5pPr>
      <a:lvl6pPr marL="2284206" algn="l" defTabSz="913674" rtl="0" eaLnBrk="1" latinLnBrk="0" hangingPunct="1">
        <a:defRPr sz="1900" kern="1200">
          <a:solidFill>
            <a:schemeClr val="tx1"/>
          </a:solidFill>
          <a:latin typeface="+mn-lt"/>
          <a:ea typeface="+mn-ea"/>
          <a:cs typeface="+mn-cs"/>
        </a:defRPr>
      </a:lvl6pPr>
      <a:lvl7pPr marL="2741022" algn="l" defTabSz="913674" rtl="0" eaLnBrk="1" latinLnBrk="0" hangingPunct="1">
        <a:defRPr sz="1900" kern="1200">
          <a:solidFill>
            <a:schemeClr val="tx1"/>
          </a:solidFill>
          <a:latin typeface="+mn-lt"/>
          <a:ea typeface="+mn-ea"/>
          <a:cs typeface="+mn-cs"/>
        </a:defRPr>
      </a:lvl7pPr>
      <a:lvl8pPr marL="3197840" algn="l" defTabSz="913674" rtl="0" eaLnBrk="1" latinLnBrk="0" hangingPunct="1">
        <a:defRPr sz="1900" kern="1200">
          <a:solidFill>
            <a:schemeClr val="tx1"/>
          </a:solidFill>
          <a:latin typeface="+mn-lt"/>
          <a:ea typeface="+mn-ea"/>
          <a:cs typeface="+mn-cs"/>
        </a:defRPr>
      </a:lvl8pPr>
      <a:lvl9pPr marL="3654659" algn="l" defTabSz="913674" rtl="0" eaLnBrk="1" latinLnBrk="0" hangingPunct="1">
        <a:defRPr sz="19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7.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2.xml"/><Relationship Id="rId1" Type="http://schemas.openxmlformats.org/officeDocument/2006/relationships/slideLayout" Target="../slideLayouts/slideLayout49.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30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0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17.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5.xml"/><Relationship Id="rId1" Type="http://schemas.openxmlformats.org/officeDocument/2006/relationships/slideLayout" Target="../slideLayouts/slideLayout31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5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32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xml"/><Relationship Id="rId1" Type="http://schemas.openxmlformats.org/officeDocument/2006/relationships/slideLayout" Target="../slideLayouts/slideLayout4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9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2.xml"/></Relationships>
</file>

<file path=ppt/slides/_rels/slide4.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4.xml"/><Relationship Id="rId1" Type="http://schemas.openxmlformats.org/officeDocument/2006/relationships/slideLayout" Target="../slideLayouts/slideLayout192.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3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3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sp>
        <p:nvSpPr>
          <p:cNvPr id="8812" name="Google Shape;8812;p103"/>
          <p:cNvSpPr txBox="1">
            <a:spLocks noGrp="1"/>
          </p:cNvSpPr>
          <p:nvPr>
            <p:ph type="ctrTitle"/>
          </p:nvPr>
        </p:nvSpPr>
        <p:spPr>
          <a:xfrm>
            <a:off x="332892" y="1700021"/>
            <a:ext cx="7852472" cy="1844675"/>
          </a:xfrm>
          <a:prstGeom prst="rect">
            <a:avLst/>
          </a:prstGeom>
          <a:noFill/>
          <a:ln>
            <a:noFill/>
          </a:ln>
        </p:spPr>
        <p:txBody>
          <a:bodyPr spcFirstLastPara="1" wrap="square" lIns="0" tIns="0" rIns="0" bIns="0" anchor="t" anchorCtr="0">
            <a:noAutofit/>
          </a:bodyPr>
          <a:lstStyle/>
          <a:p>
            <a:r>
              <a:rPr lang="it-IT" sz="3500" dirty="0" smtClean="0"/>
              <a:t>Cosa prevede il nuovo scenario normativo in materia di flessibilità </a:t>
            </a:r>
            <a:br>
              <a:rPr lang="it-IT" sz="3500" dirty="0" smtClean="0"/>
            </a:br>
            <a:r>
              <a:rPr lang="it-IT" sz="3500" dirty="0" smtClean="0"/>
              <a:t>ed incentivi al lavoro a disposizione delle imprese</a:t>
            </a:r>
            <a:endParaRPr dirty="0"/>
          </a:p>
        </p:txBody>
      </p:sp>
      <p:sp>
        <p:nvSpPr>
          <p:cNvPr id="8813" name="Google Shape;8813;p103"/>
          <p:cNvSpPr txBox="1">
            <a:spLocks noGrp="1"/>
          </p:cNvSpPr>
          <p:nvPr>
            <p:ph type="body" idx="2"/>
          </p:nvPr>
        </p:nvSpPr>
        <p:spPr>
          <a:xfrm>
            <a:off x="709029" y="4373273"/>
            <a:ext cx="7061201" cy="1351667"/>
          </a:xfrm>
          <a:prstGeom prst="rect">
            <a:avLst/>
          </a:prstGeom>
          <a:noFill/>
          <a:ln>
            <a:noFill/>
          </a:ln>
        </p:spPr>
        <p:txBody>
          <a:bodyPr spcFirstLastPara="1" wrap="square" lIns="0" tIns="71962" rIns="0" bIns="0" anchor="t" anchorCtr="0">
            <a:noAutofit/>
          </a:bodyPr>
          <a:lstStyle/>
          <a:p>
            <a:pPr marL="0" indent="0">
              <a:buSzPts val="2200"/>
            </a:pPr>
            <a:r>
              <a:rPr lang="it-IT" sz="2300" dirty="0" smtClean="0"/>
              <a:t>Lucca, c/o </a:t>
            </a:r>
            <a:r>
              <a:rPr lang="it-IT" sz="2300" dirty="0" err="1" smtClean="0"/>
              <a:t>Cna</a:t>
            </a:r>
            <a:r>
              <a:rPr lang="it-IT" sz="2300" dirty="0" smtClean="0"/>
              <a:t> Via Romana</a:t>
            </a:r>
          </a:p>
          <a:p>
            <a:pPr marL="0" indent="0">
              <a:buSzPts val="2200"/>
            </a:pPr>
            <a:r>
              <a:rPr lang="it-IT" sz="2300" dirty="0" smtClean="0"/>
              <a:t>28 marzo 2019 </a:t>
            </a:r>
            <a:endParaRPr lang="it-IT" sz="2300" dirty="0"/>
          </a:p>
          <a:p>
            <a:pPr marL="0" indent="0">
              <a:buSzPts val="2200"/>
            </a:pPr>
            <a:endParaRPr lang="it-IT" sz="2300" dirty="0"/>
          </a:p>
          <a:p>
            <a:pPr marL="0" indent="0">
              <a:buSzPts val="2200"/>
            </a:pPr>
            <a:r>
              <a:rPr lang="it-IT" sz="2300" i="1" dirty="0" smtClean="0">
                <a:solidFill>
                  <a:srgbClr val="FFFFFF"/>
                </a:solidFill>
              </a:rPr>
              <a:t>Dott.ssa  Sabrina Chiarelli</a:t>
            </a:r>
            <a:endParaRPr lang="it-IT" sz="2300" i="1" dirty="0">
              <a:solidFill>
                <a:srgbClr val="FFFFFF"/>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ChangeArrowheads="1"/>
          </p:cNvSpPr>
          <p:nvPr/>
        </p:nvSpPr>
        <p:spPr bwMode="auto">
          <a:xfrm>
            <a:off x="706837" y="223912"/>
            <a:ext cx="11279716" cy="961802"/>
          </a:xfrm>
          <a:prstGeom prst="rect">
            <a:avLst/>
          </a:prstGeom>
          <a:noFill/>
          <a:ln w="9525">
            <a:noFill/>
            <a:miter lim="800000"/>
            <a:headEnd/>
            <a:tailEnd/>
          </a:ln>
        </p:spPr>
        <p:txBody>
          <a:bodyPr>
            <a:spAutoFit/>
          </a:bodyPr>
          <a:lstStyle/>
          <a:p>
            <a:pPr>
              <a:defRPr/>
            </a:pPr>
            <a:endParaRPr lang="en-US" sz="1050" b="1" dirty="0">
              <a:solidFill>
                <a:srgbClr val="B8D000"/>
              </a:solidFill>
            </a:endParaRPr>
          </a:p>
          <a:p>
            <a:pPr>
              <a:defRPr/>
            </a:pPr>
            <a:r>
              <a:rPr lang="en-US" sz="2400" dirty="0" err="1">
                <a:solidFill>
                  <a:srgbClr val="E74536"/>
                </a:solidFill>
                <a:latin typeface="Tahoma" panose="020B0604030504040204" pitchFamily="34" charset="0"/>
                <a:ea typeface="Tahoma" panose="020B0604030504040204" pitchFamily="34" charset="0"/>
                <a:cs typeface="Tahoma" panose="020B0604030504040204" pitchFamily="34" charset="0"/>
              </a:rPr>
              <a:t>Gli</a:t>
            </a:r>
            <a:r>
              <a:rPr lang="en-US" sz="24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400" dirty="0" err="1">
                <a:solidFill>
                  <a:srgbClr val="E74536"/>
                </a:solidFill>
                <a:latin typeface="Tahoma" panose="020B0604030504040204" pitchFamily="34" charset="0"/>
                <a:ea typeface="Tahoma" panose="020B0604030504040204" pitchFamily="34" charset="0"/>
                <a:cs typeface="Tahoma" panose="020B0604030504040204" pitchFamily="34" charset="0"/>
              </a:rPr>
              <a:t>spazi</a:t>
            </a:r>
            <a:r>
              <a:rPr lang="en-US" sz="2400" dirty="0">
                <a:solidFill>
                  <a:srgbClr val="E74536"/>
                </a:solidFill>
                <a:latin typeface="Tahoma" panose="020B0604030504040204" pitchFamily="34" charset="0"/>
                <a:ea typeface="Tahoma" panose="020B0604030504040204" pitchFamily="34" charset="0"/>
                <a:cs typeface="Tahoma" panose="020B0604030504040204" pitchFamily="34" charset="0"/>
              </a:rPr>
              <a:t> di </a:t>
            </a:r>
            <a:r>
              <a:rPr lang="en-US" sz="2400" dirty="0" err="1">
                <a:solidFill>
                  <a:srgbClr val="E74536"/>
                </a:solidFill>
                <a:latin typeface="Tahoma" panose="020B0604030504040204" pitchFamily="34" charset="0"/>
                <a:ea typeface="Tahoma" panose="020B0604030504040204" pitchFamily="34" charset="0"/>
                <a:cs typeface="Tahoma" panose="020B0604030504040204" pitchFamily="34" charset="0"/>
              </a:rPr>
              <a:t>intervento</a:t>
            </a:r>
            <a:r>
              <a:rPr lang="en-US" sz="24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400" dirty="0" err="1">
                <a:solidFill>
                  <a:srgbClr val="E74536"/>
                </a:solidFill>
                <a:latin typeface="Tahoma" panose="020B0604030504040204" pitchFamily="34" charset="0"/>
                <a:ea typeface="Tahoma" panose="020B0604030504040204" pitchFamily="34" charset="0"/>
                <a:cs typeface="Tahoma" panose="020B0604030504040204" pitchFamily="34" charset="0"/>
              </a:rPr>
              <a:t>della</a:t>
            </a:r>
            <a:r>
              <a:rPr lang="en-US" sz="24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400" dirty="0" err="1">
                <a:solidFill>
                  <a:srgbClr val="E74536"/>
                </a:solidFill>
                <a:latin typeface="Tahoma" panose="020B0604030504040204" pitchFamily="34" charset="0"/>
                <a:ea typeface="Tahoma" panose="020B0604030504040204" pitchFamily="34" charset="0"/>
                <a:cs typeface="Tahoma" panose="020B0604030504040204" pitchFamily="34" charset="0"/>
              </a:rPr>
              <a:t>contrattazione</a:t>
            </a:r>
            <a:r>
              <a:rPr lang="en-US" sz="24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4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collettiva</a:t>
            </a:r>
            <a:r>
              <a:rPr lang="en-US" sz="2400" dirty="0" smtClean="0">
                <a:solidFill>
                  <a:srgbClr val="E74536"/>
                </a:solidFill>
                <a:latin typeface="Tahoma" panose="020B0604030504040204" pitchFamily="34" charset="0"/>
                <a:ea typeface="Tahoma" panose="020B0604030504040204" pitchFamily="34" charset="0"/>
                <a:cs typeface="Tahoma" panose="020B0604030504040204" pitchFamily="34" charset="0"/>
              </a:rPr>
              <a:t>-art 8 </a:t>
            </a:r>
            <a:r>
              <a:rPr lang="en-US" sz="24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decreto</a:t>
            </a:r>
            <a:r>
              <a:rPr lang="en-US" sz="24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4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legge</a:t>
            </a:r>
            <a:r>
              <a:rPr lang="en-US" sz="2400" dirty="0" smtClean="0">
                <a:solidFill>
                  <a:srgbClr val="E74536"/>
                </a:solidFill>
                <a:latin typeface="Tahoma" panose="020B0604030504040204" pitchFamily="34" charset="0"/>
                <a:ea typeface="Tahoma" panose="020B0604030504040204" pitchFamily="34" charset="0"/>
                <a:cs typeface="Tahoma" panose="020B0604030504040204" pitchFamily="34" charset="0"/>
              </a:rPr>
              <a:t> 138/2011</a:t>
            </a:r>
          </a:p>
          <a:p>
            <a:pPr>
              <a:defRPr/>
            </a:pPr>
            <a:r>
              <a:rPr lang="en-US" sz="2200" dirty="0" err="1">
                <a:solidFill>
                  <a:srgbClr val="2175D9"/>
                </a:solidFill>
                <a:latin typeface="Tahoma" panose="020B0604030504040204" pitchFamily="34" charset="0"/>
                <a:ea typeface="Tahoma" panose="020B0604030504040204" pitchFamily="34" charset="0"/>
                <a:cs typeface="Tahoma" panose="020B0604030504040204" pitchFamily="34" charset="0"/>
              </a:rPr>
              <a:t>f</a:t>
            </a: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inalità</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 </a:t>
            </a: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della</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 </a:t>
            </a: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norma</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a:t>
            </a:r>
            <a:endParaRPr lang="en-US" sz="2200" dirty="0">
              <a:solidFill>
                <a:srgbClr val="2175D9"/>
              </a:solidFill>
              <a:latin typeface="Tahoma" panose="020B0604030504040204" pitchFamily="34" charset="0"/>
              <a:ea typeface="Tahoma" panose="020B0604030504040204" pitchFamily="34" charset="0"/>
              <a:cs typeface="Tahoma" panose="020B0604030504040204" pitchFamily="34" charset="0"/>
            </a:endParaRPr>
          </a:p>
        </p:txBody>
      </p:sp>
      <p:sp>
        <p:nvSpPr>
          <p:cNvPr id="4099" name="Rectangle 9"/>
          <p:cNvSpPr>
            <a:spLocks noChangeArrowheads="1"/>
          </p:cNvSpPr>
          <p:nvPr/>
        </p:nvSpPr>
        <p:spPr bwMode="auto">
          <a:xfrm>
            <a:off x="95121" y="685375"/>
            <a:ext cx="10803467"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defRPr sz="1000">
                <a:solidFill>
                  <a:schemeClr val="bg1"/>
                </a:solidFill>
                <a:latin typeface="Tahoma" pitchFamily="34" charset="0"/>
                <a:cs typeface="Arial" charset="0"/>
              </a:defRPr>
            </a:lvl1pPr>
            <a:lvl2pPr marL="647700" indent="-19050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r>
              <a:rPr lang="en-GB" altLang="it-IT" sz="1800" b="1" dirty="0">
                <a:solidFill>
                  <a:srgbClr val="1F60A9"/>
                </a:solidFill>
              </a:rPr>
              <a:t>  </a:t>
            </a:r>
          </a:p>
          <a:p>
            <a:pPr lvl="1"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b="1" dirty="0">
              <a:solidFill>
                <a:srgbClr val="001978"/>
              </a:solidFill>
            </a:endParaRPr>
          </a:p>
          <a:p>
            <a:pPr lvl="1" eaLnBrk="1" hangingPunct="1"/>
            <a:endParaRPr lang="it-IT" altLang="it-IT" sz="1200" dirty="0">
              <a:solidFill>
                <a:srgbClr val="001978"/>
              </a:solidFill>
            </a:endParaRPr>
          </a:p>
          <a:p>
            <a:pPr eaLnBrk="1" hangingPunct="1"/>
            <a:endParaRPr lang="en-GB" altLang="it-IT" sz="1200" b="1" dirty="0">
              <a:solidFill>
                <a:schemeClr val="tx1"/>
              </a:solidFill>
            </a:endParaRPr>
          </a:p>
        </p:txBody>
      </p:sp>
      <p:sp>
        <p:nvSpPr>
          <p:cNvPr id="4100" name="Segnaposto numero diapositiva 8"/>
          <p:cNvSpPr>
            <a:spLocks noGrp="1"/>
          </p:cNvSpPr>
          <p:nvPr>
            <p:ph type="sldNum" sz="quarter" idx="4294967295"/>
          </p:nvPr>
        </p:nvSpPr>
        <p:spPr>
          <a:xfrm>
            <a:off x="198967" y="6524625"/>
            <a:ext cx="196851" cy="12223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000">
                <a:solidFill>
                  <a:schemeClr val="bg1"/>
                </a:solidFill>
                <a:latin typeface="Tahoma" pitchFamily="34" charset="0"/>
                <a:cs typeface="Arial" charset="0"/>
              </a:defRPr>
            </a:lvl1pPr>
            <a:lvl2pPr marL="742950" indent="-28575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fld id="{848CCCEE-E568-4FA0-A8C6-7D620515D1D7}" type="slidenum">
              <a:rPr lang="en-US" altLang="it-IT" sz="800" smtClean="0"/>
              <a:pPr eaLnBrk="1" hangingPunct="1"/>
              <a:t>10</a:t>
            </a:fld>
            <a:endParaRPr lang="en-US" altLang="it-IT" sz="800" smtClean="0"/>
          </a:p>
        </p:txBody>
      </p:sp>
      <p:sp>
        <p:nvSpPr>
          <p:cNvPr id="5" name="CasellaDiTesto 4"/>
          <p:cNvSpPr txBox="1"/>
          <p:nvPr/>
        </p:nvSpPr>
        <p:spPr>
          <a:xfrm>
            <a:off x="706837" y="1247269"/>
            <a:ext cx="10191751" cy="4431983"/>
          </a:xfrm>
          <a:prstGeom prst="rect">
            <a:avLst/>
          </a:prstGeom>
          <a:noFill/>
        </p:spPr>
        <p:txBody>
          <a:bodyPr>
            <a:spAutoFit/>
          </a:bodyPr>
          <a:lstStyle/>
          <a:p>
            <a:pPr marL="190500" indent="-190500" algn="ctr">
              <a:defRPr/>
            </a:pPr>
            <a:endParaRPr lang="en-GB" b="1" dirty="0">
              <a:solidFill>
                <a:srgbClr val="FF3399"/>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r>
              <a:rPr lang="en-GB"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promuovere</a:t>
            </a:r>
            <a:r>
              <a:rPr lang="en-GB" dirty="0" smtClean="0">
                <a:solidFill>
                  <a:srgbClr val="0F1941"/>
                </a:solidFill>
                <a:latin typeface="Tahoma" panose="020B0604030504040204" pitchFamily="34" charset="0"/>
                <a:ea typeface="Tahoma" panose="020B0604030504040204" pitchFamily="34" charset="0"/>
                <a:cs typeface="Tahoma" panose="020B0604030504040204" pitchFamily="34" charset="0"/>
              </a:rPr>
              <a:t> la </a:t>
            </a:r>
            <a:r>
              <a:rPr lang="en-GB" dirty="0" err="1">
                <a:solidFill>
                  <a:srgbClr val="0F1941"/>
                </a:solidFill>
                <a:latin typeface="Tahoma" panose="020B0604030504040204" pitchFamily="34" charset="0"/>
                <a:ea typeface="Tahoma" panose="020B0604030504040204" pitchFamily="34" charset="0"/>
                <a:cs typeface="Tahoma" panose="020B0604030504040204" pitchFamily="34" charset="0"/>
              </a:rPr>
              <a:t>c</a:t>
            </a:r>
            <a:r>
              <a:rPr lang="en-GB"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ontrattazione</a:t>
            </a:r>
            <a:r>
              <a:rPr lang="en-GB"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dirty="0" err="1">
                <a:solidFill>
                  <a:srgbClr val="0F1941"/>
                </a:solidFill>
                <a:latin typeface="Tahoma" panose="020B0604030504040204" pitchFamily="34" charset="0"/>
                <a:ea typeface="Tahoma" panose="020B0604030504040204" pitchFamily="34" charset="0"/>
                <a:cs typeface="Tahoma" panose="020B0604030504040204" pitchFamily="34" charset="0"/>
              </a:rPr>
              <a:t>collettiva</a:t>
            </a:r>
            <a:r>
              <a:rPr lang="en-GB"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decentrata</a:t>
            </a:r>
            <a:r>
              <a:rPr lang="en-GB" dirty="0" smtClean="0">
                <a:solidFill>
                  <a:srgbClr val="0F1941"/>
                </a:solidFill>
                <a:latin typeface="Tahoma" panose="020B0604030504040204" pitchFamily="34" charset="0"/>
                <a:ea typeface="Tahoma" panose="020B0604030504040204" pitchFamily="34" charset="0"/>
                <a:cs typeface="Tahoma" panose="020B0604030504040204" pitchFamily="34" charset="0"/>
              </a:rPr>
              <a:t>:</a:t>
            </a:r>
            <a:endParaRPr lang="en-GB"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en-GB" sz="1700" dirty="0">
              <a:solidFill>
                <a:srgbClr val="001978"/>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p</a:t>
            </a:r>
            <a:r>
              <a:rPr lang="en-GB" sz="1600"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ossibilità</a:t>
            </a:r>
            <a:r>
              <a:rPr lang="en-GB" sz="1600" b="1"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per  i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contratti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collettivi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aziendali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o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territoriali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stipulati</a:t>
            </a:r>
            <a:endPar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en-GB" sz="16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285750" indent="-285750">
              <a:buFont typeface="Arial" pitchFamily="34" charset="0"/>
              <a:buChar char="•"/>
              <a:defRPr/>
            </a:pPr>
            <a:r>
              <a:rPr lang="en-GB" sz="1600"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dalle</a:t>
            </a:r>
            <a:r>
              <a:rPr lang="en-GB" sz="1600"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associazioni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dei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lavoratori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comparativamente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più</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rappresentative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sul</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piano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nazionale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o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territoriale</a:t>
            </a:r>
            <a:endPar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357750" indent="-285750">
              <a:buFont typeface="Arial" pitchFamily="34" charset="0"/>
              <a:buChar char="•"/>
              <a:defRPr/>
            </a:pPr>
            <a:endPar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285750" indent="-285750">
              <a:buFont typeface="Arial" pitchFamily="34" charset="0"/>
              <a:buChar char="•"/>
              <a:defRPr/>
            </a:pP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ovvero</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dalle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RSU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rappresentanze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sindacali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operanti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in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azienda</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a:t>
            </a:r>
          </a:p>
          <a:p>
            <a:pPr marL="190500" indent="-190500" algn="ctr">
              <a:defRPr/>
            </a:pPr>
            <a:endPar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di </a:t>
            </a:r>
            <a:r>
              <a:rPr lang="en-GB" sz="1600"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stipulare</a:t>
            </a:r>
            <a:r>
              <a:rPr lang="en-GB" sz="1600"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delle</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intese</a:t>
            </a:r>
            <a:r>
              <a:rPr lang="en-GB" sz="1600" b="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aventi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le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seguenti</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sz="1600" dirty="0" err="1">
                <a:solidFill>
                  <a:srgbClr val="0F1941"/>
                </a:solidFill>
                <a:latin typeface="Tahoma" panose="020B0604030504040204" pitchFamily="34" charset="0"/>
                <a:ea typeface="Tahoma" panose="020B0604030504040204" pitchFamily="34" charset="0"/>
                <a:cs typeface="Tahoma" panose="020B0604030504040204" pitchFamily="34" charset="0"/>
              </a:rPr>
              <a:t>finalità</a:t>
            </a:r>
            <a:r>
              <a:rPr lang="en-GB" sz="1600" dirty="0">
                <a:solidFill>
                  <a:srgbClr val="0F1941"/>
                </a:solidFill>
                <a:latin typeface="Tahoma" panose="020B0604030504040204" pitchFamily="34" charset="0"/>
                <a:ea typeface="Tahoma" panose="020B0604030504040204" pitchFamily="34" charset="0"/>
                <a:cs typeface="Tahoma" panose="020B0604030504040204" pitchFamily="34" charset="0"/>
              </a:rPr>
              <a:t>:</a:t>
            </a:r>
          </a:p>
          <a:p>
            <a:pPr marL="190500" indent="-190500">
              <a:defRPr/>
            </a:pPr>
            <a:endParaRPr lang="en-GB" sz="1600" b="1" dirty="0">
              <a:solidFill>
                <a:srgbClr val="0F1941"/>
              </a:solidFill>
              <a:latin typeface="+mj-lt"/>
            </a:endParaRP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maggiore occupazione		</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qualità dei contratti di lavoro</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adozione di forme di partecipazione dei lavoratori</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emersione del lavoro irregolare</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incremento di competitività e di salario</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gestione delle crisi aziendali e occupazionali</a:t>
            </a:r>
          </a:p>
          <a:p>
            <a:pPr marL="190500" indent="-190500">
              <a:buFont typeface="Tahoma" pitchFamily="34" charset="0"/>
              <a:buAutoNum type="alphaLcParenR"/>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investimenti e avvio di nuove attività</a:t>
            </a:r>
          </a:p>
          <a:p>
            <a:pPr marL="190500" indent="-190500">
              <a:buFont typeface="Wingdings" pitchFamily="2" charset="2"/>
              <a:buChar char="Ø"/>
              <a:defRPr/>
            </a:pPr>
            <a:endParaRPr lang="en-GB" sz="900" dirty="0">
              <a:solidFill>
                <a:srgbClr val="0F1941"/>
              </a:solidFill>
            </a:endParaRPr>
          </a:p>
        </p:txBody>
      </p:sp>
      <p:sp>
        <p:nvSpPr>
          <p:cNvPr id="2" name="Rettangolo 1"/>
          <p:cNvSpPr/>
          <p:nvPr/>
        </p:nvSpPr>
        <p:spPr>
          <a:xfrm>
            <a:off x="11266987" y="6424262"/>
            <a:ext cx="325730" cy="246221"/>
          </a:xfrm>
          <a:prstGeom prst="rect">
            <a:avLst/>
          </a:prstGeom>
        </p:spPr>
        <p:txBody>
          <a:bodyPr wrap="none">
            <a:spAutoFit/>
          </a:bodyPr>
          <a:lstStyle/>
          <a:p>
            <a:fld id="{2A90DB4D-325A-4305-ABF4-0910C1AC2AD1}" type="slidenum">
              <a:rPr lang="en-US" sz="1000">
                <a:solidFill>
                  <a:srgbClr val="CDCDCD"/>
                </a:solidFill>
              </a:rPr>
              <a:pPr/>
              <a:t>10</a:t>
            </a:fld>
            <a:endParaRPr lang="it-IT" sz="1000" dirty="0">
              <a:solidFill>
                <a:srgbClr val="CDCDCD"/>
              </a:solidFill>
            </a:endParaRPr>
          </a:p>
        </p:txBody>
      </p:sp>
    </p:spTree>
    <p:extLst>
      <p:ext uri="{BB962C8B-B14F-4D97-AF65-F5344CB8AC3E}">
        <p14:creationId xmlns:p14="http://schemas.microsoft.com/office/powerpoint/2010/main" val="408202588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776248" y="388677"/>
            <a:ext cx="10666800" cy="936000"/>
          </a:xfrm>
        </p:spPr>
        <p:txBody>
          <a:bodyPr/>
          <a:lstStyle/>
          <a:p>
            <a:pPr>
              <a:defRPr/>
            </a:pP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r>
            <a:b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br>
            <a:r>
              <a:rPr lang="en-US" sz="22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Gli</a:t>
            </a:r>
            <a:r>
              <a:rPr lang="en-US" sz="22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spazi</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di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intervento</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della</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contrattazione</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collettiva</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-art 8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decreto</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legge</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smtClean="0">
                <a:solidFill>
                  <a:srgbClr val="E74536"/>
                </a:solidFill>
                <a:latin typeface="Tahoma" panose="020B0604030504040204" pitchFamily="34" charset="0"/>
                <a:ea typeface="Tahoma" panose="020B0604030504040204" pitchFamily="34" charset="0"/>
                <a:cs typeface="Tahoma" panose="020B0604030504040204" pitchFamily="34" charset="0"/>
              </a:rPr>
              <a:t>138/2011</a:t>
            </a:r>
            <a:br>
              <a:rPr lang="en-US" sz="2200" dirty="0" smtClean="0">
                <a:solidFill>
                  <a:srgbClr val="E74536"/>
                </a:solidFill>
                <a:latin typeface="Tahoma" panose="020B0604030504040204" pitchFamily="34" charset="0"/>
                <a:ea typeface="Tahoma" panose="020B0604030504040204" pitchFamily="34" charset="0"/>
                <a:cs typeface="Tahoma" panose="020B0604030504040204" pitchFamily="34" charset="0"/>
              </a:rPr>
            </a:b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deroghe</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 </a:t>
            </a: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consentite</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a:t>
            </a:r>
            <a:r>
              <a:rPr lang="en-US" sz="2200" dirty="0">
                <a:solidFill>
                  <a:srgbClr val="2175D9"/>
                </a:solidFill>
              </a:rPr>
              <a:t/>
            </a:r>
            <a:br>
              <a:rPr lang="en-US" sz="2200" dirty="0">
                <a:solidFill>
                  <a:srgbClr val="2175D9"/>
                </a:solidFill>
              </a:rPr>
            </a:br>
            <a:endParaRPr lang="it-IT" sz="2200" dirty="0"/>
          </a:p>
        </p:txBody>
      </p:sp>
      <p:sp>
        <p:nvSpPr>
          <p:cNvPr id="3" name="Segnaposto contenuto 2"/>
          <p:cNvSpPr>
            <a:spLocks noGrp="1"/>
          </p:cNvSpPr>
          <p:nvPr>
            <p:ph idx="4294967295"/>
          </p:nvPr>
        </p:nvSpPr>
        <p:spPr>
          <a:xfrm>
            <a:off x="735304" y="1373922"/>
            <a:ext cx="11212856" cy="4617446"/>
          </a:xfrm>
          <a:prstGeom prst="rect">
            <a:avLst/>
          </a:prstGeom>
        </p:spPr>
        <p:txBody>
          <a:bodyPr/>
          <a:lstStyle/>
          <a:p>
            <a:pPr>
              <a:buClr>
                <a:srgbClr val="0F1941"/>
              </a:buClr>
            </a:pPr>
            <a:r>
              <a:rPr lang="en-GB" altLang="it-IT" sz="1900" dirty="0" err="1" smtClean="0">
                <a:solidFill>
                  <a:srgbClr val="0F1941"/>
                </a:solidFill>
                <a:latin typeface="Tahoma" panose="020B0604030504040204" pitchFamily="34" charset="0"/>
                <a:ea typeface="Tahoma" panose="020B0604030504040204" pitchFamily="34" charset="0"/>
                <a:cs typeface="Tahoma" panose="020B0604030504040204" pitchFamily="34" charset="0"/>
              </a:rPr>
              <a:t>materie</a:t>
            </a:r>
            <a:r>
              <a:rPr lang="en-GB" altLang="it-IT" sz="1900"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altLang="it-IT" sz="1900" dirty="0" err="1">
                <a:solidFill>
                  <a:srgbClr val="0F1941"/>
                </a:solidFill>
                <a:latin typeface="Tahoma" panose="020B0604030504040204" pitchFamily="34" charset="0"/>
                <a:ea typeface="Tahoma" panose="020B0604030504040204" pitchFamily="34" charset="0"/>
                <a:cs typeface="Tahoma" panose="020B0604030504040204" pitchFamily="34" charset="0"/>
              </a:rPr>
              <a:t>su</a:t>
            </a:r>
            <a:r>
              <a:rPr lang="en-GB" altLang="it-IT" sz="1900" dirty="0">
                <a:solidFill>
                  <a:srgbClr val="0F1941"/>
                </a:solidFill>
                <a:latin typeface="Tahoma" panose="020B0604030504040204" pitchFamily="34" charset="0"/>
                <a:ea typeface="Tahoma" panose="020B0604030504040204" pitchFamily="34" charset="0"/>
                <a:cs typeface="Tahoma" panose="020B0604030504040204" pitchFamily="34" charset="0"/>
              </a:rPr>
              <a:t> cui </a:t>
            </a:r>
            <a:r>
              <a:rPr lang="en-GB" altLang="it-IT" sz="1900" dirty="0" err="1">
                <a:solidFill>
                  <a:srgbClr val="0F1941"/>
                </a:solidFill>
                <a:latin typeface="Tahoma" panose="020B0604030504040204" pitchFamily="34" charset="0"/>
                <a:ea typeface="Tahoma" panose="020B0604030504040204" pitchFamily="34" charset="0"/>
                <a:cs typeface="Tahoma" panose="020B0604030504040204" pitchFamily="34" charset="0"/>
              </a:rPr>
              <a:t>possono</a:t>
            </a:r>
            <a:r>
              <a:rPr lang="en-GB" altLang="it-IT" sz="19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altLang="it-IT" sz="1900" dirty="0" err="1">
                <a:solidFill>
                  <a:srgbClr val="0F1941"/>
                </a:solidFill>
                <a:latin typeface="Tahoma" panose="020B0604030504040204" pitchFamily="34" charset="0"/>
                <a:ea typeface="Tahoma" panose="020B0604030504040204" pitchFamily="34" charset="0"/>
                <a:cs typeface="Tahoma" panose="020B0604030504040204" pitchFamily="34" charset="0"/>
              </a:rPr>
              <a:t>intervenire</a:t>
            </a:r>
            <a:r>
              <a:rPr lang="en-GB" altLang="it-IT" sz="19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altLang="it-IT" sz="1900" dirty="0" err="1">
                <a:solidFill>
                  <a:srgbClr val="0F1941"/>
                </a:solidFill>
                <a:latin typeface="Tahoma" panose="020B0604030504040204" pitchFamily="34" charset="0"/>
                <a:ea typeface="Tahoma" panose="020B0604030504040204" pitchFamily="34" charset="0"/>
                <a:cs typeface="Tahoma" panose="020B0604030504040204" pitchFamily="34" charset="0"/>
              </a:rPr>
              <a:t>tali</a:t>
            </a:r>
            <a:r>
              <a:rPr lang="en-GB" altLang="it-IT" sz="19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en-GB" altLang="it-IT" sz="1900" dirty="0" err="1">
                <a:solidFill>
                  <a:srgbClr val="0F1941"/>
                </a:solidFill>
                <a:latin typeface="Tahoma" panose="020B0604030504040204" pitchFamily="34" charset="0"/>
                <a:ea typeface="Tahoma" panose="020B0604030504040204" pitchFamily="34" charset="0"/>
                <a:cs typeface="Tahoma" panose="020B0604030504040204" pitchFamily="34" charset="0"/>
              </a:rPr>
              <a:t>intese</a:t>
            </a:r>
            <a:r>
              <a:rPr lang="en-GB" altLang="it-IT" sz="1900" dirty="0" smtClean="0">
                <a:solidFill>
                  <a:srgbClr val="0F1941"/>
                </a:solidFill>
                <a:latin typeface="Tahoma" panose="020B0604030504040204" pitchFamily="34" charset="0"/>
                <a:ea typeface="Tahoma" panose="020B0604030504040204" pitchFamily="34" charset="0"/>
                <a:cs typeface="Tahoma" panose="020B0604030504040204" pitchFamily="34" charset="0"/>
              </a:rPr>
              <a:t>:</a:t>
            </a:r>
          </a:p>
          <a:p>
            <a:pPr>
              <a:buClr>
                <a:srgbClr val="0F1941"/>
              </a:buClr>
            </a:pPr>
            <a:endParaRPr lang="en-GB" altLang="it-IT" sz="19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algn="just"/>
            <a:endParaRPr lang="en-GB" altLang="it-IT" sz="17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342900" indent="-342900" algn="just">
              <a:buClr>
                <a:srgbClr val="0F1941"/>
              </a:buClr>
              <a:buFont typeface="+mj-lt"/>
              <a:buAutoNum type="alphaLcParenR"/>
            </a:pPr>
            <a:r>
              <a:rPr lang="it-IT" altLang="it-IT" sz="170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Impianti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audiovisivi e introduzione di nuove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tecnologie</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Contratti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a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termine</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Contratti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a orario di lavoro ridotto, modulato o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flessibile</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Casi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di ricorso alla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somministrazione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di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lavoro</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Regime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di solidarietà negli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appalti</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Disciplina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dell’orario di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lavoro</a:t>
            </a:r>
          </a:p>
          <a:p>
            <a:pPr marL="342900" indent="-342900" algn="just">
              <a:buClr>
                <a:srgbClr val="0F1941"/>
              </a:buClr>
              <a:buFont typeface="+mj-lt"/>
              <a:buAutoNum type="alphaLcParenR"/>
            </a:pP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Modalità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di assunzione e disciplina del rapporto di lavoro,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comprese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le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collaborazioni coordinate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e continuative </a:t>
            </a:r>
            <a:endPar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algn="just">
              <a:buClr>
                <a:srgbClr val="0F1941"/>
              </a:buClr>
            </a:pP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a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progetto e le partite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IVA</a:t>
            </a:r>
          </a:p>
          <a:p>
            <a:pPr algn="just">
              <a:buClr>
                <a:srgbClr val="0F1941"/>
              </a:buClr>
            </a:pP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h) Trasformazione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e conversione dei contratti di lavoro e conseguenze del  recesso dal rapporto di lavoro, </a:t>
            </a:r>
          </a:p>
          <a:p>
            <a:pPr algn="just">
              <a:buClr>
                <a:srgbClr val="0F1941"/>
              </a:buClr>
            </a:pP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ad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eccezione </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di alcune specifiche ipotesi </a:t>
            </a:r>
            <a:r>
              <a:rPr lang="it-IT" altLang="it-IT" sz="1700" i="1" dirty="0">
                <a:solidFill>
                  <a:srgbClr val="0F1941"/>
                </a:solidFill>
                <a:latin typeface="Tahoma" panose="020B0604030504040204" pitchFamily="34" charset="0"/>
                <a:ea typeface="Tahoma" panose="020B0604030504040204" pitchFamily="34" charset="0"/>
                <a:cs typeface="Tahoma" panose="020B0604030504040204" pitchFamily="34" charset="0"/>
              </a:rPr>
              <a:t>di licenziamento</a:t>
            </a:r>
            <a:r>
              <a:rPr lang="it-IT" altLang="it-IT" sz="1700" i="1" dirty="0" smtClean="0">
                <a:solidFill>
                  <a:srgbClr val="0F1941"/>
                </a:solidFill>
                <a:latin typeface="Tahoma" panose="020B0604030504040204" pitchFamily="34" charset="0"/>
                <a:ea typeface="Tahoma" panose="020B0604030504040204" pitchFamily="34" charset="0"/>
                <a:cs typeface="Tahoma" panose="020B0604030504040204" pitchFamily="34" charset="0"/>
              </a:rPr>
              <a:t>:</a:t>
            </a:r>
          </a:p>
          <a:p>
            <a:pPr marL="342900" indent="-342900" algn="just">
              <a:buClr>
                <a:srgbClr val="0F1941"/>
              </a:buClr>
              <a:buFont typeface="+mj-lt"/>
              <a:buAutoNum type="alphaLcParenR"/>
            </a:pPr>
            <a:endParaRPr lang="it-IT" altLang="it-IT" sz="17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endParaRPr lang="en-GB" altLang="it-IT" sz="1700" dirty="0">
              <a:solidFill>
                <a:srgbClr val="001978"/>
              </a:solidFill>
            </a:endParaRPr>
          </a:p>
          <a:p>
            <a:endParaRPr lang="it-IT" sz="1400" dirty="0"/>
          </a:p>
        </p:txBody>
      </p:sp>
      <p:sp>
        <p:nvSpPr>
          <p:cNvPr id="4" name="Segnaposto numero diapositiva 3"/>
          <p:cNvSpPr>
            <a:spLocks noGrp="1"/>
          </p:cNvSpPr>
          <p:nvPr>
            <p:ph type="sldNum" sz="quarter" idx="4294967295"/>
          </p:nvPr>
        </p:nvSpPr>
        <p:spPr>
          <a:xfrm>
            <a:off x="11166562" y="6356360"/>
            <a:ext cx="257127" cy="365125"/>
          </a:xfrm>
          <a:prstGeom prst="rect">
            <a:avLst/>
          </a:prstGeom>
        </p:spPr>
        <p:txBody>
          <a:bodyPr/>
          <a:lstStyle/>
          <a:p>
            <a:fld id="{2A90DB4D-325A-4305-ABF4-0910C1AC2AD1}" type="slidenum">
              <a:rPr lang="en-US" smtClean="0"/>
              <a:pPr/>
              <a:t>11</a:t>
            </a:fld>
            <a:endParaRPr lang="en-US" dirty="0"/>
          </a:p>
        </p:txBody>
      </p:sp>
    </p:spTree>
    <p:extLst>
      <p:ext uri="{BB962C8B-B14F-4D97-AF65-F5344CB8AC3E}">
        <p14:creationId xmlns:p14="http://schemas.microsoft.com/office/powerpoint/2010/main" val="24588259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9"/>
          <p:cNvSpPr>
            <a:spLocks noChangeArrowheads="1"/>
          </p:cNvSpPr>
          <p:nvPr/>
        </p:nvSpPr>
        <p:spPr bwMode="auto">
          <a:xfrm>
            <a:off x="668740" y="1392072"/>
            <a:ext cx="10896727" cy="390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90500" indent="-190500" eaLnBrk="0" hangingPunct="0">
              <a:defRPr sz="1000">
                <a:solidFill>
                  <a:schemeClr val="bg1"/>
                </a:solidFill>
                <a:latin typeface="Tahoma" pitchFamily="34" charset="0"/>
                <a:cs typeface="Arial" charset="0"/>
              </a:defRPr>
            </a:lvl1pPr>
            <a:lvl2pPr marL="742950" indent="-28575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r>
              <a:rPr lang="en-GB" altLang="it-IT" sz="1600" dirty="0" err="1">
                <a:solidFill>
                  <a:srgbClr val="0F1941"/>
                </a:solidFill>
                <a:ea typeface="Tahoma" panose="020B0604030504040204" pitchFamily="34" charset="0"/>
                <a:cs typeface="Tahoma" panose="020B0604030504040204" pitchFamily="34" charset="0"/>
              </a:rPr>
              <a:t>Efficacia</a:t>
            </a:r>
            <a:r>
              <a:rPr lang="en-GB" altLang="it-IT" sz="1600" b="1" dirty="0">
                <a:solidFill>
                  <a:srgbClr val="0F1941"/>
                </a:solidFill>
                <a:ea typeface="Tahoma" panose="020B0604030504040204" pitchFamily="34" charset="0"/>
                <a:cs typeface="Tahoma" panose="020B0604030504040204" pitchFamily="34" charset="0"/>
              </a:rPr>
              <a:t> </a:t>
            </a:r>
            <a:r>
              <a:rPr lang="en-GB" altLang="it-IT" sz="1600" dirty="0">
                <a:solidFill>
                  <a:srgbClr val="0F1941"/>
                </a:solidFill>
                <a:ea typeface="Tahoma" panose="020B0604030504040204" pitchFamily="34" charset="0"/>
                <a:cs typeface="Tahoma" panose="020B0604030504040204" pitchFamily="34" charset="0"/>
              </a:rPr>
              <a:t>di </a:t>
            </a:r>
            <a:r>
              <a:rPr lang="en-GB" altLang="it-IT" sz="1600" dirty="0" err="1">
                <a:solidFill>
                  <a:srgbClr val="0F1941"/>
                </a:solidFill>
                <a:ea typeface="Tahoma" panose="020B0604030504040204" pitchFamily="34" charset="0"/>
                <a:cs typeface="Tahoma" panose="020B0604030504040204" pitchFamily="34" charset="0"/>
              </a:rPr>
              <a:t>tali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smtClean="0">
                <a:solidFill>
                  <a:srgbClr val="0F1941"/>
                </a:solidFill>
                <a:ea typeface="Tahoma" panose="020B0604030504040204" pitchFamily="34" charset="0"/>
                <a:cs typeface="Tahoma" panose="020B0604030504040204" pitchFamily="34" charset="0"/>
              </a:rPr>
              <a:t>intese</a:t>
            </a:r>
            <a:r>
              <a:rPr lang="en-GB" altLang="it-IT" sz="1600" dirty="0" smtClean="0">
                <a:solidFill>
                  <a:srgbClr val="0F1941"/>
                </a:solidFill>
                <a:ea typeface="Tahoma" panose="020B0604030504040204" pitchFamily="34" charset="0"/>
                <a:cs typeface="Tahoma" panose="020B0604030504040204" pitchFamily="34" charset="0"/>
              </a:rPr>
              <a:t>: </a:t>
            </a:r>
            <a:endParaRPr lang="en-GB" altLang="it-IT" sz="1600" dirty="0">
              <a:solidFill>
                <a:srgbClr val="0F1941"/>
              </a:solidFill>
              <a:ea typeface="Tahoma" panose="020B0604030504040204" pitchFamily="34" charset="0"/>
              <a:cs typeface="Tahoma" panose="020B0604030504040204" pitchFamily="34" charset="0"/>
            </a:endParaRPr>
          </a:p>
          <a:p>
            <a:pPr eaLnBrk="1" hangingPunct="1"/>
            <a:endParaRPr lang="en-GB" altLang="it-IT" sz="1600" dirty="0">
              <a:solidFill>
                <a:srgbClr val="0F1941"/>
              </a:solidFill>
              <a:ea typeface="Tahoma" panose="020B0604030504040204" pitchFamily="34" charset="0"/>
              <a:cs typeface="Tahoma" panose="020B0604030504040204" pitchFamily="34" charset="0"/>
            </a:endParaRPr>
          </a:p>
          <a:p>
            <a:pPr eaLnBrk="1" hangingPunct="1">
              <a:buFontTx/>
              <a:buChar char="-"/>
            </a:pPr>
            <a:r>
              <a:rPr lang="en-GB" altLang="it-IT" sz="1600" dirty="0" err="1">
                <a:solidFill>
                  <a:srgbClr val="0F1941"/>
                </a:solidFill>
                <a:ea typeface="Tahoma" panose="020B0604030504040204" pitchFamily="34" charset="0"/>
                <a:cs typeface="Tahoma" panose="020B0604030504040204" pitchFamily="34" charset="0"/>
              </a:rPr>
              <a:t>sono</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efficaci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nei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confronti</a:t>
            </a:r>
            <a:r>
              <a:rPr lang="en-GB" altLang="it-IT" sz="1600" dirty="0">
                <a:solidFill>
                  <a:srgbClr val="0F1941"/>
                </a:solidFill>
                <a:ea typeface="Tahoma" panose="020B0604030504040204" pitchFamily="34" charset="0"/>
                <a:cs typeface="Tahoma" panose="020B0604030504040204" pitchFamily="34" charset="0"/>
              </a:rPr>
              <a:t> di </a:t>
            </a:r>
            <a:r>
              <a:rPr lang="en-GB" altLang="it-IT" sz="1600" dirty="0" err="1">
                <a:solidFill>
                  <a:srgbClr val="0F1941"/>
                </a:solidFill>
                <a:ea typeface="Tahoma" panose="020B0604030504040204" pitchFamily="34" charset="0"/>
                <a:cs typeface="Tahoma" panose="020B0604030504040204" pitchFamily="34" charset="0"/>
              </a:rPr>
              <a:t>tutti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lavoratori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interessati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laddove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tali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intese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siano</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sottoscritte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sulla</a:t>
            </a:r>
            <a:r>
              <a:rPr lang="en-GB" altLang="it-IT" sz="1600" dirty="0">
                <a:solidFill>
                  <a:srgbClr val="0F1941"/>
                </a:solidFill>
                <a:ea typeface="Tahoma" panose="020B0604030504040204" pitchFamily="34" charset="0"/>
                <a:cs typeface="Tahoma" panose="020B0604030504040204" pitchFamily="34" charset="0"/>
              </a:rPr>
              <a:t> base di un </a:t>
            </a:r>
            <a:r>
              <a:rPr lang="en-GB" altLang="it-IT" sz="1600" dirty="0" err="1">
                <a:solidFill>
                  <a:srgbClr val="0F1941"/>
                </a:solidFill>
                <a:ea typeface="Tahoma" panose="020B0604030504040204" pitchFamily="34" charset="0"/>
                <a:cs typeface="Tahoma" panose="020B0604030504040204" pitchFamily="34" charset="0"/>
              </a:rPr>
              <a:t>criterio</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maggioritario</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dalle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rappresentanze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sindacali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firmatarie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erga</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omes</a:t>
            </a:r>
            <a:r>
              <a:rPr lang="en-GB" altLang="it-IT" sz="1600" dirty="0">
                <a:solidFill>
                  <a:srgbClr val="0F1941"/>
                </a:solidFill>
                <a:ea typeface="Tahoma" panose="020B0604030504040204" pitchFamily="34" charset="0"/>
                <a:cs typeface="Tahoma" panose="020B0604030504040204" pitchFamily="34" charset="0"/>
              </a:rPr>
              <a:t>)</a:t>
            </a:r>
          </a:p>
          <a:p>
            <a:pPr eaLnBrk="1" hangingPunct="1"/>
            <a:endParaRPr lang="en-GB" altLang="it-IT" sz="1600" dirty="0">
              <a:solidFill>
                <a:srgbClr val="0F1941"/>
              </a:solidFill>
              <a:ea typeface="Tahoma" panose="020B0604030504040204" pitchFamily="34" charset="0"/>
              <a:cs typeface="Tahoma" panose="020B0604030504040204" pitchFamily="34" charset="0"/>
            </a:endParaRPr>
          </a:p>
          <a:p>
            <a:pPr eaLnBrk="1" hangingPunct="1">
              <a:buFontTx/>
              <a:buChar char="-"/>
            </a:pPr>
            <a:r>
              <a:rPr lang="en-GB" altLang="it-IT" sz="1600" dirty="0" err="1">
                <a:solidFill>
                  <a:srgbClr val="0F1941"/>
                </a:solidFill>
                <a:ea typeface="Tahoma" panose="020B0604030504040204" pitchFamily="34" charset="0"/>
                <a:cs typeface="Tahoma" panose="020B0604030504040204" pitchFamily="34" charset="0"/>
              </a:rPr>
              <a:t>possono</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derogare</a:t>
            </a:r>
            <a:r>
              <a:rPr lang="en-GB" altLang="it-IT" sz="1600" dirty="0">
                <a:solidFill>
                  <a:srgbClr val="0F1941"/>
                </a:solidFill>
                <a:ea typeface="Tahoma" panose="020B0604030504040204" pitchFamily="34" charset="0"/>
                <a:cs typeface="Tahoma" panose="020B0604030504040204" pitchFamily="34" charset="0"/>
              </a:rPr>
              <a:t> a </a:t>
            </a:r>
            <a:r>
              <a:rPr lang="en-GB" altLang="it-IT" sz="1600" dirty="0" err="1">
                <a:solidFill>
                  <a:srgbClr val="0F1941"/>
                </a:solidFill>
                <a:ea typeface="Tahoma" panose="020B0604030504040204" pitchFamily="34" charset="0"/>
                <a:cs typeface="Tahoma" panose="020B0604030504040204" pitchFamily="34" charset="0"/>
              </a:rPr>
              <a:t>tutte</a:t>
            </a:r>
            <a:r>
              <a:rPr lang="en-GB" altLang="it-IT" sz="1600" dirty="0">
                <a:solidFill>
                  <a:srgbClr val="0F1941"/>
                </a:solidFill>
                <a:ea typeface="Tahoma" panose="020B0604030504040204" pitchFamily="34" charset="0"/>
                <a:cs typeface="Tahoma" panose="020B0604030504040204" pitchFamily="34" charset="0"/>
              </a:rPr>
              <a:t> le </a:t>
            </a:r>
            <a:r>
              <a:rPr lang="en-GB" altLang="it-IT" sz="1600" dirty="0" err="1">
                <a:solidFill>
                  <a:srgbClr val="0F1941"/>
                </a:solidFill>
                <a:ea typeface="Tahoma" panose="020B0604030504040204" pitchFamily="34" charset="0"/>
                <a:cs typeface="Tahoma" panose="020B0604030504040204" pitchFamily="34" charset="0"/>
              </a:rPr>
              <a:t>disposizioni</a:t>
            </a:r>
            <a:r>
              <a:rPr lang="en-GB" altLang="it-IT" sz="1600" dirty="0">
                <a:solidFill>
                  <a:srgbClr val="0F1941"/>
                </a:solidFill>
                <a:ea typeface="Tahoma" panose="020B0604030504040204" pitchFamily="34" charset="0"/>
                <a:cs typeface="Tahoma" panose="020B0604030504040204" pitchFamily="34" charset="0"/>
              </a:rPr>
              <a:t> di </a:t>
            </a:r>
            <a:r>
              <a:rPr lang="en-GB" altLang="it-IT" sz="1600" dirty="0" err="1">
                <a:solidFill>
                  <a:srgbClr val="0F1941"/>
                </a:solidFill>
                <a:ea typeface="Tahoma" panose="020B0604030504040204" pitchFamily="34" charset="0"/>
                <a:cs typeface="Tahoma" panose="020B0604030504040204" pitchFamily="34" charset="0"/>
              </a:rPr>
              <a:t>legge</a:t>
            </a:r>
            <a:r>
              <a:rPr lang="en-GB" altLang="it-IT" sz="1600" dirty="0">
                <a:solidFill>
                  <a:srgbClr val="0F1941"/>
                </a:solidFill>
                <a:ea typeface="Tahoma" panose="020B0604030504040204" pitchFamily="34" charset="0"/>
                <a:cs typeface="Tahoma" panose="020B0604030504040204" pitchFamily="34" charset="0"/>
              </a:rPr>
              <a:t> e </a:t>
            </a:r>
            <a:r>
              <a:rPr lang="en-GB" altLang="it-IT" sz="1600" dirty="0" err="1">
                <a:solidFill>
                  <a:srgbClr val="0F1941"/>
                </a:solidFill>
                <a:ea typeface="Tahoma" panose="020B0604030504040204" pitchFamily="34" charset="0"/>
                <a:cs typeface="Tahoma" panose="020B0604030504040204" pitchFamily="34" charset="0"/>
              </a:rPr>
              <a:t>dei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ccnl</a:t>
            </a:r>
            <a:r>
              <a:rPr lang="en-GB" altLang="it-IT" sz="1600" dirty="0">
                <a:solidFill>
                  <a:srgbClr val="0F1941"/>
                </a:solidFill>
                <a:ea typeface="Tahoma" panose="020B0604030504040204" pitchFamily="34" charset="0"/>
                <a:cs typeface="Tahoma" panose="020B0604030504040204" pitchFamily="34" charset="0"/>
              </a:rPr>
              <a:t> in </a:t>
            </a:r>
            <a:r>
              <a:rPr lang="en-GB" altLang="it-IT" sz="1600" dirty="0" err="1">
                <a:solidFill>
                  <a:srgbClr val="0F1941"/>
                </a:solidFill>
                <a:ea typeface="Tahoma" panose="020B0604030504040204" pitchFamily="34" charset="0"/>
                <a:cs typeface="Tahoma" panose="020B0604030504040204" pitchFamily="34" charset="0"/>
              </a:rPr>
              <a:t>materia</a:t>
            </a:r>
            <a:endParaRPr lang="en-GB" altLang="it-IT" sz="1600" dirty="0">
              <a:solidFill>
                <a:srgbClr val="0F1941"/>
              </a:solidFill>
              <a:ea typeface="Tahoma" panose="020B0604030504040204" pitchFamily="34" charset="0"/>
              <a:cs typeface="Tahoma" panose="020B0604030504040204" pitchFamily="34" charset="0"/>
            </a:endParaRPr>
          </a:p>
          <a:p>
            <a:pPr eaLnBrk="1" hangingPunct="1"/>
            <a:endParaRPr lang="en-GB" altLang="it-IT" sz="1600" dirty="0">
              <a:solidFill>
                <a:srgbClr val="0F1941"/>
              </a:solidFill>
              <a:ea typeface="Tahoma" panose="020B0604030504040204" pitchFamily="34" charset="0"/>
              <a:cs typeface="Tahoma" panose="020B0604030504040204" pitchFamily="34" charset="0"/>
            </a:endParaRPr>
          </a:p>
          <a:p>
            <a:pPr eaLnBrk="1" hangingPunct="1"/>
            <a:r>
              <a:rPr lang="en-GB" altLang="it-IT" sz="1700" dirty="0">
                <a:solidFill>
                  <a:srgbClr val="0F1941"/>
                </a:solidFill>
                <a:ea typeface="Tahoma" panose="020B0604030504040204" pitchFamily="34" charset="0"/>
                <a:cs typeface="Tahoma" panose="020B0604030504040204" pitchFamily="34" charset="0"/>
              </a:rPr>
              <a:t>				 	  </a:t>
            </a:r>
            <a:r>
              <a:rPr lang="en-GB" altLang="it-IT" sz="1700" dirty="0" smtClean="0">
                <a:solidFill>
                  <a:srgbClr val="0F1941"/>
                </a:solidFill>
                <a:ea typeface="Tahoma" panose="020B0604030504040204" pitchFamily="34" charset="0"/>
                <a:cs typeface="Tahoma" panose="020B0604030504040204" pitchFamily="34" charset="0"/>
              </a:rPr>
              <a:t>		</a:t>
            </a:r>
            <a:r>
              <a:rPr lang="en-GB" altLang="it-IT" sz="1600" dirty="0" err="1" smtClean="0">
                <a:solidFill>
                  <a:srgbClr val="0F1941"/>
                </a:solidFill>
                <a:ea typeface="Tahoma" panose="020B0604030504040204" pitchFamily="34" charset="0"/>
                <a:cs typeface="Tahoma" panose="020B0604030504040204" pitchFamily="34" charset="0"/>
              </a:rPr>
              <a:t>alle</a:t>
            </a:r>
            <a:r>
              <a:rPr lang="en-GB" altLang="it-IT" sz="1600" dirty="0" smtClean="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norme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costituzionali</a:t>
            </a:r>
            <a:endParaRPr lang="en-GB" altLang="it-IT" sz="1600" dirty="0">
              <a:solidFill>
                <a:srgbClr val="0F1941"/>
              </a:solidFill>
              <a:ea typeface="Tahoma" panose="020B0604030504040204" pitchFamily="34" charset="0"/>
              <a:cs typeface="Tahoma" panose="020B0604030504040204" pitchFamily="34" charset="0"/>
            </a:endParaRPr>
          </a:p>
          <a:p>
            <a:pPr eaLnBrk="1" hangingPunct="1"/>
            <a:r>
              <a:rPr lang="en-GB" altLang="it-IT" sz="1700" dirty="0">
                <a:solidFill>
                  <a:srgbClr val="0F1941"/>
                </a:solidFill>
                <a:ea typeface="Tahoma" panose="020B0604030504040204" pitchFamily="34" charset="0"/>
                <a:cs typeface="Tahoma" panose="020B0604030504040204" pitchFamily="34" charset="0"/>
              </a:rPr>
              <a:t>					 </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a:solidFill>
                  <a:srgbClr val="0F1941"/>
                </a:solidFill>
                <a:ea typeface="Tahoma" panose="020B0604030504040204" pitchFamily="34" charset="0"/>
                <a:cs typeface="Tahoma" panose="020B0604030504040204" pitchFamily="34" charset="0"/>
              </a:rPr>
              <a:t>ad </a:t>
            </a:r>
            <a:r>
              <a:rPr lang="en-GB" altLang="it-IT" sz="1200" dirty="0" err="1">
                <a:solidFill>
                  <a:srgbClr val="0F1941"/>
                </a:solidFill>
                <a:ea typeface="Tahoma" panose="020B0604030504040204" pitchFamily="34" charset="0"/>
                <a:cs typeface="Tahoma" panose="020B0604030504040204" pitchFamily="34" charset="0"/>
              </a:rPr>
              <a:t>es</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il</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diritto</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allo</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sciopero</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err="1" smtClean="0">
                <a:solidFill>
                  <a:srgbClr val="0F1941"/>
                </a:solidFill>
                <a:ea typeface="Tahoma" panose="020B0604030504040204" pitchFamily="34" charset="0"/>
                <a:cs typeface="Tahoma" panose="020B0604030504040204" pitchFamily="34" charset="0"/>
              </a:rPr>
              <a:t>una</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err="1" smtClean="0">
                <a:solidFill>
                  <a:srgbClr val="0F1941"/>
                </a:solidFill>
                <a:ea typeface="Tahoma" panose="020B0604030504040204" pitchFamily="34" charset="0"/>
                <a:cs typeface="Tahoma" panose="020B0604030504040204" pitchFamily="34" charset="0"/>
              </a:rPr>
              <a:t>retribuzione</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proprorzionata</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smtClean="0">
                <a:solidFill>
                  <a:srgbClr val="0F1941"/>
                </a:solidFill>
                <a:ea typeface="Tahoma" panose="020B0604030504040204" pitchFamily="34" charset="0"/>
                <a:cs typeface="Tahoma" panose="020B0604030504040204" pitchFamily="34" charset="0"/>
              </a:rPr>
              <a:t>e </a:t>
            </a:r>
            <a:r>
              <a:rPr lang="en-GB" altLang="it-IT" sz="1200" dirty="0" err="1" smtClean="0">
                <a:solidFill>
                  <a:srgbClr val="0F1941"/>
                </a:solidFill>
                <a:ea typeface="Tahoma" panose="020B0604030504040204" pitchFamily="34" charset="0"/>
                <a:cs typeface="Tahoma" panose="020B0604030504040204" pitchFamily="34" charset="0"/>
              </a:rPr>
              <a:t>sufficiente</a:t>
            </a:r>
            <a:r>
              <a:rPr lang="en-GB" altLang="it-IT" sz="1200" dirty="0" smtClean="0">
                <a:solidFill>
                  <a:srgbClr val="0F1941"/>
                </a:solidFill>
                <a:ea typeface="Tahoma" panose="020B0604030504040204" pitchFamily="34" charset="0"/>
                <a:cs typeface="Tahoma" panose="020B0604030504040204" pitchFamily="34" charset="0"/>
              </a:rPr>
              <a:t>)</a:t>
            </a:r>
          </a:p>
          <a:p>
            <a:pPr eaLnBrk="1" hangingPunct="1">
              <a:buFontTx/>
              <a:buChar char="-"/>
            </a:pPr>
            <a:endParaRPr lang="en-GB" altLang="it-IT" sz="1600" dirty="0" smtClean="0">
              <a:solidFill>
                <a:srgbClr val="0F1941"/>
              </a:solidFill>
              <a:ea typeface="Tahoma" panose="020B0604030504040204" pitchFamily="34" charset="0"/>
              <a:cs typeface="Tahoma" panose="020B0604030504040204" pitchFamily="34" charset="0"/>
            </a:endParaRPr>
          </a:p>
          <a:p>
            <a:pPr eaLnBrk="1" hangingPunct="1">
              <a:buFontTx/>
              <a:buChar char="-"/>
            </a:pPr>
            <a:r>
              <a:rPr lang="en-GB" altLang="it-IT" sz="1600" dirty="0" smtClean="0">
                <a:solidFill>
                  <a:srgbClr val="0F1941"/>
                </a:solidFill>
                <a:ea typeface="Tahoma" panose="020B0604030504040204" pitchFamily="34" charset="0"/>
                <a:cs typeface="Tahoma" panose="020B0604030504040204" pitchFamily="34" charset="0"/>
              </a:rPr>
              <a:t>non </a:t>
            </a:r>
            <a:r>
              <a:rPr lang="en-GB" altLang="it-IT" sz="1600" dirty="0" err="1" smtClean="0">
                <a:solidFill>
                  <a:srgbClr val="0F1941"/>
                </a:solidFill>
                <a:ea typeface="Tahoma" panose="020B0604030504040204" pitchFamily="34" charset="0"/>
                <a:cs typeface="Tahoma" panose="020B0604030504040204" pitchFamily="34" charset="0"/>
              </a:rPr>
              <a:t>possono</a:t>
            </a:r>
            <a:r>
              <a:rPr lang="en-GB" altLang="it-IT" sz="1600" dirty="0" smtClean="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derogare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smtClean="0">
                <a:solidFill>
                  <a:srgbClr val="0F1941"/>
                </a:solidFill>
                <a:ea typeface="Tahoma" panose="020B0604030504040204" pitchFamily="34" charset="0"/>
                <a:cs typeface="Tahoma" panose="020B0604030504040204" pitchFamily="34" charset="0"/>
              </a:rPr>
              <a:t>		             		</a:t>
            </a:r>
            <a:r>
              <a:rPr lang="en-GB" altLang="it-IT" sz="1600" dirty="0" err="1" smtClean="0">
                <a:solidFill>
                  <a:srgbClr val="0F1941"/>
                </a:solidFill>
                <a:ea typeface="Tahoma" panose="020B0604030504040204" pitchFamily="34" charset="0"/>
                <a:cs typeface="Tahoma" panose="020B0604030504040204" pitchFamily="34" charset="0"/>
              </a:rPr>
              <a:t>alle</a:t>
            </a:r>
            <a:r>
              <a:rPr lang="en-GB" altLang="it-IT" sz="1600" dirty="0" smtClean="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norme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comunitarie</a:t>
            </a:r>
            <a:endParaRPr lang="en-GB" altLang="it-IT" sz="1600" dirty="0">
              <a:solidFill>
                <a:srgbClr val="0F1941"/>
              </a:solidFill>
              <a:ea typeface="Tahoma" panose="020B0604030504040204" pitchFamily="34" charset="0"/>
              <a:cs typeface="Tahoma" panose="020B0604030504040204" pitchFamily="34" charset="0"/>
            </a:endParaRPr>
          </a:p>
          <a:p>
            <a:pPr eaLnBrk="1" hangingPunct="1"/>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a:solidFill>
                  <a:srgbClr val="0F1941"/>
                </a:solidFill>
                <a:ea typeface="Tahoma" panose="020B0604030504040204" pitchFamily="34" charset="0"/>
                <a:cs typeface="Tahoma" panose="020B0604030504040204" pitchFamily="34" charset="0"/>
              </a:rPr>
              <a:t>ad </a:t>
            </a:r>
            <a:r>
              <a:rPr lang="en-GB" altLang="it-IT" sz="1200" dirty="0" err="1">
                <a:solidFill>
                  <a:srgbClr val="0F1941"/>
                </a:solidFill>
                <a:ea typeface="Tahoma" panose="020B0604030504040204" pitchFamily="34" charset="0"/>
                <a:cs typeface="Tahoma" panose="020B0604030504040204" pitchFamily="34" charset="0"/>
              </a:rPr>
              <a:t>es</a:t>
            </a:r>
            <a:r>
              <a:rPr lang="en-GB" altLang="it-IT" sz="1200" dirty="0">
                <a:solidFill>
                  <a:srgbClr val="0F1941"/>
                </a:solidFill>
                <a:ea typeface="Tahoma" panose="020B0604030504040204" pitchFamily="34" charset="0"/>
                <a:cs typeface="Tahoma" panose="020B0604030504040204" pitchFamily="34" charset="0"/>
              </a:rPr>
              <a:t>. le </a:t>
            </a:r>
            <a:r>
              <a:rPr lang="en-GB" altLang="it-IT" sz="1200" dirty="0" err="1">
                <a:solidFill>
                  <a:srgbClr val="0F1941"/>
                </a:solidFill>
                <a:ea typeface="Tahoma" panose="020B0604030504040204" pitchFamily="34" charset="0"/>
                <a:cs typeface="Tahoma" panose="020B0604030504040204" pitchFamily="34" charset="0"/>
              </a:rPr>
              <a:t>direttive</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sull’orario</a:t>
            </a:r>
            <a:r>
              <a:rPr lang="en-GB" altLang="it-IT" sz="1200" dirty="0">
                <a:solidFill>
                  <a:srgbClr val="0F1941"/>
                </a:solidFill>
                <a:ea typeface="Tahoma" panose="020B0604030504040204" pitchFamily="34" charset="0"/>
                <a:cs typeface="Tahoma" panose="020B0604030504040204" pitchFamily="34" charset="0"/>
              </a:rPr>
              <a:t> di </a:t>
            </a:r>
            <a:r>
              <a:rPr lang="en-GB" altLang="it-IT" sz="1200" dirty="0" err="1">
                <a:solidFill>
                  <a:srgbClr val="0F1941"/>
                </a:solidFill>
                <a:ea typeface="Tahoma" panose="020B0604030504040204" pitchFamily="34" charset="0"/>
                <a:cs typeface="Tahoma" panose="020B0604030504040204" pitchFamily="34" charset="0"/>
              </a:rPr>
              <a:t>lavoro</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sul</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trasferimento</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smtClean="0">
                <a:solidFill>
                  <a:srgbClr val="0F1941"/>
                </a:solidFill>
                <a:ea typeface="Tahoma" panose="020B0604030504040204" pitchFamily="34" charset="0"/>
                <a:cs typeface="Tahoma" panose="020B0604030504040204" pitchFamily="34" charset="0"/>
              </a:rPr>
              <a:t>del </a:t>
            </a:r>
            <a:r>
              <a:rPr lang="en-GB" altLang="it-IT" sz="1200" dirty="0" err="1" smtClean="0">
                <a:solidFill>
                  <a:srgbClr val="0F1941"/>
                </a:solidFill>
                <a:ea typeface="Tahoma" panose="020B0604030504040204" pitchFamily="34" charset="0"/>
                <a:cs typeface="Tahoma" panose="020B0604030504040204" pitchFamily="34" charset="0"/>
              </a:rPr>
              <a:t>lavoratore</a:t>
            </a:r>
            <a:r>
              <a:rPr lang="en-GB" altLang="it-IT" sz="1200" dirty="0">
                <a:solidFill>
                  <a:srgbClr val="0F1941"/>
                </a:solidFill>
                <a:ea typeface="Tahoma" panose="020B0604030504040204" pitchFamily="34" charset="0"/>
                <a:cs typeface="Tahoma" panose="020B0604030504040204" pitchFamily="34" charset="0"/>
              </a:rPr>
              <a:t>, sui </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err="1" smtClean="0">
                <a:solidFill>
                  <a:srgbClr val="0F1941"/>
                </a:solidFill>
                <a:ea typeface="Tahoma" panose="020B0604030504040204" pitchFamily="34" charset="0"/>
                <a:cs typeface="Tahoma" panose="020B0604030504040204" pitchFamily="34" charset="0"/>
              </a:rPr>
              <a:t>congedi</a:t>
            </a:r>
            <a:r>
              <a:rPr lang="en-GB" altLang="it-IT" sz="1200" dirty="0" smtClean="0">
                <a:solidFill>
                  <a:srgbClr val="0F1941"/>
                </a:solidFill>
                <a:ea typeface="Tahoma" panose="020B0604030504040204" pitchFamily="34" charset="0"/>
                <a:cs typeface="Tahoma" panose="020B0604030504040204" pitchFamily="34" charset="0"/>
              </a:rPr>
              <a:t> </a:t>
            </a:r>
            <a:r>
              <a:rPr lang="en-GB" altLang="it-IT" sz="1200" dirty="0" err="1" smtClean="0">
                <a:solidFill>
                  <a:srgbClr val="0F1941"/>
                </a:solidFill>
                <a:ea typeface="Tahoma" panose="020B0604030504040204" pitchFamily="34" charset="0"/>
                <a:cs typeface="Tahoma" panose="020B0604030504040204" pitchFamily="34" charset="0"/>
              </a:rPr>
              <a:t>parentali</a:t>
            </a:r>
            <a:r>
              <a:rPr lang="en-GB" altLang="it-IT" sz="1200" dirty="0">
                <a:solidFill>
                  <a:srgbClr val="0F1941"/>
                </a:solidFill>
                <a:ea typeface="Tahoma" panose="020B0604030504040204" pitchFamily="34" charset="0"/>
                <a:cs typeface="Tahoma" panose="020B0604030504040204" pitchFamily="34" charset="0"/>
              </a:rPr>
              <a:t>)</a:t>
            </a:r>
          </a:p>
          <a:p>
            <a:pPr eaLnBrk="1" hangingPunct="1"/>
            <a:endParaRPr lang="en-GB" altLang="it-IT" sz="1200" dirty="0">
              <a:solidFill>
                <a:srgbClr val="0F1941"/>
              </a:solidFill>
              <a:ea typeface="Tahoma" panose="020B0604030504040204" pitchFamily="34" charset="0"/>
              <a:cs typeface="Tahoma" panose="020B0604030504040204" pitchFamily="34" charset="0"/>
            </a:endParaRPr>
          </a:p>
          <a:p>
            <a:pPr eaLnBrk="1" hangingPunct="1">
              <a:buFont typeface="Wingdings" pitchFamily="2" charset="2"/>
              <a:buChar char="Ø"/>
            </a:pPr>
            <a:endParaRPr lang="it-IT" altLang="it-IT" sz="1700" dirty="0">
              <a:solidFill>
                <a:srgbClr val="0F1941"/>
              </a:solidFill>
              <a:ea typeface="Tahoma" panose="020B0604030504040204" pitchFamily="34" charset="0"/>
              <a:cs typeface="Tahoma" panose="020B0604030504040204" pitchFamily="34" charset="0"/>
            </a:endParaRPr>
          </a:p>
          <a:p>
            <a:pPr eaLnBrk="1" hangingPunct="1"/>
            <a:endParaRPr lang="en-GB" altLang="it-IT" sz="1700" dirty="0">
              <a:solidFill>
                <a:srgbClr val="001978"/>
              </a:solidFill>
              <a:ea typeface="Tahoma" panose="020B0604030504040204" pitchFamily="34" charset="0"/>
              <a:cs typeface="Tahoma" panose="020B0604030504040204" pitchFamily="34" charset="0"/>
            </a:endParaRPr>
          </a:p>
        </p:txBody>
      </p:sp>
      <p:sp>
        <p:nvSpPr>
          <p:cNvPr id="6148" name="Segnaposto numero diapositiva 8"/>
          <p:cNvSpPr>
            <a:spLocks noGrp="1"/>
          </p:cNvSpPr>
          <p:nvPr>
            <p:ph type="sldNum" sz="quarter" idx="4294967295"/>
          </p:nvPr>
        </p:nvSpPr>
        <p:spPr>
          <a:xfrm>
            <a:off x="198967" y="6524625"/>
            <a:ext cx="196851" cy="12223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000">
                <a:solidFill>
                  <a:schemeClr val="bg1"/>
                </a:solidFill>
                <a:latin typeface="Tahoma" pitchFamily="34" charset="0"/>
                <a:cs typeface="Arial" charset="0"/>
              </a:defRPr>
            </a:lvl1pPr>
            <a:lvl2pPr marL="742950" indent="-28575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fld id="{B2133B33-0758-4973-9030-73F415A769D4}" type="slidenum">
              <a:rPr lang="en-US" altLang="it-IT" sz="800" smtClean="0"/>
              <a:pPr eaLnBrk="1" hangingPunct="1"/>
              <a:t>12</a:t>
            </a:fld>
            <a:endParaRPr lang="en-US" altLang="it-IT" sz="800" smtClean="0"/>
          </a:p>
        </p:txBody>
      </p:sp>
      <p:cxnSp>
        <p:nvCxnSpPr>
          <p:cNvPr id="6149" name="Connettore 2 7"/>
          <p:cNvCxnSpPr>
            <a:cxnSpLocks noChangeShapeType="1"/>
          </p:cNvCxnSpPr>
          <p:nvPr/>
        </p:nvCxnSpPr>
        <p:spPr bwMode="auto">
          <a:xfrm flipV="1">
            <a:off x="4191000" y="3714751"/>
            <a:ext cx="1312318" cy="525747"/>
          </a:xfrm>
          <a:prstGeom prst="straightConnector1">
            <a:avLst/>
          </a:prstGeom>
          <a:noFill/>
          <a:ln w="9525" algn="ctr">
            <a:solidFill>
              <a:schemeClr val="tx1"/>
            </a:solidFill>
            <a:round/>
            <a:headEnd/>
            <a:tailEnd type="arrow" w="med" len="med"/>
          </a:ln>
        </p:spPr>
      </p:cxnSp>
      <p:cxnSp>
        <p:nvCxnSpPr>
          <p:cNvPr id="6150" name="Connettore 2 11"/>
          <p:cNvCxnSpPr>
            <a:cxnSpLocks noChangeShapeType="1"/>
          </p:cNvCxnSpPr>
          <p:nvPr/>
        </p:nvCxnSpPr>
        <p:spPr bwMode="auto">
          <a:xfrm>
            <a:off x="4191000" y="4240498"/>
            <a:ext cx="1312318" cy="3956"/>
          </a:xfrm>
          <a:prstGeom prst="straightConnector1">
            <a:avLst/>
          </a:prstGeom>
          <a:noFill/>
          <a:ln w="9525" algn="ctr">
            <a:solidFill>
              <a:schemeClr val="tx1"/>
            </a:solidFill>
            <a:round/>
            <a:headEnd/>
            <a:tailEnd type="arrow" w="med" len="med"/>
          </a:ln>
        </p:spPr>
      </p:cxnSp>
      <p:cxnSp>
        <p:nvCxnSpPr>
          <p:cNvPr id="6151" name="Connettore 2 14"/>
          <p:cNvCxnSpPr>
            <a:cxnSpLocks noChangeShapeType="1"/>
          </p:cNvCxnSpPr>
          <p:nvPr/>
        </p:nvCxnSpPr>
        <p:spPr bwMode="auto">
          <a:xfrm>
            <a:off x="4157308" y="4244454"/>
            <a:ext cx="1238251" cy="618215"/>
          </a:xfrm>
          <a:prstGeom prst="straightConnector1">
            <a:avLst/>
          </a:prstGeom>
          <a:noFill/>
          <a:ln w="9525" algn="ctr">
            <a:solidFill>
              <a:schemeClr val="tx1"/>
            </a:solidFill>
            <a:round/>
            <a:headEnd/>
            <a:tailEnd type="arrow" w="med" len="med"/>
          </a:ln>
        </p:spPr>
      </p:cxnSp>
      <p:sp>
        <p:nvSpPr>
          <p:cNvPr id="6152" name="Rettangolo 16"/>
          <p:cNvSpPr>
            <a:spLocks noChangeArrowheads="1"/>
          </p:cNvSpPr>
          <p:nvPr/>
        </p:nvSpPr>
        <p:spPr bwMode="auto">
          <a:xfrm>
            <a:off x="6093140" y="4862669"/>
            <a:ext cx="8449733"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000">
                <a:solidFill>
                  <a:schemeClr val="bg1"/>
                </a:solidFill>
                <a:latin typeface="Tahoma" pitchFamily="34" charset="0"/>
                <a:cs typeface="Arial" charset="0"/>
              </a:defRPr>
            </a:lvl1pPr>
            <a:lvl2pPr marL="742950" indent="-28575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r>
              <a:rPr lang="en-GB" altLang="it-IT" sz="1700" b="1" dirty="0">
                <a:solidFill>
                  <a:srgbClr val="B8D000"/>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alle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norme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contenute</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nei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trattati</a:t>
            </a:r>
            <a:endParaRPr lang="en-GB" altLang="it-IT" sz="1600" dirty="0">
              <a:solidFill>
                <a:srgbClr val="0F1941"/>
              </a:solidFill>
              <a:ea typeface="Tahoma" panose="020B0604030504040204" pitchFamily="34" charset="0"/>
              <a:cs typeface="Tahoma" panose="020B0604030504040204" pitchFamily="34" charset="0"/>
            </a:endParaRPr>
          </a:p>
          <a:p>
            <a:pPr eaLnBrk="1" hangingPunct="1"/>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internazionali</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sul</a:t>
            </a:r>
            <a:r>
              <a:rPr lang="en-GB" altLang="it-IT" sz="1600" dirty="0">
                <a:solidFill>
                  <a:srgbClr val="0F1941"/>
                </a:solidFill>
                <a:ea typeface="Tahoma" panose="020B0604030504040204" pitchFamily="34" charset="0"/>
                <a:cs typeface="Tahoma" panose="020B0604030504040204" pitchFamily="34" charset="0"/>
              </a:rPr>
              <a:t> </a:t>
            </a:r>
            <a:r>
              <a:rPr lang="en-GB" altLang="it-IT" sz="1600" dirty="0" err="1">
                <a:solidFill>
                  <a:srgbClr val="0F1941"/>
                </a:solidFill>
                <a:ea typeface="Tahoma" panose="020B0604030504040204" pitchFamily="34" charset="0"/>
                <a:cs typeface="Tahoma" panose="020B0604030504040204" pitchFamily="34" charset="0"/>
              </a:rPr>
              <a:t>lavoro</a:t>
            </a:r>
            <a:endParaRPr lang="en-GB" altLang="it-IT" sz="1600" dirty="0">
              <a:solidFill>
                <a:srgbClr val="0F1941"/>
              </a:solidFill>
              <a:ea typeface="Tahoma" panose="020B0604030504040204" pitchFamily="34" charset="0"/>
              <a:cs typeface="Tahoma" panose="020B0604030504040204" pitchFamily="34" charset="0"/>
            </a:endParaRPr>
          </a:p>
          <a:p>
            <a:pPr eaLnBrk="1" hangingPunct="1"/>
            <a:r>
              <a:rPr lang="en-GB" altLang="it-IT" sz="1200" dirty="0">
                <a:solidFill>
                  <a:srgbClr val="0F1941"/>
                </a:solidFill>
                <a:ea typeface="Tahoma" panose="020B0604030504040204" pitchFamily="34" charset="0"/>
                <a:cs typeface="Tahoma" panose="020B0604030504040204" pitchFamily="34" charset="0"/>
              </a:rPr>
              <a:t>  (ad </a:t>
            </a:r>
            <a:r>
              <a:rPr lang="en-GB" altLang="it-IT" sz="1200" dirty="0" err="1">
                <a:solidFill>
                  <a:srgbClr val="0F1941"/>
                </a:solidFill>
                <a:ea typeface="Tahoma" panose="020B0604030504040204" pitchFamily="34" charset="0"/>
                <a:cs typeface="Tahoma" panose="020B0604030504040204" pitchFamily="34" charset="0"/>
              </a:rPr>
              <a:t>es</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sul</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lavoro</a:t>
            </a:r>
            <a:r>
              <a:rPr lang="en-GB" altLang="it-IT" sz="1200" dirty="0">
                <a:solidFill>
                  <a:srgbClr val="0F1941"/>
                </a:solidFill>
                <a:ea typeface="Tahoma" panose="020B0604030504040204" pitchFamily="34" charset="0"/>
                <a:cs typeface="Tahoma" panose="020B0604030504040204" pitchFamily="34" charset="0"/>
              </a:rPr>
              <a:t> </a:t>
            </a:r>
            <a:r>
              <a:rPr lang="en-GB" altLang="it-IT" sz="1200" dirty="0" err="1">
                <a:solidFill>
                  <a:srgbClr val="0F1941"/>
                </a:solidFill>
                <a:ea typeface="Tahoma" panose="020B0604030504040204" pitchFamily="34" charset="0"/>
                <a:cs typeface="Tahoma" panose="020B0604030504040204" pitchFamily="34" charset="0"/>
              </a:rPr>
              <a:t>minorile</a:t>
            </a:r>
            <a:r>
              <a:rPr lang="en-GB" altLang="it-IT" sz="1200" dirty="0">
                <a:solidFill>
                  <a:srgbClr val="0F1941"/>
                </a:solidFill>
                <a:ea typeface="Tahoma" panose="020B0604030504040204" pitchFamily="34" charset="0"/>
                <a:cs typeface="Tahoma" panose="020B0604030504040204" pitchFamily="34" charset="0"/>
              </a:rPr>
              <a:t>)</a:t>
            </a:r>
            <a:endParaRPr lang="it-IT" altLang="it-IT" sz="1200" dirty="0">
              <a:solidFill>
                <a:srgbClr val="0F1941"/>
              </a:solidFill>
              <a:ea typeface="Tahoma" panose="020B0604030504040204" pitchFamily="34" charset="0"/>
              <a:cs typeface="Tahoma" panose="020B0604030504040204" pitchFamily="34" charset="0"/>
            </a:endParaRPr>
          </a:p>
        </p:txBody>
      </p:sp>
      <p:sp>
        <p:nvSpPr>
          <p:cNvPr id="9" name="Rectangle 7"/>
          <p:cNvSpPr>
            <a:spLocks noChangeArrowheads="1"/>
          </p:cNvSpPr>
          <p:nvPr/>
        </p:nvSpPr>
        <p:spPr bwMode="auto">
          <a:xfrm>
            <a:off x="668740" y="173370"/>
            <a:ext cx="11279716" cy="931024"/>
          </a:xfrm>
          <a:prstGeom prst="rect">
            <a:avLst/>
          </a:prstGeom>
          <a:noFill/>
          <a:ln w="9525">
            <a:noFill/>
            <a:miter lim="800000"/>
            <a:headEnd/>
            <a:tailEnd/>
          </a:ln>
        </p:spPr>
        <p:txBody>
          <a:bodyPr>
            <a:spAutoFit/>
          </a:bodyPr>
          <a:lstStyle/>
          <a:p>
            <a:pPr>
              <a:defRPr/>
            </a:pPr>
            <a:endParaRPr lang="en-US" sz="1050" b="1" dirty="0">
              <a:solidFill>
                <a:srgbClr val="B8D000"/>
              </a:solidFill>
              <a:latin typeface="Tahoma" panose="020B0604030504040204" pitchFamily="34" charset="0"/>
              <a:ea typeface="Tahoma" panose="020B0604030504040204" pitchFamily="34" charset="0"/>
              <a:cs typeface="Tahoma" panose="020B0604030504040204" pitchFamily="34" charset="0"/>
            </a:endParaRPr>
          </a:p>
          <a:p>
            <a:pPr>
              <a:defRPr/>
            </a:pP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Gli</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spazi</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di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intervento</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della</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contrattazione</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collettiva</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-art 8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decreto</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200" dirty="0" err="1">
                <a:solidFill>
                  <a:srgbClr val="E74536"/>
                </a:solidFill>
                <a:latin typeface="Tahoma" panose="020B0604030504040204" pitchFamily="34" charset="0"/>
                <a:ea typeface="Tahoma" panose="020B0604030504040204" pitchFamily="34" charset="0"/>
                <a:cs typeface="Tahoma" panose="020B0604030504040204" pitchFamily="34" charset="0"/>
              </a:rPr>
              <a:t>legge</a:t>
            </a:r>
            <a:r>
              <a:rPr lang="en-US" sz="2200" dirty="0">
                <a:solidFill>
                  <a:srgbClr val="E74536"/>
                </a:solidFill>
                <a:latin typeface="Tahoma" panose="020B0604030504040204" pitchFamily="34" charset="0"/>
                <a:ea typeface="Tahoma" panose="020B0604030504040204" pitchFamily="34" charset="0"/>
                <a:cs typeface="Tahoma" panose="020B0604030504040204" pitchFamily="34" charset="0"/>
              </a:rPr>
              <a:t> 138/2011 </a:t>
            </a:r>
            <a:endParaRPr lang="en-US" sz="2200" dirty="0" smtClean="0">
              <a:solidFill>
                <a:srgbClr val="E74536"/>
              </a:solidFill>
              <a:latin typeface="Tahoma" panose="020B0604030504040204" pitchFamily="34" charset="0"/>
              <a:ea typeface="Tahoma" panose="020B0604030504040204" pitchFamily="34" charset="0"/>
              <a:cs typeface="Tahoma" panose="020B0604030504040204" pitchFamily="34" charset="0"/>
            </a:endParaRPr>
          </a:p>
          <a:p>
            <a:pPr>
              <a:defRPr/>
            </a:pP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efficacia</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 e </a:t>
            </a:r>
            <a:r>
              <a:rPr lang="en-US" sz="2200" dirty="0" err="1" smtClean="0">
                <a:solidFill>
                  <a:srgbClr val="2175D9"/>
                </a:solidFill>
                <a:latin typeface="Tahoma" panose="020B0604030504040204" pitchFamily="34" charset="0"/>
                <a:ea typeface="Tahoma" panose="020B0604030504040204" pitchFamily="34" charset="0"/>
                <a:cs typeface="Tahoma" panose="020B0604030504040204" pitchFamily="34" charset="0"/>
              </a:rPr>
              <a:t>limiti</a:t>
            </a:r>
            <a:r>
              <a:rPr lang="en-US" sz="2200" dirty="0" smtClean="0">
                <a:solidFill>
                  <a:srgbClr val="2175D9"/>
                </a:solidFill>
                <a:latin typeface="Tahoma" panose="020B0604030504040204" pitchFamily="34" charset="0"/>
                <a:ea typeface="Tahoma" panose="020B0604030504040204" pitchFamily="34" charset="0"/>
                <a:cs typeface="Tahoma" panose="020B0604030504040204" pitchFamily="34" charset="0"/>
              </a:rPr>
              <a:t>.</a:t>
            </a:r>
            <a:endParaRPr lang="en-US" sz="2200" dirty="0">
              <a:solidFill>
                <a:srgbClr val="2175D9"/>
              </a:solidFill>
              <a:latin typeface="Tahoma" panose="020B0604030504040204" pitchFamily="34" charset="0"/>
              <a:ea typeface="Tahoma" panose="020B0604030504040204" pitchFamily="34" charset="0"/>
              <a:cs typeface="Tahoma" panose="020B0604030504040204" pitchFamily="34" charset="0"/>
            </a:endParaRPr>
          </a:p>
        </p:txBody>
      </p:sp>
      <p:sp>
        <p:nvSpPr>
          <p:cNvPr id="2" name="Rettangolo 1"/>
          <p:cNvSpPr/>
          <p:nvPr/>
        </p:nvSpPr>
        <p:spPr>
          <a:xfrm>
            <a:off x="11239737" y="6416117"/>
            <a:ext cx="325730" cy="246221"/>
          </a:xfrm>
          <a:prstGeom prst="rect">
            <a:avLst/>
          </a:prstGeom>
        </p:spPr>
        <p:txBody>
          <a:bodyPr wrap="none">
            <a:spAutoFit/>
          </a:bodyPr>
          <a:lstStyle/>
          <a:p>
            <a:fld id="{2A90DB4D-325A-4305-ABF4-0910C1AC2AD1}" type="slidenum">
              <a:rPr lang="en-US" sz="1000">
                <a:solidFill>
                  <a:srgbClr val="CDCDCD"/>
                </a:solidFill>
              </a:rPr>
              <a:pPr/>
              <a:t>12</a:t>
            </a:fld>
            <a:endParaRPr lang="it-IT" sz="1000" dirty="0">
              <a:solidFill>
                <a:srgbClr val="CDCDCD"/>
              </a:solidFill>
            </a:endParaRPr>
          </a:p>
        </p:txBody>
      </p:sp>
    </p:spTree>
    <p:extLst>
      <p:ext uri="{BB962C8B-B14F-4D97-AF65-F5344CB8AC3E}">
        <p14:creationId xmlns:p14="http://schemas.microsoft.com/office/powerpoint/2010/main" val="260070820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168"/>
        <p:cNvGrpSpPr/>
        <p:nvPr/>
      </p:nvGrpSpPr>
      <p:grpSpPr>
        <a:xfrm>
          <a:off x="0" y="0"/>
          <a:ext cx="0" cy="0"/>
          <a:chOff x="0" y="0"/>
          <a:chExt cx="0" cy="0"/>
        </a:xfrm>
      </p:grpSpPr>
      <p:pic>
        <p:nvPicPr>
          <p:cNvPr id="9169" name="Google Shape;9169;p123"/>
          <p:cNvPicPr preferRelativeResize="0">
            <a:picLocks noGrp="1"/>
          </p:cNvPicPr>
          <p:nvPr>
            <p:ph type="pic" idx="2"/>
          </p:nvPr>
        </p:nvPicPr>
        <p:blipFill rotWithShape="1">
          <a:blip r:embed="rId3">
            <a:alphaModFix/>
          </a:blip>
          <a:srcRect t="7812" b="7813"/>
          <a:stretch/>
        </p:blipFill>
        <p:spPr>
          <a:xfrm>
            <a:off x="0" y="0"/>
            <a:ext cx="12192000" cy="6858000"/>
          </a:xfrm>
          <a:prstGeom prst="rect">
            <a:avLst/>
          </a:prstGeom>
          <a:solidFill>
            <a:schemeClr val="lt2"/>
          </a:solidFill>
          <a:ln>
            <a:noFill/>
          </a:ln>
        </p:spPr>
      </p:pic>
      <p:sp>
        <p:nvSpPr>
          <p:cNvPr id="9170" name="Google Shape;9170;p123"/>
          <p:cNvSpPr txBox="1">
            <a:spLocks noGrp="1"/>
          </p:cNvSpPr>
          <p:nvPr>
            <p:ph type="title"/>
          </p:nvPr>
        </p:nvSpPr>
        <p:spPr>
          <a:xfrm>
            <a:off x="496960" y="1208071"/>
            <a:ext cx="4360864" cy="1865127"/>
          </a:xfrm>
          <a:prstGeom prst="rect">
            <a:avLst/>
          </a:prstGeom>
          <a:noFill/>
          <a:ln>
            <a:noFill/>
          </a:ln>
        </p:spPr>
        <p:txBody>
          <a:bodyPr spcFirstLastPara="1" wrap="square" lIns="0" tIns="0" rIns="0" bIns="0" anchor="t" anchorCtr="0">
            <a:noAutofit/>
          </a:bodyPr>
          <a:lstStyle/>
          <a:p>
            <a:pPr>
              <a:buClr>
                <a:srgbClr val="0F1941"/>
              </a:buClr>
            </a:pPr>
            <a:r>
              <a:rPr lang="it-IT" sz="3500" dirty="0">
                <a:solidFill>
                  <a:srgbClr val="0F1941"/>
                </a:solidFill>
              </a:rPr>
              <a:t>il rinnovo del </a:t>
            </a:r>
            <a:r>
              <a:rPr lang="it-IT" sz="3500" dirty="0" err="1">
                <a:solidFill>
                  <a:srgbClr val="0F1941"/>
                </a:solidFill>
              </a:rPr>
              <a:t>Ccnl</a:t>
            </a:r>
            <a:r>
              <a:rPr lang="it-IT" sz="3500" dirty="0">
                <a:solidFill>
                  <a:srgbClr val="0F1941"/>
                </a:solidFill>
              </a:rPr>
              <a:t> delle Agenzie </a:t>
            </a:r>
            <a:br>
              <a:rPr lang="it-IT" sz="3500" dirty="0">
                <a:solidFill>
                  <a:srgbClr val="0F1941"/>
                </a:solidFill>
              </a:rPr>
            </a:br>
            <a:r>
              <a:rPr lang="it-IT" sz="3500" dirty="0">
                <a:solidFill>
                  <a:srgbClr val="0F1941"/>
                </a:solidFill>
              </a:rPr>
              <a:t>per il lavoro…</a:t>
            </a:r>
            <a:endParaRPr sz="3500" dirty="0">
              <a:solidFill>
                <a:srgbClr val="0F1941"/>
              </a:solidFill>
            </a:endParaRPr>
          </a:p>
        </p:txBody>
      </p:sp>
      <p:sp>
        <p:nvSpPr>
          <p:cNvPr id="9172" name="Google Shape;9172;p123"/>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noAutofit/>
          </a:bodyPr>
          <a:lstStyle/>
          <a:p>
            <a:r>
              <a:rPr lang="it-IT"/>
              <a:t>© Randstad</a:t>
            </a:r>
            <a:endParaRPr/>
          </a:p>
        </p:txBody>
      </p:sp>
      <p:sp>
        <p:nvSpPr>
          <p:cNvPr id="9173" name="Google Shape;9173;p123"/>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p>
            <a:fld id="{00000000-1234-1234-1234-123412341234}" type="slidenum">
              <a:rPr lang="it-IT"/>
              <a:pPr/>
              <a:t>13</a:t>
            </a:fld>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334908" y="301735"/>
            <a:ext cx="10666800" cy="936000"/>
          </a:xfrm>
        </p:spPr>
        <p:txBody>
          <a:bodyPr/>
          <a:lstStyle/>
          <a:p>
            <a:r>
              <a:rPr lang="en-US" sz="2800" dirty="0"/>
              <a:t>Il </a:t>
            </a:r>
            <a:r>
              <a:rPr lang="en-US" sz="2800" dirty="0" err="1"/>
              <a:t>rinnovo</a:t>
            </a:r>
            <a:r>
              <a:rPr lang="en-US" sz="2800" dirty="0"/>
              <a:t> del </a:t>
            </a:r>
            <a:r>
              <a:rPr lang="en-US" sz="2800" dirty="0" err="1"/>
              <a:t>Ccnl</a:t>
            </a:r>
            <a:r>
              <a:rPr lang="en-US" sz="2800" dirty="0"/>
              <a:t> </a:t>
            </a:r>
            <a:r>
              <a:rPr lang="en-US" sz="2800" dirty="0" err="1"/>
              <a:t>delle</a:t>
            </a:r>
            <a:r>
              <a:rPr lang="en-US" sz="2800" dirty="0"/>
              <a:t> </a:t>
            </a:r>
            <a:r>
              <a:rPr lang="en-US" sz="2800" dirty="0" err="1"/>
              <a:t>Agenzie</a:t>
            </a:r>
            <a:r>
              <a:rPr lang="en-US" sz="2800" dirty="0"/>
              <a:t> per </a:t>
            </a:r>
            <a:r>
              <a:rPr lang="en-US" sz="2800" dirty="0" err="1"/>
              <a:t>il</a:t>
            </a:r>
            <a:r>
              <a:rPr lang="en-US" sz="2800" dirty="0"/>
              <a:t> </a:t>
            </a:r>
            <a:r>
              <a:rPr lang="en-US" sz="2800" dirty="0" err="1"/>
              <a:t>lavoro</a:t>
            </a:r>
            <a:r>
              <a:rPr lang="en-US" sz="2800" dirty="0"/>
              <a:t> </a:t>
            </a:r>
            <a:br>
              <a:rPr lang="en-US" sz="2800" dirty="0"/>
            </a:br>
            <a:endParaRPr lang="en-GB" sz="2800" dirty="0">
              <a:solidFill>
                <a:schemeClr val="tx2"/>
              </a:solidFill>
            </a:endParaRPr>
          </a:p>
        </p:txBody>
      </p:sp>
      <p:sp>
        <p:nvSpPr>
          <p:cNvPr id="9" name="Content Placeholder 8">
            <a:extLst>
              <a:ext uri="{FF2B5EF4-FFF2-40B4-BE49-F238E27FC236}">
                <a16:creationId xmlns:a16="http://schemas.microsoft.com/office/drawing/2014/main" xmlns="" id="{6FD52B2D-A274-420F-97EB-35FDC2C6668B}"/>
              </a:ext>
            </a:extLst>
          </p:cNvPr>
          <p:cNvSpPr>
            <a:spLocks noGrp="1"/>
          </p:cNvSpPr>
          <p:nvPr>
            <p:ph idx="1"/>
          </p:nvPr>
        </p:nvSpPr>
        <p:spPr>
          <a:xfrm>
            <a:off x="339213" y="878871"/>
            <a:ext cx="11060691" cy="4500000"/>
          </a:xfrm>
        </p:spPr>
        <p:txBody>
          <a:bodyPr/>
          <a:lstStyle/>
          <a:p>
            <a:pPr marL="0" indent="0">
              <a:buNone/>
            </a:pPr>
            <a:r>
              <a:rPr lang="it-IT" sz="2200" dirty="0" smtClean="0">
                <a:solidFill>
                  <a:srgbClr val="E74536"/>
                </a:solidFill>
              </a:rPr>
              <a:t>Decorrenza ed efficacia</a:t>
            </a:r>
          </a:p>
          <a:p>
            <a:pPr marL="228600" indent="-228600">
              <a:buAutoNum type="arabicPeriod"/>
            </a:pPr>
            <a:endParaRPr lang="it-IT" sz="1100" dirty="0"/>
          </a:p>
          <a:p>
            <a:pPr marL="0" indent="0" algn="ctr">
              <a:buNone/>
            </a:pPr>
            <a:r>
              <a:rPr lang="it-IT" b="1" dirty="0" smtClean="0"/>
              <a:t>21 </a:t>
            </a:r>
            <a:r>
              <a:rPr lang="it-IT" b="1" dirty="0"/>
              <a:t>dicembre </a:t>
            </a:r>
            <a:r>
              <a:rPr lang="it-IT" b="1" dirty="0" smtClean="0"/>
              <a:t>2018</a:t>
            </a:r>
            <a:endParaRPr lang="it-IT" dirty="0" smtClean="0"/>
          </a:p>
          <a:p>
            <a:pPr marL="0" indent="0" algn="ctr">
              <a:buNone/>
            </a:pPr>
            <a:endParaRPr lang="it-IT" dirty="0"/>
          </a:p>
          <a:p>
            <a:pPr marL="0" indent="0" algn="ctr">
              <a:buNone/>
            </a:pPr>
            <a:r>
              <a:rPr lang="it-IT" dirty="0" err="1" smtClean="0"/>
              <a:t>Assolavoro</a:t>
            </a:r>
            <a:r>
              <a:rPr lang="it-IT" dirty="0" smtClean="0"/>
              <a:t> </a:t>
            </a:r>
            <a:r>
              <a:rPr lang="it-IT" dirty="0"/>
              <a:t>e le Organizzazioni Sindacali </a:t>
            </a:r>
            <a:r>
              <a:rPr lang="it-IT" dirty="0" smtClean="0"/>
              <a:t>di rappresentanza dei lavoratori somministrati firmano </a:t>
            </a:r>
            <a:r>
              <a:rPr lang="it-IT" dirty="0"/>
              <a:t>l'</a:t>
            </a:r>
            <a:r>
              <a:rPr lang="it-IT" b="1" dirty="0"/>
              <a:t>Accordo di rinnovo del CCNL per le Agenzie </a:t>
            </a:r>
            <a:r>
              <a:rPr lang="it-IT" b="1" dirty="0" smtClean="0"/>
              <a:t>di somministrazione </a:t>
            </a:r>
            <a:r>
              <a:rPr lang="it-IT" b="1" dirty="0"/>
              <a:t>di </a:t>
            </a:r>
            <a:r>
              <a:rPr lang="it-IT" b="1" dirty="0" smtClean="0"/>
              <a:t>Lavoro</a:t>
            </a:r>
            <a:endParaRPr lang="it-IT" dirty="0"/>
          </a:p>
          <a:p>
            <a:pPr marL="0" indent="0" algn="ctr">
              <a:buNone/>
            </a:pPr>
            <a:endParaRPr lang="it-IT" dirty="0" smtClean="0"/>
          </a:p>
          <a:p>
            <a:pPr marL="0" indent="0" algn="ctr">
              <a:buNone/>
            </a:pPr>
            <a:endParaRPr lang="it-IT" dirty="0"/>
          </a:p>
          <a:p>
            <a:pPr marL="0" indent="0" algn="ctr">
              <a:buNone/>
            </a:pPr>
            <a:r>
              <a:rPr lang="it-IT" dirty="0" smtClean="0"/>
              <a:t>in </a:t>
            </a:r>
            <a:r>
              <a:rPr lang="it-IT" dirty="0"/>
              <a:t>vigore dall'1 gennaio </a:t>
            </a:r>
            <a:r>
              <a:rPr lang="it-IT" dirty="0" smtClean="0"/>
              <a:t>2019 fatte salve </a:t>
            </a:r>
            <a:r>
              <a:rPr lang="it-IT" dirty="0"/>
              <a:t>alcune</a:t>
            </a:r>
            <a:r>
              <a:rPr lang="it-IT" b="1" dirty="0"/>
              <a:t> </a:t>
            </a:r>
            <a:r>
              <a:rPr lang="it-IT" b="1" dirty="0" smtClean="0"/>
              <a:t>specifiche </a:t>
            </a:r>
            <a:r>
              <a:rPr lang="it-IT" b="1" dirty="0" smtClean="0">
                <a:solidFill>
                  <a:srgbClr val="0F1941"/>
                </a:solidFill>
              </a:rPr>
              <a:t>disposizioni</a:t>
            </a:r>
            <a:r>
              <a:rPr lang="it-IT" dirty="0" smtClean="0"/>
              <a:t> </a:t>
            </a:r>
            <a:r>
              <a:rPr lang="it-IT" dirty="0"/>
              <a:t>che, per la loro rilevanza, sono entrate in vigore </a:t>
            </a:r>
            <a:r>
              <a:rPr lang="it-IT" b="1" dirty="0" smtClean="0"/>
              <a:t>direttamente il 21 dicembre 2018</a:t>
            </a:r>
          </a:p>
          <a:p>
            <a:pPr marL="0" indent="0">
              <a:buNone/>
            </a:pPr>
            <a:endParaRPr lang="it-IT" sz="1100" dirty="0"/>
          </a:p>
          <a:p>
            <a:pPr marL="0" indent="0">
              <a:buNone/>
            </a:pPr>
            <a:r>
              <a:rPr lang="it-IT" dirty="0"/>
              <a:t>l’intesa </a:t>
            </a:r>
            <a:r>
              <a:rPr lang="it-IT" dirty="0" smtClean="0"/>
              <a:t>intende favorire </a:t>
            </a:r>
            <a:r>
              <a:rPr lang="it-IT" dirty="0"/>
              <a:t>l'occupazione tramite le Agenzie per il Lavoro, </a:t>
            </a:r>
            <a:r>
              <a:rPr lang="it-IT" dirty="0" smtClean="0"/>
              <a:t>salvaguardando i </a:t>
            </a:r>
            <a:r>
              <a:rPr lang="it-IT" dirty="0"/>
              <a:t>rapporti di lavoro con i lavoratori somministrati e, al contempo, garantendo la flessibilità gestionale necessaria per le imprese </a:t>
            </a:r>
            <a:r>
              <a:rPr lang="it-IT" dirty="0" smtClean="0"/>
              <a:t>utilizzatrici</a:t>
            </a:r>
            <a:endParaRPr lang="it-IT" dirty="0"/>
          </a:p>
          <a:p>
            <a:pPr marL="0" indent="0">
              <a:buNone/>
            </a:pPr>
            <a:endParaRPr lang="it-IT" dirty="0"/>
          </a:p>
          <a:p>
            <a:pPr marL="0" indent="0">
              <a:buNone/>
            </a:pPr>
            <a:endParaRPr lang="it-IT" sz="1100" dirty="0"/>
          </a:p>
        </p:txBody>
      </p:sp>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14</a:t>
            </a:fld>
            <a:endParaRPr lang="en-US" dirty="0"/>
          </a:p>
        </p:txBody>
      </p:sp>
      <p:sp>
        <p:nvSpPr>
          <p:cNvPr id="7" name="CasellaDiTesto 6"/>
          <p:cNvSpPr txBox="1"/>
          <p:nvPr/>
        </p:nvSpPr>
        <p:spPr>
          <a:xfrm>
            <a:off x="1304961" y="6381751"/>
            <a:ext cx="756935" cy="261608"/>
          </a:xfrm>
          <a:prstGeom prst="rect">
            <a:avLst/>
          </a:prstGeom>
          <a:noFill/>
        </p:spPr>
        <p:txBody>
          <a:bodyPr wrap="none" lIns="91384" tIns="45718" rIns="91384" bIns="45718" rtlCol="0">
            <a:spAutoFit/>
          </a:bodyPr>
          <a:lstStyle/>
          <a:p>
            <a:pPr>
              <a:buClrTx/>
              <a:buFontTx/>
              <a:buNone/>
            </a:pPr>
            <a:r>
              <a:rPr lang="it-IT" sz="1100" kern="1200" dirty="0">
                <a:solidFill>
                  <a:srgbClr val="2175D9"/>
                </a:solidFill>
                <a:latin typeface="Tahoma"/>
                <a:ea typeface="+mn-ea"/>
              </a:rPr>
              <a:t>C1 public</a:t>
            </a:r>
          </a:p>
        </p:txBody>
      </p:sp>
      <p:sp>
        <p:nvSpPr>
          <p:cNvPr id="4" name="Freccia in giù 3"/>
          <p:cNvSpPr/>
          <p:nvPr/>
        </p:nvSpPr>
        <p:spPr>
          <a:xfrm>
            <a:off x="5707614" y="2964425"/>
            <a:ext cx="412955" cy="47194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Google Shape;8826;p104"/>
          <p:cNvPicPr preferRelativeResize="0"/>
          <p:nvPr/>
        </p:nvPicPr>
        <p:blipFill rotWithShape="1">
          <a:blip r:embed="rId3">
            <a:alphaModFix/>
          </a:blip>
          <a:srcRect/>
          <a:stretch/>
        </p:blipFill>
        <p:spPr>
          <a:xfrm flipH="1">
            <a:off x="9824977" y="4955846"/>
            <a:ext cx="1541549" cy="1027699"/>
          </a:xfrm>
          <a:prstGeom prst="rect">
            <a:avLst/>
          </a:prstGeom>
          <a:noFill/>
          <a:ln>
            <a:noFill/>
          </a:ln>
        </p:spPr>
      </p:pic>
    </p:spTree>
    <p:extLst>
      <p:ext uri="{BB962C8B-B14F-4D97-AF65-F5344CB8AC3E}">
        <p14:creationId xmlns:p14="http://schemas.microsoft.com/office/powerpoint/2010/main" val="1323977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649357" y="190155"/>
            <a:ext cx="10666800" cy="591510"/>
          </a:xfrm>
        </p:spPr>
        <p:txBody>
          <a:bodyPr/>
          <a:lstStyle/>
          <a:p>
            <a:r>
              <a:rPr lang="en-US" sz="2800" dirty="0"/>
              <a:t>Il </a:t>
            </a:r>
            <a:r>
              <a:rPr lang="en-US" sz="2800" dirty="0" err="1"/>
              <a:t>rinnovo</a:t>
            </a:r>
            <a:r>
              <a:rPr lang="en-US" sz="2800" dirty="0"/>
              <a:t> del </a:t>
            </a:r>
            <a:r>
              <a:rPr lang="en-US" sz="2800" dirty="0" err="1"/>
              <a:t>Ccnl</a:t>
            </a:r>
            <a:r>
              <a:rPr lang="en-US" sz="2800" dirty="0"/>
              <a:t> </a:t>
            </a:r>
            <a:r>
              <a:rPr lang="en-US" sz="2800" dirty="0" err="1"/>
              <a:t>delle</a:t>
            </a:r>
            <a:r>
              <a:rPr lang="en-US" sz="2800" dirty="0"/>
              <a:t> </a:t>
            </a:r>
            <a:r>
              <a:rPr lang="en-US" sz="2800" dirty="0" err="1"/>
              <a:t>Agenzie</a:t>
            </a:r>
            <a:r>
              <a:rPr lang="en-US" sz="2800" dirty="0"/>
              <a:t> per </a:t>
            </a:r>
            <a:r>
              <a:rPr lang="en-US" sz="2800" dirty="0" err="1"/>
              <a:t>il</a:t>
            </a:r>
            <a:r>
              <a:rPr lang="en-US" sz="2800" dirty="0"/>
              <a:t> </a:t>
            </a:r>
            <a:r>
              <a:rPr lang="en-US" sz="2800" dirty="0" err="1"/>
              <a:t>lavoro</a:t>
            </a:r>
            <a:r>
              <a:rPr lang="en-US" sz="2800" dirty="0"/>
              <a:t> </a:t>
            </a:r>
            <a:br>
              <a:rPr lang="en-US" sz="2800" dirty="0"/>
            </a:br>
            <a:endParaRPr lang="en-GB" sz="2600" dirty="0">
              <a:solidFill>
                <a:schemeClr val="tx2"/>
              </a:solidFill>
            </a:endParaRPr>
          </a:p>
        </p:txBody>
      </p:sp>
      <p:graphicFrame>
        <p:nvGraphicFramePr>
          <p:cNvPr id="5" name="Segnaposto contenuto 4"/>
          <p:cNvGraphicFramePr>
            <a:graphicFrameLocks noGrp="1"/>
          </p:cNvGraphicFramePr>
          <p:nvPr>
            <p:ph idx="1"/>
            <p:extLst>
              <p:ext uri="{D42A27DB-BD31-4B8C-83A1-F6EECF244321}">
                <p14:modId xmlns:p14="http://schemas.microsoft.com/office/powerpoint/2010/main" val="3754432702"/>
              </p:ext>
            </p:extLst>
          </p:nvPr>
        </p:nvGraphicFramePr>
        <p:xfrm>
          <a:off x="546129" y="1758580"/>
          <a:ext cx="11357113" cy="4236720"/>
        </p:xfrm>
        <a:graphic>
          <a:graphicData uri="http://schemas.openxmlformats.org/drawingml/2006/table">
            <a:tbl>
              <a:tblPr firstRow="1" bandRow="1">
                <a:tableStyleId>{BB7FE8D3-C979-406E-92C6-08C42A0D607B}</a:tableStyleId>
              </a:tblPr>
              <a:tblGrid>
                <a:gridCol w="4919177"/>
                <a:gridCol w="6437936"/>
              </a:tblGrid>
              <a:tr h="960120">
                <a:tc>
                  <a:txBody>
                    <a:bodyPr/>
                    <a:lstStyle/>
                    <a:p>
                      <a:pPr algn="ctr"/>
                      <a:r>
                        <a:rPr lang="it-IT" sz="1600" b="1" i="0" kern="1200" dirty="0" smtClean="0">
                          <a:solidFill>
                            <a:srgbClr val="FFB511"/>
                          </a:solidFill>
                          <a:latin typeface="Tahoma"/>
                          <a:ea typeface="Tahoma"/>
                          <a:cs typeface="Tahoma"/>
                        </a:rPr>
                        <a:t>durata massima del singolo contratto </a:t>
                      </a:r>
                    </a:p>
                    <a:p>
                      <a:pPr algn="ctr"/>
                      <a:r>
                        <a:rPr lang="it-IT" sz="1600" b="1" i="0" kern="1200" dirty="0" smtClean="0">
                          <a:solidFill>
                            <a:srgbClr val="FFB511"/>
                          </a:solidFill>
                          <a:latin typeface="Tahoma"/>
                          <a:ea typeface="Tahoma"/>
                          <a:cs typeface="Tahoma"/>
                        </a:rPr>
                        <a:t>di lavoro in somministrazione </a:t>
                      </a:r>
                    </a:p>
                    <a:p>
                      <a:pPr algn="ctr"/>
                      <a:r>
                        <a:rPr lang="it-IT" sz="1600" b="1" i="0" kern="1200" dirty="0" smtClean="0">
                          <a:solidFill>
                            <a:srgbClr val="FFB511"/>
                          </a:solidFill>
                          <a:latin typeface="Tahoma"/>
                          <a:ea typeface="Tahoma"/>
                          <a:cs typeface="Tahoma"/>
                        </a:rPr>
                        <a:t>a tempo determinato</a:t>
                      </a:r>
                      <a:endParaRPr lang="it-IT" sz="1600" b="1" i="0" kern="1200" dirty="0">
                        <a:solidFill>
                          <a:srgbClr val="FFB511"/>
                        </a:solidFill>
                        <a:latin typeface="Tahoma"/>
                        <a:ea typeface="Tahoma"/>
                        <a:cs typeface="Tahoma"/>
                      </a:endParaRPr>
                    </a:p>
                  </a:txBody>
                  <a:tcPr anchor="ctr"/>
                </a:tc>
                <a:tc>
                  <a:txBody>
                    <a:bodyPr/>
                    <a:lstStyle/>
                    <a:p>
                      <a:pPr marL="0" indent="0">
                        <a:buNone/>
                      </a:pPr>
                      <a:r>
                        <a:rPr lang="it-IT" sz="1600" dirty="0" smtClean="0">
                          <a:solidFill>
                            <a:srgbClr val="0F1941"/>
                          </a:solidFill>
                        </a:rPr>
                        <a:t>24 mesi</a:t>
                      </a:r>
                    </a:p>
                  </a:txBody>
                  <a:tcPr anchor="ctr"/>
                </a:tc>
              </a:tr>
              <a:tr h="1645920">
                <a:tc>
                  <a:txBody>
                    <a:bodyPr/>
                    <a:lstStyle/>
                    <a:p>
                      <a:pPr marL="0" marR="0" indent="0" algn="ctr" defTabSz="913878" rtl="0" eaLnBrk="1" fontAlgn="auto" latinLnBrk="0" hangingPunct="1">
                        <a:lnSpc>
                          <a:spcPct val="100000"/>
                        </a:lnSpc>
                        <a:spcBef>
                          <a:spcPts val="0"/>
                        </a:spcBef>
                        <a:spcAft>
                          <a:spcPts val="0"/>
                        </a:spcAft>
                        <a:buClrTx/>
                        <a:buSzTx/>
                        <a:buFontTx/>
                        <a:buNone/>
                        <a:tabLst/>
                        <a:defRPr/>
                      </a:pPr>
                      <a:r>
                        <a:rPr lang="it-IT" sz="1600" b="1" dirty="0" smtClean="0">
                          <a:solidFill>
                            <a:srgbClr val="FFB511"/>
                          </a:solidFill>
                        </a:rPr>
                        <a:t>durata massima del rapporto di lavoro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dirty="0" smtClean="0">
                          <a:solidFill>
                            <a:srgbClr val="FFB511"/>
                          </a:solidFill>
                        </a:rPr>
                        <a:t>a tempo determinato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dirty="0" smtClean="0">
                          <a:solidFill>
                            <a:srgbClr val="FFB511"/>
                          </a:solidFill>
                        </a:rPr>
                        <a:t>per successione di contratti</a:t>
                      </a:r>
                    </a:p>
                  </a:txBody>
                  <a:tcPr anchor="ctr"/>
                </a:tc>
                <a:tc>
                  <a:txBody>
                    <a:bodyPr/>
                    <a:lstStyle/>
                    <a:p>
                      <a:pPr marL="0" indent="0">
                        <a:buNone/>
                      </a:pPr>
                      <a:r>
                        <a:rPr lang="it-IT" sz="1600" dirty="0" smtClean="0"/>
                        <a:t>• in caso di </a:t>
                      </a:r>
                      <a:r>
                        <a:rPr lang="it-IT" sz="1600" dirty="0" smtClean="0">
                          <a:solidFill>
                            <a:srgbClr val="E74536"/>
                          </a:solidFill>
                        </a:rPr>
                        <a:t>unico utilizzatore</a:t>
                      </a:r>
                      <a:r>
                        <a:rPr lang="it-IT" sz="1600" dirty="0" smtClean="0"/>
                        <a:t>: è individuata dal contratto collettivo applicato dall'impresa </a:t>
                      </a:r>
                      <a:r>
                        <a:rPr lang="it-IT" sz="1600" dirty="0" smtClean="0">
                          <a:solidFill>
                            <a:srgbClr val="0F1941"/>
                          </a:solidFill>
                        </a:rPr>
                        <a:t>utilizzatrice</a:t>
                      </a:r>
                      <a:r>
                        <a:rPr lang="it-IT" sz="1600" dirty="0" smtClean="0"/>
                        <a:t> (di qualsiasi livello: nazionale, territoriale o aziendale);</a:t>
                      </a:r>
                    </a:p>
                    <a:p>
                      <a:pPr marL="0" indent="0">
                        <a:buNone/>
                      </a:pPr>
                      <a:endParaRPr lang="it-IT" sz="1600" dirty="0" smtClean="0"/>
                    </a:p>
                    <a:p>
                      <a:pPr marL="0" indent="0">
                        <a:buNone/>
                      </a:pPr>
                      <a:r>
                        <a:rPr lang="it-IT" sz="1600" dirty="0" smtClean="0"/>
                        <a:t>• in </a:t>
                      </a:r>
                      <a:r>
                        <a:rPr lang="it-IT" sz="1600" dirty="0" smtClean="0">
                          <a:solidFill>
                            <a:srgbClr val="E74536"/>
                          </a:solidFill>
                        </a:rPr>
                        <a:t>assenza di disciplina</a:t>
                      </a:r>
                      <a:r>
                        <a:rPr lang="it-IT" sz="1600" dirty="0" smtClean="0"/>
                        <a:t>: la durata massima è di 24 mesi;</a:t>
                      </a:r>
                    </a:p>
                    <a:p>
                      <a:pPr marL="0" indent="0">
                        <a:buNone/>
                      </a:pPr>
                      <a:endParaRPr lang="it-IT" sz="1600" dirty="0" smtClean="0"/>
                    </a:p>
                    <a:p>
                      <a:pPr marL="0" indent="0">
                        <a:buNone/>
                      </a:pPr>
                      <a:r>
                        <a:rPr lang="it-IT" sz="1600" dirty="0" smtClean="0"/>
                        <a:t>• in caso di </a:t>
                      </a:r>
                      <a:r>
                        <a:rPr lang="it-IT" sz="1600" dirty="0" smtClean="0">
                          <a:solidFill>
                            <a:srgbClr val="E74536"/>
                          </a:solidFill>
                        </a:rPr>
                        <a:t>più utilizzatori: </a:t>
                      </a:r>
                      <a:r>
                        <a:rPr lang="it-IT" sz="1600" dirty="0" smtClean="0"/>
                        <a:t>48 mesi.</a:t>
                      </a:r>
                    </a:p>
                  </a:txBody>
                  <a:tcPr anchor="ctr"/>
                </a:tc>
              </a:tr>
              <a:tr h="1478280">
                <a:tc gridSpan="2">
                  <a:txBody>
                    <a:bodyPr/>
                    <a:lstStyle/>
                    <a:p>
                      <a:r>
                        <a:rPr lang="it-IT" sz="1600" b="1" i="0" kern="1200" dirty="0" smtClean="0">
                          <a:solidFill>
                            <a:srgbClr val="FFB511"/>
                          </a:solidFill>
                          <a:latin typeface="Tahoma"/>
                          <a:ea typeface="Tahoma"/>
                          <a:cs typeface="Tahoma"/>
                        </a:rPr>
                        <a:t>Importante: </a:t>
                      </a:r>
                      <a:r>
                        <a:rPr lang="it-IT" sz="1600" b="1" dirty="0" smtClean="0">
                          <a:solidFill>
                            <a:srgbClr val="0F1941"/>
                          </a:solidFill>
                        </a:rPr>
                        <a:t>i</a:t>
                      </a:r>
                      <a:r>
                        <a:rPr lang="it-IT" sz="1600" b="1" baseline="0" dirty="0" smtClean="0">
                          <a:solidFill>
                            <a:srgbClr val="0F1941"/>
                          </a:solidFill>
                        </a:rPr>
                        <a:t> p</a:t>
                      </a:r>
                      <a:r>
                        <a:rPr lang="it-IT" sz="1600" b="1" dirty="0" smtClean="0">
                          <a:solidFill>
                            <a:srgbClr val="0F1941"/>
                          </a:solidFill>
                        </a:rPr>
                        <a:t>eriodi di lavoro compresi nell’arco temporale dall’1/01/2014 al 31/12/2018, si contano per un massimo di 12 mesi</a:t>
                      </a:r>
                      <a:r>
                        <a:rPr lang="it-IT" sz="1600" dirty="0" smtClean="0">
                          <a:solidFill>
                            <a:srgbClr val="2175D9"/>
                          </a:solidFill>
                        </a:rPr>
                        <a:t>         un lavoratore potrà avere un'anzianità lavorativa massima con l’APL di 12 mesi.</a:t>
                      </a:r>
                    </a:p>
                    <a:p>
                      <a:endParaRPr lang="it-IT" sz="1100" dirty="0" smtClean="0">
                        <a:solidFill>
                          <a:srgbClr val="2175D9"/>
                        </a:solidFill>
                      </a:endParaRPr>
                    </a:p>
                    <a:p>
                      <a:r>
                        <a:rPr lang="it-IT" sz="1600" dirty="0" smtClean="0">
                          <a:solidFill>
                            <a:srgbClr val="2175D9"/>
                          </a:solidFill>
                        </a:rPr>
                        <a:t>l’Accordo fa comunque salvi eventuali interventi normativi e/o interpretativi di fonte ministeriale che ai fini del</a:t>
                      </a:r>
                      <a:r>
                        <a:rPr lang="it-IT" sz="1600" baseline="0" dirty="0" smtClean="0">
                          <a:solidFill>
                            <a:srgbClr val="2175D9"/>
                          </a:solidFill>
                        </a:rPr>
                        <a:t> </a:t>
                      </a:r>
                      <a:r>
                        <a:rPr lang="it-IT" sz="1600" dirty="0" smtClean="0">
                          <a:solidFill>
                            <a:srgbClr val="2175D9"/>
                          </a:solidFill>
                        </a:rPr>
                        <a:t>superamento dei limiti di durata stabiliscano di non considerare, i periodi di lavori intercorsi con l’APL.</a:t>
                      </a:r>
                    </a:p>
                  </a:txBody>
                  <a:tcPr/>
                </a:tc>
                <a:tc hMerge="1">
                  <a:txBody>
                    <a:bodyPr/>
                    <a:lstStyle/>
                    <a:p>
                      <a:pPr marL="0" indent="0">
                        <a:buNone/>
                      </a:pPr>
                      <a:endParaRPr lang="it-IT" sz="1600" dirty="0" smtClean="0"/>
                    </a:p>
                  </a:txBody>
                  <a:tcPr anchor="ctr"/>
                </a:tc>
              </a:tr>
            </a:tbl>
          </a:graphicData>
        </a:graphic>
      </p:graphicFrame>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dirty="0"/>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15</a:t>
            </a:fld>
            <a:endParaRPr lang="en-US" dirty="0"/>
          </a:p>
        </p:txBody>
      </p:sp>
      <p:sp>
        <p:nvSpPr>
          <p:cNvPr id="8" name="Rettangolo 7"/>
          <p:cNvSpPr/>
          <p:nvPr/>
        </p:nvSpPr>
        <p:spPr>
          <a:xfrm>
            <a:off x="649360" y="747958"/>
            <a:ext cx="8227997" cy="872033"/>
          </a:xfrm>
          <a:prstGeom prst="rect">
            <a:avLst/>
          </a:prstGeom>
        </p:spPr>
        <p:txBody>
          <a:bodyPr wrap="square" lIns="91426" tIns="45718" rIns="91426" bIns="45718">
            <a:spAutoFit/>
          </a:bodyPr>
          <a:lstStyle/>
          <a:p>
            <a:r>
              <a:rPr lang="it-IT" sz="2000" dirty="0" smtClean="0">
                <a:solidFill>
                  <a:srgbClr val="E74536"/>
                </a:solidFill>
                <a:latin typeface="+mj-lt"/>
              </a:rPr>
              <a:t>Intervento </a:t>
            </a:r>
            <a:r>
              <a:rPr lang="it-IT" sz="2000" dirty="0">
                <a:solidFill>
                  <a:srgbClr val="E74536"/>
                </a:solidFill>
                <a:latin typeface="+mj-lt"/>
              </a:rPr>
              <a:t>sulla durata fra Agenzia per il lavoro e lavoratore</a:t>
            </a:r>
          </a:p>
          <a:p>
            <a:endParaRPr lang="it-IT" sz="1100" dirty="0">
              <a:solidFill>
                <a:srgbClr val="E74536"/>
              </a:solidFill>
              <a:latin typeface="+mj-lt"/>
            </a:endParaRPr>
          </a:p>
          <a:p>
            <a:r>
              <a:rPr lang="it-IT" sz="2000" b="1" dirty="0" err="1">
                <a:solidFill>
                  <a:srgbClr val="0F1941"/>
                </a:solidFill>
                <a:latin typeface="+mj-lt"/>
              </a:rPr>
              <a:t>n.b.</a:t>
            </a:r>
            <a:r>
              <a:rPr lang="it-IT" sz="2000" b="1" dirty="0">
                <a:solidFill>
                  <a:srgbClr val="0F1941"/>
                </a:solidFill>
                <a:latin typeface="+mj-lt"/>
              </a:rPr>
              <a:t>: norme in vigore dal 21 dicembre 2018-data firma accordo</a:t>
            </a:r>
          </a:p>
        </p:txBody>
      </p:sp>
      <p:sp>
        <p:nvSpPr>
          <p:cNvPr id="14" name="Freccia a destra 13"/>
          <p:cNvSpPr/>
          <p:nvPr/>
        </p:nvSpPr>
        <p:spPr>
          <a:xfrm>
            <a:off x="3126176" y="4786747"/>
            <a:ext cx="265047" cy="21389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lIns="91426" tIns="45718" rIns="91426" bIns="45718" rtlCol="0" anchor="ctr"/>
          <a:lstStyle/>
          <a:p>
            <a:pPr algn="ctr"/>
            <a:endParaRPr lang="it-IT"/>
          </a:p>
        </p:txBody>
      </p:sp>
    </p:spTree>
    <p:extLst>
      <p:ext uri="{BB962C8B-B14F-4D97-AF65-F5344CB8AC3E}">
        <p14:creationId xmlns:p14="http://schemas.microsoft.com/office/powerpoint/2010/main" val="411708023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722844" y="274159"/>
            <a:ext cx="10666800" cy="936000"/>
          </a:xfrm>
        </p:spPr>
        <p:txBody>
          <a:bodyPr/>
          <a:lstStyle/>
          <a:p>
            <a:r>
              <a:rPr lang="en-US" sz="2800" dirty="0"/>
              <a:t>Il </a:t>
            </a:r>
            <a:r>
              <a:rPr lang="en-US" sz="2800" dirty="0" err="1"/>
              <a:t>rinnovo</a:t>
            </a:r>
            <a:r>
              <a:rPr lang="en-US" sz="2800" dirty="0"/>
              <a:t> del </a:t>
            </a:r>
            <a:r>
              <a:rPr lang="en-US" sz="2800" dirty="0" err="1"/>
              <a:t>Ccnl</a:t>
            </a:r>
            <a:r>
              <a:rPr lang="en-US" sz="2800" dirty="0"/>
              <a:t> </a:t>
            </a:r>
            <a:r>
              <a:rPr lang="en-US" sz="2800" dirty="0" err="1"/>
              <a:t>delle</a:t>
            </a:r>
            <a:r>
              <a:rPr lang="en-US" sz="2800" dirty="0"/>
              <a:t> </a:t>
            </a:r>
            <a:r>
              <a:rPr lang="en-US" sz="2800" dirty="0" err="1"/>
              <a:t>Agenzie</a:t>
            </a:r>
            <a:r>
              <a:rPr lang="en-US" sz="2800" dirty="0"/>
              <a:t> per </a:t>
            </a:r>
            <a:r>
              <a:rPr lang="en-US" sz="2800" dirty="0" err="1"/>
              <a:t>il</a:t>
            </a:r>
            <a:r>
              <a:rPr lang="en-US" sz="2800" dirty="0"/>
              <a:t> </a:t>
            </a:r>
            <a:r>
              <a:rPr lang="en-US" sz="2800" dirty="0" err="1"/>
              <a:t>lavoro</a:t>
            </a:r>
            <a:r>
              <a:rPr lang="en-US" sz="2800" dirty="0"/>
              <a:t> </a:t>
            </a:r>
            <a:br>
              <a:rPr lang="en-US" sz="2800" dirty="0"/>
            </a:br>
            <a:endParaRPr lang="en-GB" sz="2800" dirty="0">
              <a:solidFill>
                <a:schemeClr val="tx2"/>
              </a:solidFill>
            </a:endParaRPr>
          </a:p>
        </p:txBody>
      </p:sp>
      <p:sp>
        <p:nvSpPr>
          <p:cNvPr id="9" name="Content Placeholder 8">
            <a:extLst>
              <a:ext uri="{FF2B5EF4-FFF2-40B4-BE49-F238E27FC236}">
                <a16:creationId xmlns:a16="http://schemas.microsoft.com/office/drawing/2014/main" xmlns="" id="{6FD52B2D-A274-420F-97EB-35FDC2C6668B}"/>
              </a:ext>
            </a:extLst>
          </p:cNvPr>
          <p:cNvSpPr>
            <a:spLocks noGrp="1"/>
          </p:cNvSpPr>
          <p:nvPr>
            <p:ph idx="1"/>
          </p:nvPr>
        </p:nvSpPr>
        <p:spPr>
          <a:xfrm>
            <a:off x="265363" y="1634739"/>
            <a:ext cx="11489635" cy="4500000"/>
          </a:xfrm>
        </p:spPr>
        <p:txBody>
          <a:bodyPr/>
          <a:lstStyle/>
          <a:p>
            <a:r>
              <a:rPr lang="it-IT" sz="1500" dirty="0"/>
              <a:t>confermata la </a:t>
            </a:r>
            <a:r>
              <a:rPr lang="it-IT" sz="1500" b="1" dirty="0"/>
              <a:t>regola generale</a:t>
            </a:r>
            <a:r>
              <a:rPr lang="it-IT" sz="1500" dirty="0"/>
              <a:t> in base alla quale ogni singolo contratto di lavoro a tempo determinato in somministrazione può, nell’ambito del limite legale di 24 mesi, essere prorogato per un massimo di </a:t>
            </a:r>
            <a:r>
              <a:rPr lang="it-IT" sz="1500" b="1" dirty="0"/>
              <a:t>6 volte </a:t>
            </a:r>
          </a:p>
          <a:p>
            <a:endParaRPr lang="it-IT" sz="1100" dirty="0"/>
          </a:p>
          <a:p>
            <a:r>
              <a:rPr lang="it-IT" sz="1500" dirty="0"/>
              <a:t>il contratto può </a:t>
            </a:r>
            <a:r>
              <a:rPr lang="it-IT" sz="1500" dirty="0" smtClean="0"/>
              <a:t>tuttavia essere </a:t>
            </a:r>
            <a:r>
              <a:rPr lang="it-IT" sz="1500" dirty="0"/>
              <a:t>prorogato </a:t>
            </a:r>
            <a:r>
              <a:rPr lang="it-IT" sz="1500" b="1" dirty="0"/>
              <a:t>8 volte nei seguenti </a:t>
            </a:r>
            <a:r>
              <a:rPr lang="it-IT" sz="1500" b="1" dirty="0" smtClean="0"/>
              <a:t>casi </a:t>
            </a:r>
            <a:r>
              <a:rPr lang="it-IT" sz="1500" dirty="0" smtClean="0"/>
              <a:t>qualora</a:t>
            </a:r>
            <a:endParaRPr lang="it-IT" sz="1500" dirty="0"/>
          </a:p>
        </p:txBody>
      </p:sp>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16</a:t>
            </a:fld>
            <a:endParaRPr lang="en-US" dirty="0"/>
          </a:p>
        </p:txBody>
      </p:sp>
      <p:sp>
        <p:nvSpPr>
          <p:cNvPr id="8" name="Rettangolo 7"/>
          <p:cNvSpPr/>
          <p:nvPr/>
        </p:nvSpPr>
        <p:spPr>
          <a:xfrm>
            <a:off x="437324" y="762706"/>
            <a:ext cx="8227997" cy="872033"/>
          </a:xfrm>
          <a:prstGeom prst="rect">
            <a:avLst/>
          </a:prstGeom>
        </p:spPr>
        <p:txBody>
          <a:bodyPr wrap="square" lIns="91426" tIns="45718" rIns="91426" bIns="45718">
            <a:spAutoFit/>
          </a:bodyPr>
          <a:lstStyle/>
          <a:p>
            <a:r>
              <a:rPr lang="it-IT" sz="2000" dirty="0" smtClean="0">
                <a:solidFill>
                  <a:srgbClr val="E74536"/>
                </a:solidFill>
                <a:latin typeface="+mj-lt"/>
              </a:rPr>
              <a:t>Il </a:t>
            </a:r>
            <a:r>
              <a:rPr lang="it-IT" sz="2000" dirty="0">
                <a:solidFill>
                  <a:srgbClr val="E74536"/>
                </a:solidFill>
                <a:latin typeface="+mj-lt"/>
              </a:rPr>
              <a:t>nuovo regime delle proroghe</a:t>
            </a:r>
          </a:p>
          <a:p>
            <a:r>
              <a:rPr lang="it-IT" sz="2000" b="1" dirty="0" err="1">
                <a:solidFill>
                  <a:srgbClr val="0F1941"/>
                </a:solidFill>
                <a:latin typeface="+mj-lt"/>
              </a:rPr>
              <a:t>n.b.</a:t>
            </a:r>
            <a:r>
              <a:rPr lang="it-IT" sz="2000" b="1" dirty="0">
                <a:solidFill>
                  <a:srgbClr val="0F1941"/>
                </a:solidFill>
                <a:latin typeface="+mj-lt"/>
              </a:rPr>
              <a:t>: norme in vigore dal 21 dicembre 2018-data firma accordo</a:t>
            </a:r>
          </a:p>
          <a:p>
            <a:endParaRPr lang="it-IT" sz="1100" dirty="0">
              <a:solidFill>
                <a:srgbClr val="E74536"/>
              </a:solidFill>
              <a:latin typeface="+mj-lt"/>
            </a:endParaRPr>
          </a:p>
        </p:txBody>
      </p:sp>
      <p:graphicFrame>
        <p:nvGraphicFramePr>
          <p:cNvPr id="10" name="Segnaposto contenuto 4"/>
          <p:cNvGraphicFramePr>
            <a:graphicFrameLocks/>
          </p:cNvGraphicFramePr>
          <p:nvPr>
            <p:extLst>
              <p:ext uri="{D42A27DB-BD31-4B8C-83A1-F6EECF244321}">
                <p14:modId xmlns:p14="http://schemas.microsoft.com/office/powerpoint/2010/main" val="2654617267"/>
              </p:ext>
            </p:extLst>
          </p:nvPr>
        </p:nvGraphicFramePr>
        <p:xfrm>
          <a:off x="437330" y="2864483"/>
          <a:ext cx="11198087" cy="2778760"/>
        </p:xfrm>
        <a:graphic>
          <a:graphicData uri="http://schemas.openxmlformats.org/drawingml/2006/table">
            <a:tbl>
              <a:tblPr firstRow="1" bandRow="1">
                <a:tableStyleId>{BB7FE8D3-C979-406E-92C6-08C42A0D607B}</a:tableStyleId>
              </a:tblPr>
              <a:tblGrid>
                <a:gridCol w="11198087"/>
              </a:tblGrid>
              <a:tr h="548640">
                <a:tc>
                  <a:txBody>
                    <a:bodyPr/>
                    <a:lstStyle/>
                    <a:p>
                      <a:pPr marL="171450" marR="0" indent="-171450" algn="l" defTabSz="913878"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it-IT" sz="1500" b="1" dirty="0" smtClean="0">
                          <a:solidFill>
                            <a:srgbClr val="0F1941"/>
                          </a:solidFill>
                        </a:rPr>
                        <a:t>il contratto collettivo applicato dall'utilizzatore</a:t>
                      </a:r>
                      <a:r>
                        <a:rPr lang="it-IT" sz="1500" dirty="0" smtClean="0"/>
                        <a:t> preveda per la successione di contratti a</a:t>
                      </a:r>
                      <a:r>
                        <a:rPr lang="it-IT" sz="1500" baseline="0" dirty="0" smtClean="0"/>
                        <a:t> </a:t>
                      </a:r>
                      <a:r>
                        <a:rPr lang="it-IT" sz="1500" dirty="0" smtClean="0"/>
                        <a:t>termine/somministrazione un </a:t>
                      </a:r>
                      <a:r>
                        <a:rPr lang="it-IT" sz="1500" b="1" dirty="0" smtClean="0">
                          <a:solidFill>
                            <a:srgbClr val="0F1941"/>
                          </a:solidFill>
                        </a:rPr>
                        <a:t>limite massimo di durata diverso da quello generale pari a 24 mesi (esempio CCNL Metalmeccanico </a:t>
                      </a:r>
                      <a:r>
                        <a:rPr lang="it-IT" sz="1500" b="1" dirty="0" err="1" smtClean="0">
                          <a:solidFill>
                            <a:srgbClr val="0F1941"/>
                          </a:solidFill>
                        </a:rPr>
                        <a:t>Ind</a:t>
                      </a:r>
                      <a:r>
                        <a:rPr lang="it-IT" sz="1500" b="1" dirty="0" smtClean="0">
                          <a:solidFill>
                            <a:srgbClr val="0F1941"/>
                          </a:solidFill>
                        </a:rPr>
                        <a:t>.)</a:t>
                      </a:r>
                    </a:p>
                  </a:txBody>
                  <a:tcPr anchor="ctr"/>
                </a:tc>
              </a:tr>
              <a:tr h="1859280">
                <a:tc>
                  <a:txBody>
                    <a:bodyPr/>
                    <a:lstStyle/>
                    <a:p>
                      <a:pPr>
                        <a:buFont typeface="Wingdings" panose="05000000000000000000" pitchFamily="2" charset="2"/>
                        <a:buChar char="v"/>
                      </a:pPr>
                      <a:r>
                        <a:rPr lang="it-IT" sz="1500" dirty="0" smtClean="0">
                          <a:solidFill>
                            <a:srgbClr val="2175D9"/>
                          </a:solidFill>
                        </a:rPr>
                        <a:t>nei casi che riguardano lavoratori</a:t>
                      </a:r>
                    </a:p>
                    <a:p>
                      <a:pPr marL="0" indent="0">
                        <a:buFont typeface="+mj-lt"/>
                        <a:buNone/>
                      </a:pPr>
                      <a:endParaRPr lang="it-IT" sz="1100" dirty="0" smtClean="0">
                        <a:solidFill>
                          <a:srgbClr val="2175D9"/>
                        </a:solidFill>
                      </a:endParaRPr>
                    </a:p>
                    <a:p>
                      <a:pPr marL="357188" indent="0">
                        <a:buNone/>
                      </a:pPr>
                      <a:r>
                        <a:rPr lang="it-IT" sz="1300" dirty="0" smtClean="0">
                          <a:solidFill>
                            <a:srgbClr val="0F1941"/>
                          </a:solidFill>
                        </a:rPr>
                        <a:t>• cd svantaggiati e molto svantaggiati con specifici requisiti soggettivi; </a:t>
                      </a:r>
                    </a:p>
                    <a:p>
                      <a:pPr marL="357188" indent="0">
                        <a:buNone/>
                      </a:pPr>
                      <a:r>
                        <a:rPr lang="it-IT" sz="1300" dirty="0" smtClean="0">
                          <a:solidFill>
                            <a:srgbClr val="0F1941"/>
                          </a:solidFill>
                        </a:rPr>
                        <a:t>• ricollocati presso una diversa impresa utilizzatrice nell’ambito della procedura per l'esercizio del </a:t>
                      </a:r>
                      <a:r>
                        <a:rPr lang="it-IT" sz="1300" i="1" dirty="0" smtClean="0">
                          <a:solidFill>
                            <a:srgbClr val="0F1941"/>
                          </a:solidFill>
                        </a:rPr>
                        <a:t>«diritto mirato a percorsi di qualificazione e riqualificazione professionale»</a:t>
                      </a:r>
                      <a:r>
                        <a:rPr lang="it-IT" sz="1300" dirty="0" smtClean="0">
                          <a:solidFill>
                            <a:srgbClr val="0F1941"/>
                          </a:solidFill>
                        </a:rPr>
                        <a:t>; </a:t>
                      </a:r>
                    </a:p>
                    <a:p>
                      <a:pPr marL="357188" indent="0">
                        <a:buNone/>
                      </a:pPr>
                      <a:r>
                        <a:rPr lang="it-IT" sz="1300" dirty="0" smtClean="0">
                          <a:solidFill>
                            <a:srgbClr val="0F1941"/>
                          </a:solidFill>
                        </a:rPr>
                        <a:t>• ricollocati presso una diversa impresa utilizzatrice al termine della procedura per i casi di mancanza di occasioni di lavoro; </a:t>
                      </a:r>
                    </a:p>
                    <a:p>
                      <a:pPr marL="357188" indent="0">
                        <a:buNone/>
                      </a:pPr>
                      <a:r>
                        <a:rPr lang="it-IT" sz="1300" dirty="0" smtClean="0">
                          <a:solidFill>
                            <a:srgbClr val="0F1941"/>
                          </a:solidFill>
                        </a:rPr>
                        <a:t>• </a:t>
                      </a:r>
                      <a:r>
                        <a:rPr lang="it-IT" sz="1300" u="sng" dirty="0" smtClean="0">
                          <a:solidFill>
                            <a:srgbClr val="0F1941"/>
                          </a:solidFill>
                        </a:rPr>
                        <a:t>individuati dalla contrattazione di II livello o territoriale </a:t>
                      </a:r>
                      <a:r>
                        <a:rPr lang="it-IT" sz="1300" dirty="0" smtClean="0">
                          <a:solidFill>
                            <a:srgbClr val="0F1941"/>
                          </a:solidFill>
                        </a:rPr>
                        <a:t>finalizzata ad assicurare forme di continuità occupazionale dei lavoratori; </a:t>
                      </a:r>
                    </a:p>
                    <a:p>
                      <a:pPr marL="357188" indent="0">
                        <a:buNone/>
                      </a:pPr>
                      <a:r>
                        <a:rPr lang="it-IT" sz="1300" dirty="0" smtClean="0">
                          <a:solidFill>
                            <a:srgbClr val="0F1941"/>
                          </a:solidFill>
                        </a:rPr>
                        <a:t>• con disabilità di cui alla Legge 68/1999.</a:t>
                      </a:r>
                    </a:p>
                    <a:p>
                      <a:pPr marL="357188" indent="0">
                        <a:buNone/>
                      </a:pPr>
                      <a:endParaRPr lang="it-IT" sz="1100" dirty="0" smtClean="0">
                        <a:solidFill>
                          <a:srgbClr val="0F1941"/>
                        </a:solidFill>
                      </a:endParaRPr>
                    </a:p>
                  </a:txBody>
                  <a:tcPr anchor="ctr"/>
                </a:tc>
              </a:tr>
              <a:tr h="370840">
                <a:tc>
                  <a:txBody>
                    <a:bodyPr/>
                    <a:lstStyle/>
                    <a:p>
                      <a:pPr marL="285750" marR="0" indent="-285750" algn="l" defTabSz="913878"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it-IT" sz="1500" b="0" i="0" kern="1200" dirty="0" smtClean="0">
                          <a:solidFill>
                            <a:srgbClr val="2175D9"/>
                          </a:solidFill>
                          <a:latin typeface="Tahoma"/>
                          <a:ea typeface="Tahoma"/>
                          <a:cs typeface="Tahoma"/>
                        </a:rPr>
                        <a:t>ulteriori ipotesi di proroga possano essere individuate dai CCNL delle imprese utilizzatrici. </a:t>
                      </a:r>
                    </a:p>
                  </a:txBody>
                  <a:tcPr/>
                </a:tc>
              </a:tr>
            </a:tbl>
          </a:graphicData>
        </a:graphic>
      </p:graphicFrame>
      <p:sp>
        <p:nvSpPr>
          <p:cNvPr id="11" name="CasellaDiTesto 10"/>
          <p:cNvSpPr txBox="1"/>
          <p:nvPr/>
        </p:nvSpPr>
        <p:spPr>
          <a:xfrm>
            <a:off x="603617" y="5737980"/>
            <a:ext cx="11277600" cy="784826"/>
          </a:xfrm>
          <a:prstGeom prst="rect">
            <a:avLst/>
          </a:prstGeom>
          <a:noFill/>
        </p:spPr>
        <p:txBody>
          <a:bodyPr wrap="square" lIns="91426" tIns="45718" rIns="91426" bIns="45718" rtlCol="0">
            <a:spAutoFit/>
          </a:bodyPr>
          <a:lstStyle/>
          <a:p>
            <a:r>
              <a:rPr lang="it-IT" b="1" dirty="0">
                <a:solidFill>
                  <a:srgbClr val="0F1941"/>
                </a:solidFill>
                <a:latin typeface="+mj-lt"/>
              </a:rPr>
              <a:t>n. b.: </a:t>
            </a:r>
            <a:r>
              <a:rPr lang="it-IT" dirty="0" smtClean="0">
                <a:solidFill>
                  <a:srgbClr val="2175D9"/>
                </a:solidFill>
                <a:latin typeface="+mj-lt"/>
              </a:rPr>
              <a:t>le disposizioni sui limiti di durata e sul regime delle proroghe </a:t>
            </a:r>
            <a:r>
              <a:rPr lang="it-IT" dirty="0">
                <a:solidFill>
                  <a:srgbClr val="2175D9"/>
                </a:solidFill>
                <a:latin typeface="+mj-lt"/>
              </a:rPr>
              <a:t>non si applicano ai casi in cui l’impresa utilizzatrice sia una Pubblica Amministrazione</a:t>
            </a:r>
          </a:p>
          <a:p>
            <a:endParaRPr lang="it-IT" dirty="0"/>
          </a:p>
        </p:txBody>
      </p:sp>
    </p:spTree>
    <p:extLst>
      <p:ext uri="{BB962C8B-B14F-4D97-AF65-F5344CB8AC3E}">
        <p14:creationId xmlns:p14="http://schemas.microsoft.com/office/powerpoint/2010/main" val="1162863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067"/>
        <p:cNvGrpSpPr/>
        <p:nvPr/>
      </p:nvGrpSpPr>
      <p:grpSpPr>
        <a:xfrm>
          <a:off x="0" y="0"/>
          <a:ext cx="0" cy="0"/>
          <a:chOff x="0" y="0"/>
          <a:chExt cx="0" cy="0"/>
        </a:xfrm>
      </p:grpSpPr>
      <p:pic>
        <p:nvPicPr>
          <p:cNvPr id="9068" name="Google Shape;9068;p118"/>
          <p:cNvPicPr preferRelativeResize="0">
            <a:picLocks noGrp="1"/>
          </p:cNvPicPr>
          <p:nvPr>
            <p:ph type="pic" idx="2"/>
          </p:nvPr>
        </p:nvPicPr>
        <p:blipFill rotWithShape="1">
          <a:blip r:embed="rId3">
            <a:alphaModFix/>
          </a:blip>
          <a:srcRect t="7812" b="7813"/>
          <a:stretch/>
        </p:blipFill>
        <p:spPr>
          <a:xfrm>
            <a:off x="0" y="0"/>
            <a:ext cx="12192000" cy="6858000"/>
          </a:xfrm>
          <a:prstGeom prst="rect">
            <a:avLst/>
          </a:prstGeom>
          <a:solidFill>
            <a:schemeClr val="lt2"/>
          </a:solidFill>
          <a:ln>
            <a:noFill/>
          </a:ln>
        </p:spPr>
      </p:pic>
      <p:sp>
        <p:nvSpPr>
          <p:cNvPr id="9069" name="Google Shape;9069;p118"/>
          <p:cNvSpPr txBox="1">
            <a:spLocks noGrp="1"/>
          </p:cNvSpPr>
          <p:nvPr>
            <p:ph type="title"/>
          </p:nvPr>
        </p:nvSpPr>
        <p:spPr>
          <a:xfrm>
            <a:off x="198781" y="1542057"/>
            <a:ext cx="4360864" cy="1865127"/>
          </a:xfrm>
          <a:prstGeom prst="rect">
            <a:avLst/>
          </a:prstGeom>
          <a:noFill/>
          <a:ln>
            <a:noFill/>
          </a:ln>
        </p:spPr>
        <p:txBody>
          <a:bodyPr spcFirstLastPara="1" wrap="square" lIns="0" tIns="0" rIns="0" bIns="0" anchor="t" anchorCtr="0">
            <a:noAutofit/>
          </a:bodyPr>
          <a:lstStyle/>
          <a:p>
            <a:pPr>
              <a:buClr>
                <a:srgbClr val="0F1941"/>
              </a:buClr>
              <a:buSzPts val="3400"/>
            </a:pPr>
            <a:r>
              <a:rPr lang="it-IT" sz="3500" dirty="0">
                <a:solidFill>
                  <a:srgbClr val="0F1941"/>
                </a:solidFill>
              </a:rPr>
              <a:t>staff leasing </a:t>
            </a:r>
            <a:br>
              <a:rPr lang="it-IT" sz="3500" dirty="0">
                <a:solidFill>
                  <a:srgbClr val="0F1941"/>
                </a:solidFill>
              </a:rPr>
            </a:br>
            <a:r>
              <a:rPr lang="it-IT" sz="3500" dirty="0" smtClean="0">
                <a:solidFill>
                  <a:srgbClr val="0F1941"/>
                </a:solidFill>
              </a:rPr>
              <a:t>- apprendistato </a:t>
            </a:r>
            <a:br>
              <a:rPr lang="it-IT" sz="3500" dirty="0" smtClean="0">
                <a:solidFill>
                  <a:srgbClr val="0F1941"/>
                </a:solidFill>
              </a:rPr>
            </a:br>
            <a:r>
              <a:rPr lang="it-IT" sz="3500" dirty="0" smtClean="0">
                <a:solidFill>
                  <a:srgbClr val="0F1941"/>
                </a:solidFill>
              </a:rPr>
              <a:t>e </a:t>
            </a:r>
            <a:r>
              <a:rPr lang="it-IT" sz="3500" dirty="0" err="1" smtClean="0">
                <a:solidFill>
                  <a:srgbClr val="0F1941"/>
                </a:solidFill>
              </a:rPr>
              <a:t>mog</a:t>
            </a:r>
            <a:r>
              <a:rPr lang="it-IT" sz="3500" dirty="0" smtClean="0">
                <a:solidFill>
                  <a:srgbClr val="0F1941"/>
                </a:solidFill>
              </a:rPr>
              <a:t/>
            </a:r>
            <a:br>
              <a:rPr lang="it-IT" sz="3500" dirty="0" smtClean="0">
                <a:solidFill>
                  <a:srgbClr val="0F1941"/>
                </a:solidFill>
              </a:rPr>
            </a:br>
            <a:r>
              <a:rPr lang="it-IT" sz="3500" dirty="0" smtClean="0">
                <a:solidFill>
                  <a:srgbClr val="0F1941"/>
                </a:solidFill>
              </a:rPr>
              <a:t> </a:t>
            </a:r>
            <a:endParaRPr sz="3500" dirty="0">
              <a:solidFill>
                <a:srgbClr val="0F1941"/>
              </a:solidFill>
            </a:endParaRPr>
          </a:p>
        </p:txBody>
      </p:sp>
      <p:sp>
        <p:nvSpPr>
          <p:cNvPr id="9070" name="Google Shape;9070;p118"/>
          <p:cNvSpPr txBox="1">
            <a:spLocks noGrp="1"/>
          </p:cNvSpPr>
          <p:nvPr>
            <p:ph type="body" idx="1"/>
          </p:nvPr>
        </p:nvSpPr>
        <p:spPr>
          <a:xfrm>
            <a:off x="8421325" y="3819731"/>
            <a:ext cx="3947652" cy="1865127"/>
          </a:xfrm>
          <a:prstGeom prst="rect">
            <a:avLst/>
          </a:prstGeom>
          <a:noFill/>
          <a:ln>
            <a:noFill/>
          </a:ln>
        </p:spPr>
        <p:txBody>
          <a:bodyPr spcFirstLastPara="1" wrap="square" lIns="0" tIns="0" rIns="0" bIns="0" anchor="t" anchorCtr="0">
            <a:noAutofit/>
          </a:bodyPr>
          <a:lstStyle/>
          <a:p>
            <a:pPr marL="0" indent="0" algn="l">
              <a:buSzPts val="3000"/>
            </a:pPr>
            <a:r>
              <a:rPr lang="it-IT" sz="3500" dirty="0">
                <a:solidFill>
                  <a:srgbClr val="0F1941"/>
                </a:solidFill>
              </a:rPr>
              <a:t>possibili </a:t>
            </a:r>
          </a:p>
          <a:p>
            <a:pPr marL="0" indent="0" algn="l">
              <a:buSzPts val="3000"/>
            </a:pPr>
            <a:r>
              <a:rPr lang="it-IT" sz="3500" dirty="0">
                <a:solidFill>
                  <a:srgbClr val="0F1941"/>
                </a:solidFill>
              </a:rPr>
              <a:t>modelli </a:t>
            </a:r>
            <a:r>
              <a:rPr lang="it-IT" sz="3500" dirty="0" smtClean="0">
                <a:solidFill>
                  <a:srgbClr val="0F1941"/>
                </a:solidFill>
              </a:rPr>
              <a:t>gestionali</a:t>
            </a:r>
            <a:endParaRPr sz="3500" dirty="0">
              <a:solidFill>
                <a:srgbClr val="0F1941"/>
              </a:solidFill>
            </a:endParaRPr>
          </a:p>
        </p:txBody>
      </p:sp>
      <p:sp>
        <p:nvSpPr>
          <p:cNvPr id="9071" name="Google Shape;9071;p118"/>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noAutofit/>
          </a:bodyPr>
          <a:lstStyle/>
          <a:p>
            <a:r>
              <a:rPr lang="it-IT" sz="1000" dirty="0"/>
              <a:t>© </a:t>
            </a:r>
            <a:r>
              <a:rPr lang="it-IT" sz="1000" dirty="0" err="1" smtClean="0"/>
              <a:t>Randstad</a:t>
            </a:r>
            <a:r>
              <a:rPr lang="it-IT" sz="1000" dirty="0" smtClean="0"/>
              <a:t> 2019  </a:t>
            </a:r>
            <a:r>
              <a:rPr lang="it-IT" dirty="0" smtClean="0"/>
              <a:t>|</a:t>
            </a:r>
            <a:endParaRPr dirty="0"/>
          </a:p>
        </p:txBody>
      </p:sp>
      <p:sp>
        <p:nvSpPr>
          <p:cNvPr id="9072" name="Google Shape;9072;p118"/>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p>
            <a:fld id="{00000000-1234-1234-1234-123412341234}" type="slidenum">
              <a:rPr lang="it-IT" sz="1000"/>
              <a:pPr/>
              <a:t>17</a:t>
            </a:fld>
            <a:endParaRPr sz="1000" dirty="0"/>
          </a:p>
        </p:txBody>
      </p:sp>
    </p:spTree>
    <p:extLst>
      <p:ext uri="{BB962C8B-B14F-4D97-AF65-F5344CB8AC3E}">
        <p14:creationId xmlns:p14="http://schemas.microsoft.com/office/powerpoint/2010/main" val="198602032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altLang="it-IT" sz="2800" dirty="0">
                <a:solidFill>
                  <a:srgbClr val="0F1941"/>
                </a:solidFill>
                <a:latin typeface="Tahoma" pitchFamily="34" charset="0"/>
                <a:cs typeface="Arial" pitchFamily="34" charset="0"/>
              </a:rPr>
              <a:t>staff leasing.</a:t>
            </a:r>
            <a:r>
              <a:rPr lang="en-US" altLang="it-IT" dirty="0">
                <a:solidFill>
                  <a:srgbClr val="002060"/>
                </a:solidFill>
                <a:latin typeface="Tahoma" pitchFamily="34" charset="0"/>
                <a:cs typeface="Arial" pitchFamily="34" charset="0"/>
              </a:rPr>
              <a:t/>
            </a:r>
            <a:br>
              <a:rPr lang="en-US" altLang="it-IT" dirty="0">
                <a:solidFill>
                  <a:srgbClr val="002060"/>
                </a:solidFill>
                <a:latin typeface="Tahoma" pitchFamily="34" charset="0"/>
                <a:cs typeface="Arial" pitchFamily="34" charset="0"/>
              </a:rPr>
            </a:br>
            <a:r>
              <a:rPr lang="en-US" altLang="it-IT" sz="2000" dirty="0">
                <a:solidFill>
                  <a:srgbClr val="2175D9"/>
                </a:solidFill>
                <a:cs typeface="Arial" pitchFamily="34" charset="0"/>
              </a:rPr>
              <a:t>(art. 31, </a:t>
            </a:r>
            <a:r>
              <a:rPr lang="en-US" altLang="it-IT" sz="2000" dirty="0" err="1">
                <a:solidFill>
                  <a:srgbClr val="2175D9"/>
                </a:solidFill>
                <a:cs typeface="Arial" pitchFamily="34" charset="0"/>
              </a:rPr>
              <a:t>d.lgs</a:t>
            </a:r>
            <a:r>
              <a:rPr lang="en-US" altLang="it-IT" sz="2000" dirty="0">
                <a:solidFill>
                  <a:srgbClr val="2175D9"/>
                </a:solidFill>
                <a:cs typeface="Arial" pitchFamily="34" charset="0"/>
              </a:rPr>
              <a:t>. n. 81/2015, </a:t>
            </a:r>
            <a:r>
              <a:rPr lang="it-IT" altLang="it-IT" sz="2000" dirty="0">
                <a:solidFill>
                  <a:srgbClr val="2175D9"/>
                </a:solidFill>
                <a:cs typeface="Arial" pitchFamily="34" charset="0"/>
              </a:rPr>
              <a:t>adottato in attuazione della legge delega n. 183/2014, cd </a:t>
            </a:r>
            <a:r>
              <a:rPr lang="it-IT" altLang="it-IT" sz="2000" dirty="0" err="1">
                <a:solidFill>
                  <a:srgbClr val="2175D9"/>
                </a:solidFill>
                <a:cs typeface="Arial" pitchFamily="34" charset="0"/>
              </a:rPr>
              <a:t>jobs</a:t>
            </a:r>
            <a:r>
              <a:rPr lang="it-IT" altLang="it-IT" sz="2000" dirty="0">
                <a:solidFill>
                  <a:srgbClr val="2175D9"/>
                </a:solidFill>
                <a:cs typeface="Arial" pitchFamily="34" charset="0"/>
              </a:rPr>
              <a:t> </a:t>
            </a:r>
            <a:r>
              <a:rPr lang="it-IT" altLang="it-IT" sz="2000" dirty="0" err="1">
                <a:solidFill>
                  <a:srgbClr val="2175D9"/>
                </a:solidFill>
                <a:cs typeface="Arial" pitchFamily="34" charset="0"/>
              </a:rPr>
              <a:t>act</a:t>
            </a:r>
            <a:r>
              <a:rPr lang="it-IT" altLang="it-IT" sz="2000" dirty="0">
                <a:solidFill>
                  <a:srgbClr val="2175D9"/>
                </a:solidFill>
                <a:cs typeface="Arial" pitchFamily="34" charset="0"/>
              </a:rPr>
              <a:t>)</a:t>
            </a:r>
            <a:endParaRPr lang="it-IT" dirty="0"/>
          </a:p>
        </p:txBody>
      </p:sp>
      <p:sp>
        <p:nvSpPr>
          <p:cNvPr id="3" name="Segnaposto contenuto 2"/>
          <p:cNvSpPr>
            <a:spLocks noGrp="1"/>
          </p:cNvSpPr>
          <p:nvPr>
            <p:ph idx="1"/>
          </p:nvPr>
        </p:nvSpPr>
        <p:spPr/>
        <p:txBody>
          <a:bodyPr/>
          <a:lstStyle/>
          <a:p>
            <a:pPr marL="190470" lvl="0" indent="-190470" algn="just" defTabSz="914400" fontAlgn="base">
              <a:lnSpc>
                <a:spcPct val="100000"/>
              </a:lnSpc>
              <a:spcBef>
                <a:spcPct val="0"/>
              </a:spcBef>
              <a:spcAft>
                <a:spcPct val="0"/>
              </a:spcAft>
              <a:buClrTx/>
              <a:buSzTx/>
              <a:buNone/>
              <a:defRPr/>
            </a:pPr>
            <a:r>
              <a:rPr lang="it-IT" sz="1600" dirty="0">
                <a:solidFill>
                  <a:srgbClr val="0F1941"/>
                </a:solidFill>
                <a:latin typeface="Tahoma" pitchFamily="34" charset="0"/>
                <a:cs typeface="Arial" pitchFamily="34" charset="0"/>
              </a:rPr>
              <a:t>il contratto di somministrazione può essere stipulato:</a:t>
            </a:r>
          </a:p>
          <a:p>
            <a:pPr marL="190470" lvl="0" indent="-190470" algn="just" defTabSz="914400" fontAlgn="base">
              <a:lnSpc>
                <a:spcPct val="100000"/>
              </a:lnSpc>
              <a:spcBef>
                <a:spcPct val="0"/>
              </a:spcBef>
              <a:spcAft>
                <a:spcPct val="0"/>
              </a:spcAft>
              <a:buClrTx/>
              <a:buSzTx/>
              <a:buNone/>
              <a:defRPr/>
            </a:pPr>
            <a:endParaRPr lang="it-IT" sz="1600" dirty="0">
              <a:solidFill>
                <a:srgbClr val="0F1941"/>
              </a:solidFill>
              <a:latin typeface="Tahoma" pitchFamily="34" charset="0"/>
              <a:cs typeface="Arial" pitchFamily="34" charset="0"/>
            </a:endParaRPr>
          </a:p>
          <a:p>
            <a:pPr algn="just" defTabSz="914400" fontAlgn="base">
              <a:lnSpc>
                <a:spcPct val="100000"/>
              </a:lnSpc>
              <a:spcBef>
                <a:spcPct val="0"/>
              </a:spcBef>
              <a:spcAft>
                <a:spcPct val="0"/>
              </a:spcAft>
              <a:buClr>
                <a:srgbClr val="0F1941"/>
              </a:buClr>
              <a:buSzTx/>
              <a:defRPr/>
            </a:pPr>
            <a:r>
              <a:rPr lang="it-IT" sz="1600" dirty="0">
                <a:solidFill>
                  <a:srgbClr val="0F1941"/>
                </a:solidFill>
                <a:latin typeface="Tahoma" pitchFamily="34" charset="0"/>
                <a:cs typeface="Arial" pitchFamily="34" charset="0"/>
              </a:rPr>
              <a:t>a tempo </a:t>
            </a:r>
            <a:r>
              <a:rPr lang="it-IT" sz="1600" dirty="0" smtClean="0">
                <a:solidFill>
                  <a:srgbClr val="0F1941"/>
                </a:solidFill>
                <a:latin typeface="Tahoma" pitchFamily="34" charset="0"/>
                <a:cs typeface="Arial" pitchFamily="34" charset="0"/>
              </a:rPr>
              <a:t>determinato </a:t>
            </a:r>
          </a:p>
          <a:p>
            <a:pPr algn="just" defTabSz="914400" fontAlgn="base">
              <a:lnSpc>
                <a:spcPct val="100000"/>
              </a:lnSpc>
              <a:spcBef>
                <a:spcPct val="0"/>
              </a:spcBef>
              <a:spcAft>
                <a:spcPct val="0"/>
              </a:spcAft>
              <a:buClr>
                <a:srgbClr val="0F1941"/>
              </a:buClr>
              <a:buSzTx/>
              <a:defRPr/>
            </a:pPr>
            <a:endParaRPr lang="it-IT" sz="1600" dirty="0">
              <a:solidFill>
                <a:srgbClr val="0F1941"/>
              </a:solidFill>
              <a:latin typeface="Tahoma" pitchFamily="34" charset="0"/>
              <a:cs typeface="Arial" pitchFamily="34" charset="0"/>
            </a:endParaRPr>
          </a:p>
          <a:p>
            <a:pPr marL="0" indent="0" algn="just" defTabSz="914400" fontAlgn="base">
              <a:lnSpc>
                <a:spcPct val="100000"/>
              </a:lnSpc>
              <a:spcBef>
                <a:spcPct val="0"/>
              </a:spcBef>
              <a:spcAft>
                <a:spcPct val="0"/>
              </a:spcAft>
              <a:buClr>
                <a:srgbClr val="0F1941"/>
              </a:buClr>
              <a:buSzTx/>
              <a:buNone/>
              <a:defRPr/>
            </a:pPr>
            <a:r>
              <a:rPr lang="it-IT" sz="1600" dirty="0">
                <a:solidFill>
                  <a:srgbClr val="0F1941"/>
                </a:solidFill>
                <a:latin typeface="Tahoma" pitchFamily="34" charset="0"/>
                <a:cs typeface="Arial" pitchFamily="34" charset="0"/>
              </a:rPr>
              <a:t>o</a:t>
            </a:r>
            <a:r>
              <a:rPr lang="it-IT" sz="1600" dirty="0" smtClean="0">
                <a:solidFill>
                  <a:srgbClr val="0F1941"/>
                </a:solidFill>
                <a:latin typeface="Tahoma" pitchFamily="34" charset="0"/>
                <a:cs typeface="Arial" pitchFamily="34" charset="0"/>
              </a:rPr>
              <a:t> indeterminato (cd staff leasing)</a:t>
            </a:r>
          </a:p>
          <a:p>
            <a:pPr marL="0" indent="0" algn="just" defTabSz="914400" fontAlgn="base">
              <a:lnSpc>
                <a:spcPct val="100000"/>
              </a:lnSpc>
              <a:spcBef>
                <a:spcPct val="0"/>
              </a:spcBef>
              <a:spcAft>
                <a:spcPct val="0"/>
              </a:spcAft>
              <a:buClr>
                <a:srgbClr val="0F1941"/>
              </a:buClr>
              <a:buSzTx/>
              <a:buNone/>
              <a:defRPr/>
            </a:pPr>
            <a:endParaRPr lang="it-IT" sz="1600" dirty="0">
              <a:solidFill>
                <a:srgbClr val="0F1941"/>
              </a:solidFill>
              <a:latin typeface="Tahoma" pitchFamily="34" charset="0"/>
              <a:cs typeface="Arial" pitchFamily="34" charset="0"/>
            </a:endParaRPr>
          </a:p>
          <a:p>
            <a:pPr marL="0" indent="0" algn="just" defTabSz="914400" fontAlgn="base">
              <a:lnSpc>
                <a:spcPct val="100000"/>
              </a:lnSpc>
              <a:spcBef>
                <a:spcPct val="0"/>
              </a:spcBef>
              <a:spcAft>
                <a:spcPct val="0"/>
              </a:spcAft>
              <a:buClr>
                <a:srgbClr val="0F1941"/>
              </a:buClr>
              <a:buSzTx/>
              <a:buNone/>
              <a:defRPr/>
            </a:pPr>
            <a:r>
              <a:rPr lang="it-IT" sz="1800" dirty="0" smtClean="0">
                <a:solidFill>
                  <a:srgbClr val="0F1941"/>
                </a:solidFill>
                <a:latin typeface="Tahoma" pitchFamily="34" charset="0"/>
                <a:cs typeface="Arial" pitchFamily="34" charset="0"/>
              </a:rPr>
              <a:t>con </a:t>
            </a:r>
            <a:r>
              <a:rPr lang="it-IT" sz="1800" dirty="0">
                <a:solidFill>
                  <a:srgbClr val="0F1941"/>
                </a:solidFill>
                <a:latin typeface="Tahoma" pitchFamily="34" charset="0"/>
                <a:cs typeface="Arial" pitchFamily="34" charset="0"/>
              </a:rPr>
              <a:t>il d.lgs. 81/2015</a:t>
            </a:r>
            <a:r>
              <a:rPr lang="it-IT" sz="1800" i="1" dirty="0">
                <a:solidFill>
                  <a:srgbClr val="0F1941"/>
                </a:solidFill>
                <a:latin typeface="Tahoma" pitchFamily="34" charset="0"/>
                <a:cs typeface="Arial" pitchFamily="34" charset="0"/>
              </a:rPr>
              <a:t>,</a:t>
            </a:r>
            <a:r>
              <a:rPr lang="it-IT" sz="1800" dirty="0">
                <a:solidFill>
                  <a:srgbClr val="0F1941"/>
                </a:solidFill>
                <a:latin typeface="Tahoma" pitchFamily="34" charset="0"/>
                <a:cs typeface="Arial" pitchFamily="34" charset="0"/>
              </a:rPr>
              <a:t> </a:t>
            </a:r>
            <a:r>
              <a:rPr lang="it-IT" sz="1800" dirty="0">
                <a:solidFill>
                  <a:srgbClr val="FFB511"/>
                </a:solidFill>
                <a:latin typeface="Tahoma" pitchFamily="34" charset="0"/>
                <a:cs typeface="Arial" pitchFamily="34" charset="0"/>
              </a:rPr>
              <a:t>lo staff leasing viene liberalizzato, </a:t>
            </a:r>
            <a:r>
              <a:rPr lang="it-IT" sz="1800" dirty="0">
                <a:solidFill>
                  <a:srgbClr val="0F1941"/>
                </a:solidFill>
                <a:latin typeface="Tahoma" pitchFamily="34" charset="0"/>
                <a:cs typeface="Arial" pitchFamily="34" charset="0"/>
              </a:rPr>
              <a:t>con la possibilità di utilizzo, da parte dell’impresa utilizzatrice, </a:t>
            </a:r>
            <a:r>
              <a:rPr lang="it-IT" sz="1800" dirty="0">
                <a:solidFill>
                  <a:srgbClr val="FFB511"/>
                </a:solidFill>
                <a:latin typeface="Tahoma" pitchFamily="34" charset="0"/>
                <a:cs typeface="Arial" pitchFamily="34" charset="0"/>
              </a:rPr>
              <a:t>in qualunque settore ed attività aziendale. </a:t>
            </a:r>
          </a:p>
          <a:p>
            <a:pPr algn="just" defTabSz="914400" eaLnBrk="0" fontAlgn="base" hangingPunct="0">
              <a:lnSpc>
                <a:spcPct val="100000"/>
              </a:lnSpc>
              <a:spcBef>
                <a:spcPct val="0"/>
              </a:spcBef>
              <a:spcAft>
                <a:spcPct val="0"/>
              </a:spcAft>
              <a:buClr>
                <a:srgbClr val="0F1941"/>
              </a:buClr>
              <a:buSzTx/>
              <a:defRPr/>
            </a:pPr>
            <a:endParaRPr lang="it-IT" sz="1600" b="1" i="1" dirty="0">
              <a:solidFill>
                <a:srgbClr val="0F1941"/>
              </a:solidFill>
              <a:latin typeface="Tahoma" pitchFamily="34" charset="0"/>
              <a:cs typeface="Arial" pitchFamily="34" charset="0"/>
            </a:endParaRPr>
          </a:p>
          <a:p>
            <a:pPr algn="just" defTabSz="914400" eaLnBrk="0" fontAlgn="base" hangingPunct="0">
              <a:lnSpc>
                <a:spcPct val="100000"/>
              </a:lnSpc>
              <a:spcBef>
                <a:spcPct val="0"/>
              </a:spcBef>
              <a:spcAft>
                <a:spcPct val="0"/>
              </a:spcAft>
              <a:buClr>
                <a:srgbClr val="0F1941"/>
              </a:buClr>
              <a:buSzTx/>
              <a:defRPr/>
            </a:pPr>
            <a:r>
              <a:rPr lang="it-IT" sz="1600" dirty="0">
                <a:solidFill>
                  <a:srgbClr val="FFB511"/>
                </a:solidFill>
                <a:latin typeface="Tahoma" pitchFamily="34" charset="0"/>
                <a:cs typeface="Arial" pitchFamily="34" charset="0"/>
              </a:rPr>
              <a:t>salva diversa previsione dei contratti collettivi applicati  dall’utilizzatore, </a:t>
            </a:r>
            <a:r>
              <a:rPr lang="it-IT" sz="1600" dirty="0">
                <a:solidFill>
                  <a:srgbClr val="0F1941"/>
                </a:solidFill>
                <a:latin typeface="Tahoma" pitchFamily="34" charset="0"/>
                <a:cs typeface="Arial" pitchFamily="34" charset="0"/>
              </a:rPr>
              <a:t>le aziende possono utilizzare lo staff leasing fino al 20% rispetto al numero di lavoratori a tempo indeterminato in forza al 1</a:t>
            </a:r>
            <a:r>
              <a:rPr lang="it-IT" sz="1600" dirty="0" smtClean="0">
                <a:solidFill>
                  <a:srgbClr val="0F1941"/>
                </a:solidFill>
                <a:latin typeface="Tahoma" pitchFamily="34" charset="0"/>
                <a:cs typeface="Arial" pitchFamily="34" charset="0"/>
              </a:rPr>
              <a:t>° gennaio </a:t>
            </a:r>
            <a:r>
              <a:rPr lang="it-IT" sz="1600" dirty="0">
                <a:solidFill>
                  <a:srgbClr val="0F1941"/>
                </a:solidFill>
                <a:latin typeface="Tahoma" pitchFamily="34" charset="0"/>
                <a:cs typeface="Arial" pitchFamily="34" charset="0"/>
              </a:rPr>
              <a:t>dell’anno di stipula del contratto (in caso di inizio dell’attività nel corso dell’anno, il limite dovrà essere calcolato sulla base del numero dei lavoratori in forza al momento della stipula della somministrazione); </a:t>
            </a:r>
          </a:p>
          <a:p>
            <a:pPr marL="0" lvl="0" indent="0" algn="just" defTabSz="914400" eaLnBrk="0" fontAlgn="base" hangingPunct="0">
              <a:lnSpc>
                <a:spcPct val="100000"/>
              </a:lnSpc>
              <a:spcBef>
                <a:spcPct val="0"/>
              </a:spcBef>
              <a:spcAft>
                <a:spcPct val="0"/>
              </a:spcAft>
              <a:buClrTx/>
              <a:buSzTx/>
              <a:buNone/>
              <a:defRPr/>
            </a:pPr>
            <a:endParaRPr lang="it-IT" sz="1600" dirty="0">
              <a:solidFill>
                <a:srgbClr val="0F1941"/>
              </a:solidFill>
              <a:latin typeface="Tahoma" pitchFamily="34" charset="0"/>
              <a:cs typeface="Arial" pitchFamily="34" charset="0"/>
            </a:endParaRPr>
          </a:p>
          <a:p>
            <a:endParaRPr lang="it-IT"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18</a:t>
            </a:fld>
            <a:endParaRPr lang="en-US" dirty="0"/>
          </a:p>
        </p:txBody>
      </p:sp>
    </p:spTree>
    <p:extLst>
      <p:ext uri="{BB962C8B-B14F-4D97-AF65-F5344CB8AC3E}">
        <p14:creationId xmlns:p14="http://schemas.microsoft.com/office/powerpoint/2010/main" val="41540794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egnaposto contenuto 2"/>
          <p:cNvSpPr>
            <a:spLocks noGrp="1"/>
          </p:cNvSpPr>
          <p:nvPr>
            <p:ph idx="1"/>
          </p:nvPr>
        </p:nvSpPr>
        <p:spPr>
          <a:xfrm>
            <a:off x="762600" y="791392"/>
            <a:ext cx="10666800" cy="4500000"/>
          </a:xfrm>
        </p:spPr>
        <p:txBody>
          <a:bodyPr/>
          <a:lstStyle/>
          <a:p>
            <a:pPr marL="0" lvl="0" indent="0" algn="just" defTabSz="914400">
              <a:lnSpc>
                <a:spcPct val="100000"/>
              </a:lnSpc>
              <a:buClrTx/>
              <a:buSzTx/>
              <a:buNone/>
            </a:pPr>
            <a:r>
              <a:rPr lang="it-IT" altLang="it-IT" sz="1600" dirty="0">
                <a:solidFill>
                  <a:srgbClr val="0F1941"/>
                </a:solidFill>
                <a:latin typeface="Tahoma" pitchFamily="34" charset="0"/>
                <a:ea typeface="Tahoma" pitchFamily="34" charset="0"/>
                <a:cs typeface="Tahoma" pitchFamily="34" charset="0"/>
              </a:rPr>
              <a:t>Come nella somministrazione a tempo determinato, anche nello </a:t>
            </a:r>
            <a:r>
              <a:rPr lang="it-IT" altLang="it-IT" sz="1600" dirty="0">
                <a:solidFill>
                  <a:srgbClr val="FFB511"/>
                </a:solidFill>
                <a:latin typeface="Tahoma" pitchFamily="34" charset="0"/>
                <a:ea typeface="Tahoma" pitchFamily="34" charset="0"/>
                <a:cs typeface="Tahoma" pitchFamily="34" charset="0"/>
              </a:rPr>
              <a:t>staff leasing </a:t>
            </a:r>
            <a:r>
              <a:rPr lang="it-IT" altLang="it-IT" sz="1600" dirty="0">
                <a:solidFill>
                  <a:srgbClr val="0F1941"/>
                </a:solidFill>
                <a:latin typeface="Tahoma" pitchFamily="34" charset="0"/>
                <a:ea typeface="Tahoma" pitchFamily="34" charset="0"/>
                <a:cs typeface="Tahoma" pitchFamily="34" charset="0"/>
              </a:rPr>
              <a:t>permangono in</a:t>
            </a:r>
            <a:r>
              <a:rPr lang="it-IT" altLang="it-IT" sz="1600" b="1" dirty="0">
                <a:solidFill>
                  <a:srgbClr val="0F1941"/>
                </a:solidFill>
                <a:latin typeface="Tahoma" pitchFamily="34" charset="0"/>
                <a:ea typeface="Tahoma" pitchFamily="34" charset="0"/>
                <a:cs typeface="Tahoma" pitchFamily="34" charset="0"/>
              </a:rPr>
              <a:t> </a:t>
            </a:r>
            <a:r>
              <a:rPr lang="it-IT" altLang="it-IT" sz="1600" dirty="0">
                <a:solidFill>
                  <a:srgbClr val="FFB511"/>
                </a:solidFill>
                <a:latin typeface="Tahoma" pitchFamily="34" charset="0"/>
                <a:ea typeface="Tahoma" pitchFamily="34" charset="0"/>
                <a:cs typeface="Tahoma" pitchFamily="34" charset="0"/>
              </a:rPr>
              <a:t>capo all’utilizzatore </a:t>
            </a:r>
            <a:r>
              <a:rPr lang="it-IT" altLang="it-IT" sz="1600" dirty="0">
                <a:solidFill>
                  <a:srgbClr val="0F1941"/>
                </a:solidFill>
                <a:latin typeface="Tahoma" pitchFamily="34" charset="0"/>
                <a:ea typeface="Tahoma" pitchFamily="34" charset="0"/>
                <a:cs typeface="Tahoma" pitchFamily="34" charset="0"/>
              </a:rPr>
              <a:t>i poteri e le relativa responsabilità in materia di:</a:t>
            </a:r>
          </a:p>
          <a:p>
            <a:pPr marL="0" lvl="0" indent="0" algn="just" defTabSz="914400">
              <a:lnSpc>
                <a:spcPct val="100000"/>
              </a:lnSpc>
              <a:buClrTx/>
              <a:buSzTx/>
              <a:buNone/>
            </a:pPr>
            <a:endParaRPr lang="it-IT" altLang="it-IT" sz="1600" dirty="0">
              <a:solidFill>
                <a:srgbClr val="0F1941"/>
              </a:solidFill>
              <a:latin typeface="Tahoma" pitchFamily="34" charset="0"/>
              <a:ea typeface="Tahoma" pitchFamily="34" charset="0"/>
              <a:cs typeface="Tahoma" pitchFamily="34" charset="0"/>
            </a:endParaRPr>
          </a:p>
          <a:p>
            <a:pPr marL="342900" lvl="0" indent="-342900" algn="just" defTabSz="914400">
              <a:lnSpc>
                <a:spcPct val="150000"/>
              </a:lnSpc>
              <a:buClrTx/>
              <a:buSzTx/>
              <a:buFont typeface="Arial" pitchFamily="34" charset="0"/>
              <a:buChar char="•"/>
            </a:pPr>
            <a:r>
              <a:rPr lang="it-IT" altLang="it-IT" sz="1600" b="1" dirty="0">
                <a:solidFill>
                  <a:srgbClr val="0F1941"/>
                </a:solidFill>
                <a:latin typeface="Tahoma" pitchFamily="34" charset="0"/>
                <a:ea typeface="Tahoma" pitchFamily="34" charset="0"/>
                <a:cs typeface="Tahoma" pitchFamily="34" charset="0"/>
              </a:rPr>
              <a:t> </a:t>
            </a:r>
            <a:r>
              <a:rPr lang="it-IT" altLang="it-IT" sz="1600" dirty="0">
                <a:solidFill>
                  <a:srgbClr val="0F1941"/>
                </a:solidFill>
                <a:latin typeface="Tahoma" pitchFamily="34" charset="0"/>
                <a:ea typeface="Tahoma" pitchFamily="34" charset="0"/>
                <a:cs typeface="Tahoma" pitchFamily="34" charset="0"/>
              </a:rPr>
              <a:t>direzione </a:t>
            </a:r>
          </a:p>
          <a:p>
            <a:pPr marL="342900" lvl="0" indent="-342900" algn="just" defTabSz="914400">
              <a:lnSpc>
                <a:spcPct val="150000"/>
              </a:lnSpc>
              <a:buClrTx/>
              <a:buSzTx/>
              <a:buFont typeface="Arial" pitchFamily="34" charset="0"/>
              <a:buChar char="•"/>
            </a:pPr>
            <a:r>
              <a:rPr lang="it-IT" altLang="it-IT" sz="1600" dirty="0">
                <a:solidFill>
                  <a:srgbClr val="0F1941"/>
                </a:solidFill>
                <a:latin typeface="Tahoma" pitchFamily="34" charset="0"/>
                <a:ea typeface="Tahoma" pitchFamily="34" charset="0"/>
                <a:cs typeface="Tahoma" pitchFamily="34" charset="0"/>
              </a:rPr>
              <a:t> controllo</a:t>
            </a:r>
          </a:p>
          <a:p>
            <a:pPr marL="342900" lvl="0" indent="-342900" algn="just" defTabSz="914400">
              <a:lnSpc>
                <a:spcPct val="150000"/>
              </a:lnSpc>
              <a:buClrTx/>
              <a:buSzTx/>
              <a:buFont typeface="Arial" pitchFamily="34" charset="0"/>
              <a:buChar char="•"/>
            </a:pPr>
            <a:r>
              <a:rPr lang="it-IT" altLang="it-IT" sz="1600" dirty="0">
                <a:solidFill>
                  <a:srgbClr val="0F1941"/>
                </a:solidFill>
                <a:latin typeface="Tahoma" pitchFamily="34" charset="0"/>
                <a:ea typeface="Tahoma" pitchFamily="34" charset="0"/>
                <a:cs typeface="Tahoma" pitchFamily="34" charset="0"/>
              </a:rPr>
              <a:t> salute e sicurezza</a:t>
            </a:r>
          </a:p>
          <a:p>
            <a:pPr marL="0" lvl="0" indent="0" algn="just" defTabSz="914400">
              <a:lnSpc>
                <a:spcPct val="150000"/>
              </a:lnSpc>
              <a:buClrTx/>
              <a:buSzTx/>
              <a:buFont typeface="Arial" pitchFamily="34" charset="0"/>
              <a:buChar char="•"/>
            </a:pPr>
            <a:endParaRPr lang="it-IT" altLang="it-IT" sz="1600" b="1" dirty="0">
              <a:solidFill>
                <a:srgbClr val="0F1941"/>
              </a:solidFill>
              <a:latin typeface="Tahoma" pitchFamily="34" charset="0"/>
              <a:ea typeface="Tahoma" pitchFamily="34" charset="0"/>
              <a:cs typeface="Tahoma" pitchFamily="34" charset="0"/>
            </a:endParaRPr>
          </a:p>
          <a:p>
            <a:pPr marL="0" lvl="0" indent="0" algn="just" defTabSz="914400">
              <a:lnSpc>
                <a:spcPct val="100000"/>
              </a:lnSpc>
              <a:buClrTx/>
              <a:buSzTx/>
              <a:buNone/>
            </a:pPr>
            <a:r>
              <a:rPr lang="it-IT" altLang="it-IT" sz="1600" dirty="0">
                <a:solidFill>
                  <a:srgbClr val="0F1941"/>
                </a:solidFill>
                <a:latin typeface="Tahoma" pitchFamily="34" charset="0"/>
                <a:ea typeface="Tahoma" pitchFamily="34" charset="0"/>
                <a:cs typeface="Tahoma" pitchFamily="34" charset="0"/>
              </a:rPr>
              <a:t>nei confronti dei lavoratori somministrati:</a:t>
            </a:r>
          </a:p>
          <a:p>
            <a:pPr marL="0" lvl="0" indent="0" algn="just" defTabSz="914400">
              <a:lnSpc>
                <a:spcPct val="100000"/>
              </a:lnSpc>
              <a:buClrTx/>
              <a:buSzTx/>
              <a:buNone/>
            </a:pPr>
            <a:endParaRPr lang="it-IT" altLang="it-IT" sz="1600" dirty="0">
              <a:solidFill>
                <a:srgbClr val="0F1941"/>
              </a:solidFill>
              <a:latin typeface="Tahoma" pitchFamily="34" charset="0"/>
              <a:ea typeface="Tahoma" pitchFamily="34" charset="0"/>
              <a:cs typeface="Tahoma" pitchFamily="34" charset="0"/>
            </a:endParaRPr>
          </a:p>
          <a:p>
            <a:pPr marL="342900" lvl="0" indent="-342900" algn="just" defTabSz="914400">
              <a:lnSpc>
                <a:spcPct val="100000"/>
              </a:lnSpc>
              <a:buClrTx/>
              <a:buSzTx/>
              <a:buFont typeface="Arial" pitchFamily="34" charset="0"/>
              <a:buChar char="•"/>
            </a:pPr>
            <a:r>
              <a:rPr lang="it-IT" altLang="it-IT" sz="1600" dirty="0">
                <a:solidFill>
                  <a:srgbClr val="0F1941"/>
                </a:solidFill>
                <a:latin typeface="Tahoma" pitchFamily="34" charset="0"/>
                <a:ea typeface="Tahoma" pitchFamily="34" charset="0"/>
                <a:cs typeface="Tahoma" pitchFamily="34" charset="0"/>
              </a:rPr>
              <a:t>L’utilizzatore è obbligato in solido con il somministratore a corrispondere ai lavoratori i </a:t>
            </a:r>
            <a:r>
              <a:rPr lang="it-IT" altLang="it-IT" sz="1600" dirty="0">
                <a:solidFill>
                  <a:srgbClr val="FFB511"/>
                </a:solidFill>
                <a:latin typeface="Tahoma" pitchFamily="34" charset="0"/>
                <a:ea typeface="Tahoma" pitchFamily="34" charset="0"/>
                <a:cs typeface="Tahoma" pitchFamily="34" charset="0"/>
              </a:rPr>
              <a:t>trattamenti retributivi e contributivi previdenziali</a:t>
            </a:r>
          </a:p>
          <a:p>
            <a:pPr marL="342900" lvl="0" indent="-342900" algn="just" defTabSz="914400">
              <a:lnSpc>
                <a:spcPct val="100000"/>
              </a:lnSpc>
              <a:buClrTx/>
              <a:buSzTx/>
              <a:buFont typeface="Arial" pitchFamily="34" charset="0"/>
              <a:buChar char="•"/>
            </a:pPr>
            <a:endParaRPr lang="it-IT" altLang="it-IT" sz="1600" dirty="0">
              <a:solidFill>
                <a:srgbClr val="0F1941"/>
              </a:solidFill>
              <a:latin typeface="Tahoma" pitchFamily="34" charset="0"/>
              <a:ea typeface="Tahoma" pitchFamily="34" charset="0"/>
              <a:cs typeface="Tahoma" pitchFamily="34" charset="0"/>
            </a:endParaRPr>
          </a:p>
          <a:p>
            <a:pPr marL="342900" lvl="0" indent="-342900" algn="just" defTabSz="914400">
              <a:lnSpc>
                <a:spcPct val="100000"/>
              </a:lnSpc>
              <a:buClrTx/>
              <a:buSzTx/>
              <a:buFont typeface="Arial" pitchFamily="34" charset="0"/>
              <a:buChar char="•"/>
            </a:pPr>
            <a:r>
              <a:rPr lang="it-IT" altLang="it-IT" sz="1600" dirty="0">
                <a:solidFill>
                  <a:srgbClr val="0F1941"/>
                </a:solidFill>
                <a:latin typeface="Tahoma" pitchFamily="34" charset="0"/>
                <a:ea typeface="Tahoma" pitchFamily="34" charset="0"/>
                <a:cs typeface="Tahoma" pitchFamily="34" charset="0"/>
              </a:rPr>
              <a:t> Il lavoratore somministrato non verrà computato nell’organico dell’azienda ai fini dell’applicazione delle normative di legge o di contratto collettivo applicato, salvo che per gli </a:t>
            </a:r>
            <a:r>
              <a:rPr lang="it-IT" altLang="it-IT" sz="1600" dirty="0">
                <a:solidFill>
                  <a:srgbClr val="FFB511"/>
                </a:solidFill>
                <a:latin typeface="Tahoma" pitchFamily="34" charset="0"/>
                <a:ea typeface="Tahoma" pitchFamily="34" charset="0"/>
                <a:cs typeface="Tahoma" pitchFamily="34" charset="0"/>
              </a:rPr>
              <a:t>obblighi di igiene e sicurezza</a:t>
            </a:r>
          </a:p>
          <a:p>
            <a:pPr marL="342900" lvl="0" indent="-342900" algn="just" defTabSz="914400">
              <a:lnSpc>
                <a:spcPct val="100000"/>
              </a:lnSpc>
              <a:buClrTx/>
              <a:buSzTx/>
              <a:buFont typeface="Arial" pitchFamily="34" charset="0"/>
              <a:buChar char="•"/>
            </a:pPr>
            <a:endParaRPr lang="it-IT" altLang="it-IT" sz="1600" dirty="0">
              <a:solidFill>
                <a:srgbClr val="0F1941"/>
              </a:solidFill>
              <a:latin typeface="Tahoma" pitchFamily="34" charset="0"/>
              <a:ea typeface="Tahoma" pitchFamily="34" charset="0"/>
              <a:cs typeface="Tahoma" pitchFamily="34" charset="0"/>
            </a:endParaRPr>
          </a:p>
          <a:p>
            <a:pPr marL="342900" lvl="0" indent="-342900" algn="just" defTabSz="914400">
              <a:lnSpc>
                <a:spcPct val="100000"/>
              </a:lnSpc>
              <a:buClrTx/>
              <a:buSzTx/>
              <a:buFont typeface="Arial" pitchFamily="34" charset="0"/>
              <a:buChar char="•"/>
            </a:pPr>
            <a:r>
              <a:rPr lang="it-IT" altLang="it-IT" sz="1600" dirty="0">
                <a:solidFill>
                  <a:srgbClr val="0F1941"/>
                </a:solidFill>
                <a:latin typeface="Tahoma" pitchFamily="34" charset="0"/>
                <a:ea typeface="Tahoma" pitchFamily="34" charset="0"/>
                <a:cs typeface="Tahoma" pitchFamily="34" charset="0"/>
              </a:rPr>
              <a:t> I lavoratori somministrati hanno </a:t>
            </a:r>
            <a:r>
              <a:rPr lang="it-IT" altLang="it-IT" sz="1600" dirty="0">
                <a:solidFill>
                  <a:srgbClr val="FFB511"/>
                </a:solidFill>
                <a:latin typeface="Tahoma" pitchFamily="34" charset="0"/>
                <a:ea typeface="Tahoma" pitchFamily="34" charset="0"/>
                <a:cs typeface="Tahoma" pitchFamily="34" charset="0"/>
              </a:rPr>
              <a:t>diritto a fruire di tutti i servizi sociali ed assistenziali </a:t>
            </a:r>
            <a:r>
              <a:rPr lang="it-IT" altLang="it-IT" sz="1600" dirty="0">
                <a:solidFill>
                  <a:srgbClr val="0F1941"/>
                </a:solidFill>
                <a:latin typeface="Tahoma" pitchFamily="34" charset="0"/>
                <a:ea typeface="Tahoma" pitchFamily="34" charset="0"/>
                <a:cs typeface="Tahoma" pitchFamily="34" charset="0"/>
              </a:rPr>
              <a:t>di cui godono i dipendenti dell’utilizzatore addetti alla stessa unità produttiva</a:t>
            </a:r>
          </a:p>
          <a:p>
            <a:endParaRPr lang="it-IT"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19</a:t>
            </a:fld>
            <a:endParaRPr lang="en-US" dirty="0"/>
          </a:p>
        </p:txBody>
      </p:sp>
    </p:spTree>
    <p:extLst>
      <p:ext uri="{BB962C8B-B14F-4D97-AF65-F5344CB8AC3E}">
        <p14:creationId xmlns:p14="http://schemas.microsoft.com/office/powerpoint/2010/main" val="48611857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4448934-3807-48B0-B096-64DA64EE261F}"/>
              </a:ext>
            </a:extLst>
          </p:cNvPr>
          <p:cNvSpPr>
            <a:spLocks noGrp="1"/>
          </p:cNvSpPr>
          <p:nvPr>
            <p:ph type="title"/>
          </p:nvPr>
        </p:nvSpPr>
        <p:spPr/>
        <p:txBody>
          <a:bodyPr/>
          <a:lstStyle/>
          <a:p>
            <a:r>
              <a:rPr lang="en-GB" dirty="0" err="1" smtClean="0"/>
              <a:t>indice</a:t>
            </a:r>
            <a:endParaRPr lang="en-GB" dirty="0"/>
          </a:p>
        </p:txBody>
      </p:sp>
      <p:sp>
        <p:nvSpPr>
          <p:cNvPr id="66" name="Text Placeholder 65">
            <a:extLst>
              <a:ext uri="{FF2B5EF4-FFF2-40B4-BE49-F238E27FC236}">
                <a16:creationId xmlns:a16="http://schemas.microsoft.com/office/drawing/2014/main" xmlns="" id="{1C974908-C73E-4718-8F0C-06E81DC4331B}"/>
              </a:ext>
            </a:extLst>
          </p:cNvPr>
          <p:cNvSpPr>
            <a:spLocks noGrp="1"/>
          </p:cNvSpPr>
          <p:nvPr>
            <p:ph type="body" sz="quarter" idx="14"/>
          </p:nvPr>
        </p:nvSpPr>
        <p:spPr/>
        <p:txBody>
          <a:bodyPr/>
          <a:lstStyle/>
          <a:p>
            <a:r>
              <a:rPr lang="en-US" sz="1700" dirty="0" err="1" smtClean="0">
                <a:solidFill>
                  <a:srgbClr val="2175D9"/>
                </a:solidFill>
              </a:rPr>
              <a:t>Decreto</a:t>
            </a:r>
            <a:r>
              <a:rPr lang="en-US" sz="1700" dirty="0" smtClean="0">
                <a:solidFill>
                  <a:srgbClr val="2175D9"/>
                </a:solidFill>
              </a:rPr>
              <a:t> </a:t>
            </a:r>
            <a:r>
              <a:rPr lang="en-US" sz="1700" dirty="0" err="1" smtClean="0">
                <a:solidFill>
                  <a:srgbClr val="2175D9"/>
                </a:solidFill>
              </a:rPr>
              <a:t>dignità</a:t>
            </a:r>
            <a:endParaRPr lang="en-GB" sz="1700" dirty="0">
              <a:solidFill>
                <a:srgbClr val="2175D9"/>
              </a:solidFill>
            </a:endParaRPr>
          </a:p>
        </p:txBody>
      </p:sp>
      <p:sp>
        <p:nvSpPr>
          <p:cNvPr id="69" name="Text Placeholder 68">
            <a:extLst>
              <a:ext uri="{FF2B5EF4-FFF2-40B4-BE49-F238E27FC236}">
                <a16:creationId xmlns:a16="http://schemas.microsoft.com/office/drawing/2014/main" xmlns="" id="{E43DC5EA-ABFD-4915-AC7D-5A612384285C}"/>
              </a:ext>
            </a:extLst>
          </p:cNvPr>
          <p:cNvSpPr>
            <a:spLocks noGrp="1"/>
          </p:cNvSpPr>
          <p:nvPr>
            <p:ph type="body" sz="quarter" idx="18"/>
          </p:nvPr>
        </p:nvSpPr>
        <p:spPr/>
        <p:txBody>
          <a:bodyPr/>
          <a:lstStyle/>
          <a:p>
            <a:r>
              <a:rPr lang="en-GB" sz="1700" dirty="0" smtClean="0">
                <a:solidFill>
                  <a:srgbClr val="2175D9"/>
                </a:solidFill>
              </a:rPr>
              <a:t>Il </a:t>
            </a:r>
            <a:r>
              <a:rPr lang="en-GB" sz="1700" dirty="0" err="1" smtClean="0">
                <a:solidFill>
                  <a:srgbClr val="2175D9"/>
                </a:solidFill>
              </a:rPr>
              <a:t>rinnovo</a:t>
            </a:r>
            <a:r>
              <a:rPr lang="en-GB" sz="1700" dirty="0" smtClean="0">
                <a:solidFill>
                  <a:srgbClr val="2175D9"/>
                </a:solidFill>
              </a:rPr>
              <a:t> del </a:t>
            </a:r>
            <a:r>
              <a:rPr lang="en-GB" sz="1700" dirty="0" err="1" smtClean="0">
                <a:solidFill>
                  <a:srgbClr val="2175D9"/>
                </a:solidFill>
              </a:rPr>
              <a:t>Ccnl</a:t>
            </a:r>
            <a:r>
              <a:rPr lang="en-GB" sz="1700" dirty="0" smtClean="0">
                <a:solidFill>
                  <a:srgbClr val="2175D9"/>
                </a:solidFill>
              </a:rPr>
              <a:t> </a:t>
            </a:r>
            <a:r>
              <a:rPr lang="en-GB" sz="1700" dirty="0" err="1" smtClean="0">
                <a:solidFill>
                  <a:srgbClr val="2175D9"/>
                </a:solidFill>
              </a:rPr>
              <a:t>delle</a:t>
            </a:r>
            <a:r>
              <a:rPr lang="en-GB" sz="1700" dirty="0" smtClean="0">
                <a:solidFill>
                  <a:srgbClr val="2175D9"/>
                </a:solidFill>
              </a:rPr>
              <a:t> </a:t>
            </a:r>
            <a:r>
              <a:rPr lang="en-GB" sz="1700" dirty="0" err="1" smtClean="0">
                <a:solidFill>
                  <a:srgbClr val="2175D9"/>
                </a:solidFill>
              </a:rPr>
              <a:t>Agenzie</a:t>
            </a:r>
            <a:r>
              <a:rPr lang="en-GB" sz="1700" dirty="0" smtClean="0">
                <a:solidFill>
                  <a:srgbClr val="2175D9"/>
                </a:solidFill>
              </a:rPr>
              <a:t> per </a:t>
            </a:r>
            <a:r>
              <a:rPr lang="en-GB" sz="1700" dirty="0" err="1" smtClean="0">
                <a:solidFill>
                  <a:srgbClr val="2175D9"/>
                </a:solidFill>
              </a:rPr>
              <a:t>il</a:t>
            </a:r>
            <a:r>
              <a:rPr lang="en-GB" sz="1700" dirty="0" smtClean="0">
                <a:solidFill>
                  <a:srgbClr val="2175D9"/>
                </a:solidFill>
              </a:rPr>
              <a:t> </a:t>
            </a:r>
            <a:r>
              <a:rPr lang="en-GB" sz="1700" dirty="0" err="1" smtClean="0">
                <a:solidFill>
                  <a:srgbClr val="2175D9"/>
                </a:solidFill>
              </a:rPr>
              <a:t>lavoro</a:t>
            </a:r>
            <a:endParaRPr lang="en-GB" sz="1700" dirty="0">
              <a:solidFill>
                <a:srgbClr val="2175D9"/>
              </a:solidFill>
            </a:endParaRPr>
          </a:p>
        </p:txBody>
      </p:sp>
      <p:sp>
        <p:nvSpPr>
          <p:cNvPr id="72" name="Text Placeholder 71">
            <a:extLst>
              <a:ext uri="{FF2B5EF4-FFF2-40B4-BE49-F238E27FC236}">
                <a16:creationId xmlns:a16="http://schemas.microsoft.com/office/drawing/2014/main" xmlns="" id="{B0CC9C88-7C35-4E4B-9CC2-540F9D66471C}"/>
              </a:ext>
            </a:extLst>
          </p:cNvPr>
          <p:cNvSpPr>
            <a:spLocks noGrp="1"/>
          </p:cNvSpPr>
          <p:nvPr>
            <p:ph type="body" sz="quarter" idx="21"/>
          </p:nvPr>
        </p:nvSpPr>
        <p:spPr/>
        <p:txBody>
          <a:bodyPr/>
          <a:lstStyle/>
          <a:p>
            <a:endParaRPr lang="en-US" sz="1700" dirty="0" smtClean="0">
              <a:solidFill>
                <a:srgbClr val="2175D9"/>
              </a:solidFill>
            </a:endParaRPr>
          </a:p>
          <a:p>
            <a:r>
              <a:rPr lang="en-US" sz="1700" dirty="0" smtClean="0">
                <a:solidFill>
                  <a:srgbClr val="2175D9"/>
                </a:solidFill>
              </a:rPr>
              <a:t>Staff </a:t>
            </a:r>
            <a:r>
              <a:rPr lang="en-US" sz="1700" dirty="0">
                <a:solidFill>
                  <a:srgbClr val="2175D9"/>
                </a:solidFill>
              </a:rPr>
              <a:t>leasing -  </a:t>
            </a:r>
            <a:r>
              <a:rPr lang="en-US" sz="1700" dirty="0" err="1">
                <a:solidFill>
                  <a:srgbClr val="2175D9"/>
                </a:solidFill>
              </a:rPr>
              <a:t>apprendistato</a:t>
            </a:r>
            <a:r>
              <a:rPr lang="en-US" sz="1700" dirty="0">
                <a:solidFill>
                  <a:srgbClr val="2175D9"/>
                </a:solidFill>
              </a:rPr>
              <a:t> e </a:t>
            </a:r>
            <a:r>
              <a:rPr lang="en-US" sz="1700" dirty="0" err="1">
                <a:solidFill>
                  <a:srgbClr val="2175D9"/>
                </a:solidFill>
              </a:rPr>
              <a:t>mog</a:t>
            </a:r>
            <a:endParaRPr lang="en-GB" sz="1700" dirty="0">
              <a:solidFill>
                <a:srgbClr val="2175D9"/>
              </a:solidFill>
            </a:endParaRPr>
          </a:p>
          <a:p>
            <a:endParaRPr lang="en-GB" sz="1700" dirty="0">
              <a:solidFill>
                <a:srgbClr val="2175D9"/>
              </a:solidFill>
            </a:endParaRPr>
          </a:p>
        </p:txBody>
      </p:sp>
      <p:sp>
        <p:nvSpPr>
          <p:cNvPr id="75" name="Text Placeholder 74">
            <a:extLst>
              <a:ext uri="{FF2B5EF4-FFF2-40B4-BE49-F238E27FC236}">
                <a16:creationId xmlns:a16="http://schemas.microsoft.com/office/drawing/2014/main" xmlns="" id="{D4F22F09-ED85-46FE-8203-61D94A01AD8F}"/>
              </a:ext>
            </a:extLst>
          </p:cNvPr>
          <p:cNvSpPr>
            <a:spLocks noGrp="1"/>
          </p:cNvSpPr>
          <p:nvPr>
            <p:ph type="body" sz="quarter" idx="25"/>
          </p:nvPr>
        </p:nvSpPr>
        <p:spPr/>
        <p:txBody>
          <a:bodyPr/>
          <a:lstStyle/>
          <a:p>
            <a:r>
              <a:rPr lang="en-US" sz="1700" dirty="0" err="1">
                <a:solidFill>
                  <a:srgbClr val="2175D9"/>
                </a:solidFill>
              </a:rPr>
              <a:t>Gli</a:t>
            </a:r>
            <a:r>
              <a:rPr lang="en-US" sz="1700" dirty="0">
                <a:solidFill>
                  <a:srgbClr val="2175D9"/>
                </a:solidFill>
              </a:rPr>
              <a:t> </a:t>
            </a:r>
            <a:r>
              <a:rPr lang="en-US" sz="1700" dirty="0" err="1">
                <a:solidFill>
                  <a:srgbClr val="2175D9"/>
                </a:solidFill>
              </a:rPr>
              <a:t>incentivi</a:t>
            </a:r>
            <a:r>
              <a:rPr lang="en-US" sz="1700" dirty="0">
                <a:solidFill>
                  <a:srgbClr val="2175D9"/>
                </a:solidFill>
              </a:rPr>
              <a:t> per le </a:t>
            </a:r>
            <a:r>
              <a:rPr lang="en-US" sz="1700" dirty="0" err="1">
                <a:solidFill>
                  <a:srgbClr val="2175D9"/>
                </a:solidFill>
              </a:rPr>
              <a:t>aziende</a:t>
            </a:r>
            <a:endParaRPr lang="en-GB" sz="1700" dirty="0">
              <a:solidFill>
                <a:srgbClr val="2175D9"/>
              </a:solidFill>
            </a:endParaRPr>
          </a:p>
        </p:txBody>
      </p:sp>
      <p:sp>
        <p:nvSpPr>
          <p:cNvPr id="119" name="Slide Number Placeholder 118">
            <a:extLst>
              <a:ext uri="{FF2B5EF4-FFF2-40B4-BE49-F238E27FC236}">
                <a16:creationId xmlns:a16="http://schemas.microsoft.com/office/drawing/2014/main" xmlns="" id="{AEBB7DBA-3CF3-44B0-B003-D3059CA249CA}"/>
              </a:ext>
            </a:extLst>
          </p:cNvPr>
          <p:cNvSpPr>
            <a:spLocks noGrp="1"/>
          </p:cNvSpPr>
          <p:nvPr>
            <p:ph type="sldNum" sz="quarter" idx="4"/>
          </p:nvPr>
        </p:nvSpPr>
        <p:spPr/>
        <p:txBody>
          <a:bodyPr/>
          <a:lstStyle/>
          <a:p>
            <a:fld id="{2A90DB4D-325A-4305-ABF4-0910C1AC2AD1}" type="slidenum">
              <a:rPr lang="en-US" smtClean="0"/>
              <a:pPr/>
              <a:t>2</a:t>
            </a:fld>
            <a:endParaRPr lang="en-US"/>
          </a:p>
        </p:txBody>
      </p:sp>
      <p:sp>
        <p:nvSpPr>
          <p:cNvPr id="22" name="CasellaDiTesto 21"/>
          <p:cNvSpPr txBox="1"/>
          <p:nvPr/>
        </p:nvSpPr>
        <p:spPr>
          <a:xfrm>
            <a:off x="1304925" y="6381750"/>
            <a:ext cx="702436" cy="246221"/>
          </a:xfrm>
          <a:prstGeom prst="rect">
            <a:avLst/>
          </a:prstGeom>
          <a:noFill/>
        </p:spPr>
        <p:txBody>
          <a:bodyPr wrap="none" rtlCol="0">
            <a:spAutoFit/>
          </a:bodyPr>
          <a:lstStyle/>
          <a:p>
            <a:r>
              <a:rPr lang="it-IT" sz="1000" dirty="0" smtClean="0">
                <a:solidFill>
                  <a:srgbClr val="2175D9"/>
                </a:solidFill>
              </a:rPr>
              <a:t>C1 public</a:t>
            </a:r>
            <a:endParaRPr lang="it-IT" sz="1000" dirty="0">
              <a:solidFill>
                <a:srgbClr val="2175D9"/>
              </a:solidFill>
            </a:endParaRPr>
          </a:p>
        </p:txBody>
      </p:sp>
      <p:sp>
        <p:nvSpPr>
          <p:cNvPr id="15" name="Text Placeholder 74">
            <a:extLst>
              <a:ext uri="{FF2B5EF4-FFF2-40B4-BE49-F238E27FC236}">
                <a16:creationId xmlns:a16="http://schemas.microsoft.com/office/drawing/2014/main" xmlns="" id="{D4F22F09-ED85-46FE-8203-61D94A01AD8F}"/>
              </a:ext>
            </a:extLst>
          </p:cNvPr>
          <p:cNvSpPr>
            <a:spLocks noGrp="1"/>
          </p:cNvSpPr>
          <p:nvPr>
            <p:ph type="body" sz="quarter" idx="25"/>
          </p:nvPr>
        </p:nvSpPr>
        <p:spPr>
          <a:xfrm>
            <a:off x="778523" y="3753644"/>
            <a:ext cx="6280820" cy="504180"/>
          </a:xfrm>
        </p:spPr>
        <p:txBody>
          <a:bodyPr/>
          <a:lstStyle/>
          <a:p>
            <a:r>
              <a:rPr lang="en-US" dirty="0" smtClean="0">
                <a:solidFill>
                  <a:srgbClr val="2175D9"/>
                </a:solidFill>
              </a:rPr>
              <a:t> </a:t>
            </a:r>
            <a:endParaRPr lang="en-GB" dirty="0">
              <a:solidFill>
                <a:srgbClr val="2175D9"/>
              </a:solidFill>
            </a:endParaRPr>
          </a:p>
        </p:txBody>
      </p:sp>
      <p:sp>
        <p:nvSpPr>
          <p:cNvPr id="11" name="Footer Placeholder 1">
            <a:extLst>
              <a:ext uri="{FF2B5EF4-FFF2-40B4-BE49-F238E27FC236}">
                <a16:creationId xmlns:a16="http://schemas.microsoft.com/office/drawing/2014/main" xmlns="" id="{373D6B43-7DB3-4B50-8082-67F535204B55}"/>
              </a:ext>
            </a:extLst>
          </p:cNvPr>
          <p:cNvSpPr>
            <a:spLocks noGrp="1"/>
          </p:cNvSpPr>
          <p:nvPr>
            <p:ph type="ftr" sz="quarter" idx="3"/>
          </p:nvPr>
        </p:nvSpPr>
        <p:spPr>
          <a:xfrm>
            <a:off x="6075218" y="6356358"/>
            <a:ext cx="5045870" cy="365125"/>
          </a:xfrm>
        </p:spPr>
        <p:txBody>
          <a:bodyPr/>
          <a:lstStyle/>
          <a:p>
            <a:r>
              <a:rPr lang="en-US" dirty="0"/>
              <a:t>© </a:t>
            </a:r>
            <a:r>
              <a:rPr lang="en-US" dirty="0" err="1"/>
              <a:t>Randstad</a:t>
            </a:r>
            <a:endParaRPr lang="en-GB" dirty="0"/>
          </a:p>
        </p:txBody>
      </p:sp>
    </p:spTree>
    <p:extLst>
      <p:ext uri="{BB962C8B-B14F-4D97-AF65-F5344CB8AC3E}">
        <p14:creationId xmlns:p14="http://schemas.microsoft.com/office/powerpoint/2010/main" val="26913831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pPr>
            <a:r>
              <a:rPr lang="en-US" altLang="it-IT" sz="2800" dirty="0">
                <a:solidFill>
                  <a:srgbClr val="0F1941"/>
                </a:solidFill>
                <a:latin typeface="Tahoma" pitchFamily="34" charset="0"/>
                <a:ea typeface="+mn-ea"/>
                <a:cs typeface="Arial" pitchFamily="34" charset="0"/>
              </a:rPr>
              <a:t>staff leasing.</a:t>
            </a:r>
            <a:br>
              <a:rPr lang="en-US" altLang="it-IT" sz="2800" dirty="0">
                <a:solidFill>
                  <a:srgbClr val="0F1941"/>
                </a:solidFill>
                <a:latin typeface="Tahoma" pitchFamily="34" charset="0"/>
                <a:ea typeface="+mn-ea"/>
                <a:cs typeface="Arial" pitchFamily="34" charset="0"/>
              </a:rPr>
            </a:br>
            <a:r>
              <a:rPr lang="en-US" altLang="it-IT" sz="2400" dirty="0">
                <a:solidFill>
                  <a:srgbClr val="2175D9"/>
                </a:solidFill>
                <a:latin typeface="Tahoma" pitchFamily="34" charset="0"/>
                <a:ea typeface="+mn-ea"/>
                <a:cs typeface="Arial" pitchFamily="34" charset="0"/>
              </a:rPr>
              <a:t>i </a:t>
            </a:r>
            <a:r>
              <a:rPr lang="en-US" altLang="it-IT" sz="2400" dirty="0" err="1">
                <a:solidFill>
                  <a:srgbClr val="2175D9"/>
                </a:solidFill>
                <a:latin typeface="Tahoma" pitchFamily="34" charset="0"/>
                <a:ea typeface="+mn-ea"/>
                <a:cs typeface="Arial" pitchFamily="34" charset="0"/>
              </a:rPr>
              <a:t>vantaggi</a:t>
            </a:r>
            <a:r>
              <a:rPr lang="en-US" altLang="it-IT" sz="2400" dirty="0">
                <a:solidFill>
                  <a:srgbClr val="2175D9"/>
                </a:solidFill>
                <a:latin typeface="Tahoma" pitchFamily="34" charset="0"/>
                <a:ea typeface="+mn-ea"/>
                <a:cs typeface="Arial" pitchFamily="34" charset="0"/>
              </a:rPr>
              <a:t> per </a:t>
            </a:r>
            <a:r>
              <a:rPr lang="en-US" altLang="it-IT" sz="2400" dirty="0" err="1">
                <a:solidFill>
                  <a:srgbClr val="2175D9"/>
                </a:solidFill>
                <a:latin typeface="Tahoma" pitchFamily="34" charset="0"/>
                <a:ea typeface="+mn-ea"/>
                <a:cs typeface="Arial" pitchFamily="34" charset="0"/>
              </a:rPr>
              <a:t>l’utilizzatore</a:t>
            </a:r>
            <a:r>
              <a:rPr lang="en-US" altLang="it-IT" sz="2400" dirty="0">
                <a:solidFill>
                  <a:srgbClr val="2175D9"/>
                </a:solidFill>
                <a:latin typeface="Tahoma" pitchFamily="34" charset="0"/>
                <a:ea typeface="+mn-ea"/>
                <a:cs typeface="Arial" pitchFamily="34" charset="0"/>
              </a:rPr>
              <a:t>.</a:t>
            </a:r>
            <a:r>
              <a:rPr lang="it-IT" sz="2400" dirty="0">
                <a:solidFill>
                  <a:srgbClr val="2175D9"/>
                </a:solidFill>
                <a:ea typeface="+mn-ea"/>
                <a:cs typeface="+mn-cs"/>
              </a:rPr>
              <a:t/>
            </a:r>
            <a:br>
              <a:rPr lang="it-IT" sz="2400" dirty="0">
                <a:solidFill>
                  <a:srgbClr val="2175D9"/>
                </a:solidFill>
                <a:ea typeface="+mn-ea"/>
                <a:cs typeface="+mn-cs"/>
              </a:rPr>
            </a:br>
            <a:endParaRPr lang="it-IT" dirty="0"/>
          </a:p>
        </p:txBody>
      </p:sp>
      <p:sp>
        <p:nvSpPr>
          <p:cNvPr id="3" name="Segnaposto contenuto 2"/>
          <p:cNvSpPr>
            <a:spLocks noGrp="1"/>
          </p:cNvSpPr>
          <p:nvPr>
            <p:ph idx="1"/>
          </p:nvPr>
        </p:nvSpPr>
        <p:spPr/>
        <p:txBody>
          <a:bodyPr/>
          <a:lstStyle/>
          <a:p>
            <a:pPr marL="342842" lvl="0" indent="-342842" defTabSz="914400">
              <a:lnSpc>
                <a:spcPct val="120000"/>
              </a:lnSpc>
              <a:buClrTx/>
              <a:buSzTx/>
              <a:buFont typeface="Arial" panose="020B0604020202020204" pitchFamily="34" charset="0"/>
              <a:buChar char="•"/>
              <a:defRPr/>
            </a:pPr>
            <a:r>
              <a:rPr lang="it-IT" sz="1600" dirty="0" smtClean="0">
                <a:solidFill>
                  <a:srgbClr val="0F1941"/>
                </a:solidFill>
                <a:latin typeface="Tahoma" pitchFamily="34" charset="0"/>
                <a:ea typeface="Tahoma" pitchFamily="34" charset="0"/>
                <a:cs typeface="Tahoma" pitchFamily="34" charset="0"/>
              </a:rPr>
              <a:t>il contratto di </a:t>
            </a:r>
            <a:r>
              <a:rPr lang="it-IT" sz="1600" dirty="0">
                <a:solidFill>
                  <a:srgbClr val="0F1941"/>
                </a:solidFill>
                <a:latin typeface="Tahoma" pitchFamily="34" charset="0"/>
                <a:ea typeface="Tahoma" pitchFamily="34" charset="0"/>
                <a:cs typeface="Tahoma" pitchFamily="34" charset="0"/>
              </a:rPr>
              <a:t>somministrazione a tempo indeterminato può essere stipulato per qualsiasi attività e qualsiasi mansione </a:t>
            </a:r>
            <a:r>
              <a:rPr lang="it-IT" sz="1600" dirty="0" smtClean="0">
                <a:solidFill>
                  <a:srgbClr val="0F1941"/>
                </a:solidFill>
                <a:latin typeface="Tahoma" pitchFamily="34" charset="0"/>
                <a:ea typeface="Tahoma" pitchFamily="34" charset="0"/>
                <a:cs typeface="Tahoma" pitchFamily="34" charset="0"/>
              </a:rPr>
              <a:t>all’interno dell’organizzazione </a:t>
            </a:r>
            <a:r>
              <a:rPr lang="it-IT" sz="1600" dirty="0">
                <a:solidFill>
                  <a:srgbClr val="0F1941"/>
                </a:solidFill>
                <a:latin typeface="Tahoma" pitchFamily="34" charset="0"/>
                <a:ea typeface="Tahoma" pitchFamily="34" charset="0"/>
                <a:cs typeface="Tahoma" pitchFamily="34" charset="0"/>
              </a:rPr>
              <a:t>dell’utilizzatore</a:t>
            </a:r>
          </a:p>
          <a:p>
            <a:pPr marL="342842" lvl="0" indent="-342842" defTabSz="914400">
              <a:lnSpc>
                <a:spcPct val="120000"/>
              </a:lnSpc>
              <a:buClrTx/>
              <a:buSzTx/>
              <a:buFont typeface="Arial" panose="020B0604020202020204"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360306" lvl="0" indent="-360306" defTabSz="914400">
              <a:lnSpc>
                <a:spcPct val="85000"/>
              </a:lnSpc>
              <a:buClrTx/>
              <a:buSzTx/>
              <a:buFont typeface="Arial" panose="020B0604020202020204" pitchFamily="34" charset="0"/>
              <a:buChar char="•"/>
              <a:defRPr/>
            </a:pPr>
            <a:r>
              <a:rPr lang="it-IT" sz="1600" dirty="0" smtClean="0">
                <a:solidFill>
                  <a:srgbClr val="0F1941"/>
                </a:solidFill>
                <a:latin typeface="Tahoma" pitchFamily="34" charset="0"/>
                <a:ea typeface="Tahoma" pitchFamily="34" charset="0"/>
                <a:cs typeface="Tahoma" pitchFamily="34" charset="0"/>
              </a:rPr>
              <a:t>l’azienda </a:t>
            </a:r>
            <a:r>
              <a:rPr lang="it-IT" sz="1600" dirty="0">
                <a:solidFill>
                  <a:srgbClr val="0F1941"/>
                </a:solidFill>
                <a:latin typeface="Tahoma" pitchFamily="34" charset="0"/>
                <a:ea typeface="Tahoma" pitchFamily="34" charset="0"/>
                <a:cs typeface="Tahoma" pitchFamily="34" charset="0"/>
              </a:rPr>
              <a:t>utilizzatrice quindi </a:t>
            </a:r>
            <a:r>
              <a:rPr lang="it-IT" sz="1600" dirty="0">
                <a:solidFill>
                  <a:srgbClr val="FFB511"/>
                </a:solidFill>
                <a:latin typeface="Tahoma" pitchFamily="34" charset="0"/>
                <a:ea typeface="Tahoma" pitchFamily="34" charset="0"/>
                <a:cs typeface="Tahoma" pitchFamily="34" charset="0"/>
              </a:rPr>
              <a:t>non</a:t>
            </a:r>
            <a:r>
              <a:rPr lang="it-IT" sz="1600" dirty="0">
                <a:solidFill>
                  <a:srgbClr val="0F1941"/>
                </a:solidFill>
                <a:latin typeface="Tahoma" pitchFamily="34" charset="0"/>
                <a:ea typeface="Tahoma" pitchFamily="34" charset="0"/>
                <a:cs typeface="Tahoma" pitchFamily="34" charset="0"/>
              </a:rPr>
              <a:t> corre il rischio di essere chiamata a dimostrare la legittimità del rapporto</a:t>
            </a:r>
          </a:p>
          <a:p>
            <a:pPr marL="0" lvl="0" indent="0" defTabSz="914400">
              <a:lnSpc>
                <a:spcPct val="85000"/>
              </a:lnSpc>
              <a:buClrTx/>
              <a:buSzTx/>
              <a:buNone/>
              <a:defRPr/>
            </a:pPr>
            <a:endParaRPr lang="it-IT" sz="1600" b="1" dirty="0">
              <a:solidFill>
                <a:srgbClr val="0F1941"/>
              </a:solidFill>
              <a:latin typeface="Tahoma" pitchFamily="34" charset="0"/>
              <a:ea typeface="Tahoma" pitchFamily="34" charset="0"/>
              <a:cs typeface="Tahoma" pitchFamily="34" charset="0"/>
            </a:endParaRPr>
          </a:p>
          <a:p>
            <a:pPr marL="342842" lvl="0" indent="-342842" defTabSz="914400">
              <a:lnSpc>
                <a:spcPct val="100000"/>
              </a:lnSpc>
              <a:buClrTx/>
              <a:buSzTx/>
              <a:buFont typeface="Arial" panose="020B0604020202020204" pitchFamily="34" charset="0"/>
              <a:buChar char="•"/>
              <a:defRPr/>
            </a:pPr>
            <a:r>
              <a:rPr lang="it-IT" sz="1600" dirty="0">
                <a:solidFill>
                  <a:srgbClr val="0F1941"/>
                </a:solidFill>
                <a:latin typeface="Tahoma" pitchFamily="34" charset="0"/>
                <a:ea typeface="Tahoma" pitchFamily="34" charset="0"/>
                <a:cs typeface="Tahoma" pitchFamily="34" charset="0"/>
              </a:rPr>
              <a:t>il medesimo lavoratore può essere impiegato </a:t>
            </a:r>
            <a:r>
              <a:rPr lang="it-IT" sz="1600" dirty="0">
                <a:solidFill>
                  <a:srgbClr val="FFB511"/>
                </a:solidFill>
                <a:latin typeface="Tahoma" pitchFamily="34" charset="0"/>
                <a:ea typeface="Tahoma" pitchFamily="34" charset="0"/>
                <a:cs typeface="Tahoma" pitchFamily="34" charset="0"/>
              </a:rPr>
              <a:t>senza alcun limite di durata</a:t>
            </a:r>
          </a:p>
          <a:p>
            <a:pPr marL="342842" lvl="0" indent="-342842" defTabSz="914400">
              <a:lnSpc>
                <a:spcPct val="100000"/>
              </a:lnSpc>
              <a:buClrTx/>
              <a:buSzTx/>
              <a:buFont typeface="Arial" panose="020B0604020202020204" pitchFamily="34" charset="0"/>
              <a:buChar char="•"/>
              <a:defRPr/>
            </a:pPr>
            <a:endParaRPr lang="it-IT" sz="1600" b="1" dirty="0">
              <a:solidFill>
                <a:srgbClr val="0F1941"/>
              </a:solidFill>
              <a:latin typeface="Tahoma" pitchFamily="34" charset="0"/>
              <a:ea typeface="Tahoma" pitchFamily="34" charset="0"/>
              <a:cs typeface="Tahoma" pitchFamily="34" charset="0"/>
            </a:endParaRPr>
          </a:p>
          <a:p>
            <a:pPr marL="285704" lvl="0" indent="-285704" defTabSz="914400">
              <a:lnSpc>
                <a:spcPct val="100000"/>
              </a:lnSpc>
              <a:buClrTx/>
              <a:buSzTx/>
              <a:buFont typeface="Arial" panose="020B0604020202020204" pitchFamily="34" charset="0"/>
              <a:buChar char="•"/>
            </a:pPr>
            <a:r>
              <a:rPr lang="it-IT" altLang="it-IT" sz="1600" dirty="0" smtClean="0">
                <a:solidFill>
                  <a:srgbClr val="0F1941"/>
                </a:solidFill>
                <a:latin typeface="Tahoma" panose="020B0604030504040204" pitchFamily="34" charset="0"/>
                <a:ea typeface="Tahoma" panose="020B0604030504040204" pitchFamily="34" charset="0"/>
                <a:cs typeface="Tahoma" panose="020B0604030504040204" pitchFamily="34" charset="0"/>
                <a:sym typeface="Calibri" pitchFamily="34" charset="0"/>
              </a:rPr>
              <a:t> il </a:t>
            </a:r>
            <a:r>
              <a:rPr lang="it-IT" altLang="it-IT" sz="1600" dirty="0">
                <a:solidFill>
                  <a:srgbClr val="0F1941"/>
                </a:solidFill>
                <a:latin typeface="Tahoma" panose="020B0604030504040204" pitchFamily="34" charset="0"/>
                <a:ea typeface="Tahoma" panose="020B0604030504040204" pitchFamily="34" charset="0"/>
                <a:cs typeface="Tahoma" panose="020B0604030504040204" pitchFamily="34" charset="0"/>
                <a:sym typeface="Calibri" pitchFamily="34" charset="0"/>
              </a:rPr>
              <a:t>lavoratore in staff leasing non viene computato nei limiti numerici previsti da leggi e dai CCNL per l’applicazione </a:t>
            </a:r>
            <a:r>
              <a:rPr lang="it-IT" altLang="it-IT" sz="1600" dirty="0" smtClean="0">
                <a:solidFill>
                  <a:srgbClr val="0F1941"/>
                </a:solidFill>
                <a:latin typeface="Tahoma" panose="020B0604030504040204" pitchFamily="34" charset="0"/>
                <a:ea typeface="Tahoma" panose="020B0604030504040204" pitchFamily="34" charset="0"/>
                <a:cs typeface="Tahoma" panose="020B0604030504040204" pitchFamily="34" charset="0"/>
                <a:sym typeface="Calibri" pitchFamily="34" charset="0"/>
              </a:rPr>
              <a:t> di </a:t>
            </a:r>
            <a:r>
              <a:rPr lang="it-IT" altLang="it-IT" sz="1600" dirty="0">
                <a:solidFill>
                  <a:srgbClr val="0F1941"/>
                </a:solidFill>
                <a:latin typeface="Tahoma" panose="020B0604030504040204" pitchFamily="34" charset="0"/>
                <a:ea typeface="Tahoma" panose="020B0604030504040204" pitchFamily="34" charset="0"/>
                <a:cs typeface="Tahoma" panose="020B0604030504040204" pitchFamily="34" charset="0"/>
                <a:sym typeface="Calibri" pitchFamily="34" charset="0"/>
              </a:rPr>
              <a:t>specifiche normative ed istituti, fatte salve le diverse previsioni di legge o di contratto collettivo (ad es. assunzioni obbligatorie ex L. 68 /1999 o art. 18 dello Statuto dei Lavoratori)</a:t>
            </a:r>
            <a:endParaRPr lang="it-IT" sz="1600" dirty="0">
              <a:solidFill>
                <a:srgbClr val="0F1941"/>
              </a:solidFill>
              <a:latin typeface="Tahoma" pitchFamily="34" charset="0"/>
              <a:ea typeface="Tahoma" pitchFamily="34" charset="0"/>
              <a:cs typeface="Tahoma" pitchFamily="34" charset="0"/>
            </a:endParaRPr>
          </a:p>
          <a:p>
            <a:pPr marL="360306" lvl="0" indent="-360306" defTabSz="914400">
              <a:lnSpc>
                <a:spcPct val="100000"/>
              </a:lnSpc>
              <a:buClrTx/>
              <a:buSzTx/>
              <a:buFont typeface="Arial" panose="020B0604020202020204"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00000"/>
              </a:lnSpc>
              <a:buClrTx/>
              <a:buSzTx/>
              <a:buFont typeface="Arial" panose="020B0604020202020204" pitchFamily="34" charset="0"/>
              <a:buChar char="•"/>
              <a:defRPr/>
            </a:pPr>
            <a:r>
              <a:rPr lang="it-IT" sz="1600" dirty="0">
                <a:solidFill>
                  <a:srgbClr val="0F1941"/>
                </a:solidFill>
                <a:latin typeface="Tahoma" pitchFamily="34" charset="0"/>
                <a:ea typeface="Tahoma" pitchFamily="34" charset="0"/>
                <a:cs typeface="Tahoma" pitchFamily="34" charset="0"/>
              </a:rPr>
              <a:t>l’azienda utilizzatrice ha l’opportunità di </a:t>
            </a:r>
            <a:r>
              <a:rPr lang="it-IT" sz="1600" dirty="0">
                <a:solidFill>
                  <a:srgbClr val="FFC000"/>
                </a:solidFill>
                <a:latin typeface="Tahoma" pitchFamily="34" charset="0"/>
                <a:ea typeface="Tahoma" pitchFamily="34" charset="0"/>
                <a:cs typeface="Tahoma" pitchFamily="34" charset="0"/>
              </a:rPr>
              <a:t>flessibilizzare nel tempo le proprie assunzioni </a:t>
            </a:r>
            <a:r>
              <a:rPr lang="it-IT" sz="1600" dirty="0">
                <a:solidFill>
                  <a:srgbClr val="0F1941"/>
                </a:solidFill>
                <a:latin typeface="Tahoma" pitchFamily="34" charset="0"/>
                <a:ea typeface="Tahoma" pitchFamily="34" charset="0"/>
                <a:cs typeface="Tahoma" pitchFamily="34" charset="0"/>
              </a:rPr>
              <a:t>a tempo indeterminato </a:t>
            </a:r>
          </a:p>
          <a:p>
            <a:pPr marL="285704" lvl="0" indent="-285704" defTabSz="914400">
              <a:lnSpc>
                <a:spcPct val="100000"/>
              </a:lnSpc>
              <a:buClrTx/>
              <a:buSzTx/>
              <a:buFont typeface="Arial" panose="020B0604020202020204"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00000"/>
              </a:lnSpc>
              <a:buClrTx/>
              <a:buSzTx/>
              <a:buFont typeface="Arial" panose="020B0604020202020204" pitchFamily="34" charset="0"/>
              <a:buChar char="•"/>
              <a:defRPr/>
            </a:pPr>
            <a:r>
              <a:rPr lang="it-IT" sz="1600" dirty="0">
                <a:solidFill>
                  <a:srgbClr val="0F1941"/>
                </a:solidFill>
                <a:latin typeface="Tahoma" pitchFamily="34" charset="0"/>
                <a:ea typeface="Tahoma" pitchFamily="34" charset="0"/>
                <a:cs typeface="Tahoma" pitchFamily="34" charset="0"/>
              </a:rPr>
              <a:t>l’azienda utilizzatrice predetermina i costi di gestione e quelli diretti e indiretti di chiusura del contratto</a:t>
            </a:r>
            <a:endParaRPr lang="it-IT" sz="1600" dirty="0">
              <a:solidFill>
                <a:srgbClr val="0F1941"/>
              </a:solidFill>
            </a:endParaRPr>
          </a:p>
          <a:p>
            <a:endParaRPr lang="it-IT"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20</a:t>
            </a:fld>
            <a:endParaRPr lang="en-US" dirty="0"/>
          </a:p>
        </p:txBody>
      </p:sp>
    </p:spTree>
    <p:extLst>
      <p:ext uri="{BB962C8B-B14F-4D97-AF65-F5344CB8AC3E}">
        <p14:creationId xmlns:p14="http://schemas.microsoft.com/office/powerpoint/2010/main" val="20954560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altLang="it-IT" sz="2800" dirty="0">
                <a:solidFill>
                  <a:srgbClr val="0F1941"/>
                </a:solidFill>
                <a:latin typeface="Tahoma" pitchFamily="34" charset="0"/>
                <a:cs typeface="Arial" pitchFamily="34" charset="0"/>
              </a:rPr>
              <a:t>staff leasing.</a:t>
            </a:r>
            <a:r>
              <a:rPr lang="en-US" altLang="it-IT" sz="3600" dirty="0">
                <a:solidFill>
                  <a:srgbClr val="0F1941"/>
                </a:solidFill>
                <a:latin typeface="Tahoma" pitchFamily="34" charset="0"/>
                <a:cs typeface="Arial" pitchFamily="34" charset="0"/>
              </a:rPr>
              <a:t/>
            </a:r>
            <a:br>
              <a:rPr lang="en-US" altLang="it-IT" sz="3600" dirty="0">
                <a:solidFill>
                  <a:srgbClr val="0F1941"/>
                </a:solidFill>
                <a:latin typeface="Tahoma" pitchFamily="34" charset="0"/>
                <a:cs typeface="Arial" pitchFamily="34" charset="0"/>
              </a:rPr>
            </a:br>
            <a:r>
              <a:rPr lang="en-US" altLang="it-IT" sz="2400" dirty="0">
                <a:solidFill>
                  <a:srgbClr val="2175D9"/>
                </a:solidFill>
                <a:latin typeface="Tahoma" pitchFamily="34" charset="0"/>
                <a:cs typeface="Arial" pitchFamily="34" charset="0"/>
              </a:rPr>
              <a:t>i </a:t>
            </a:r>
            <a:r>
              <a:rPr lang="en-US" altLang="it-IT" sz="2400" dirty="0" err="1">
                <a:solidFill>
                  <a:srgbClr val="2175D9"/>
                </a:solidFill>
                <a:latin typeface="Tahoma" pitchFamily="34" charset="0"/>
                <a:cs typeface="Arial" pitchFamily="34" charset="0"/>
              </a:rPr>
              <a:t>vantaggi</a:t>
            </a:r>
            <a:r>
              <a:rPr lang="en-US" altLang="it-IT" sz="2400" dirty="0">
                <a:solidFill>
                  <a:srgbClr val="2175D9"/>
                </a:solidFill>
                <a:latin typeface="Tahoma" pitchFamily="34" charset="0"/>
                <a:cs typeface="Arial" pitchFamily="34" charset="0"/>
              </a:rPr>
              <a:t> per </a:t>
            </a:r>
            <a:r>
              <a:rPr lang="en-US" altLang="it-IT" sz="2400" dirty="0" err="1">
                <a:solidFill>
                  <a:srgbClr val="2175D9"/>
                </a:solidFill>
                <a:latin typeface="Tahoma" pitchFamily="34" charset="0"/>
                <a:cs typeface="Arial" pitchFamily="34" charset="0"/>
              </a:rPr>
              <a:t>il</a:t>
            </a:r>
            <a:r>
              <a:rPr lang="en-US" altLang="it-IT" sz="2400" dirty="0">
                <a:solidFill>
                  <a:srgbClr val="2175D9"/>
                </a:solidFill>
                <a:latin typeface="Tahoma" pitchFamily="34" charset="0"/>
                <a:cs typeface="Arial" pitchFamily="34" charset="0"/>
              </a:rPr>
              <a:t> </a:t>
            </a:r>
            <a:r>
              <a:rPr lang="en-US" altLang="it-IT" sz="2400" dirty="0" err="1">
                <a:solidFill>
                  <a:srgbClr val="2175D9"/>
                </a:solidFill>
                <a:latin typeface="Tahoma" pitchFamily="34" charset="0"/>
                <a:cs typeface="Arial" pitchFamily="34" charset="0"/>
              </a:rPr>
              <a:t>lavoratore</a:t>
            </a:r>
            <a:r>
              <a:rPr lang="en-US" altLang="it-IT" sz="2400" dirty="0">
                <a:solidFill>
                  <a:srgbClr val="2175D9"/>
                </a:solidFill>
                <a:latin typeface="Tahoma" pitchFamily="34" charset="0"/>
                <a:cs typeface="Arial" pitchFamily="34" charset="0"/>
              </a:rPr>
              <a:t>.</a:t>
            </a:r>
            <a:r>
              <a:rPr lang="it-IT" sz="3200" dirty="0">
                <a:solidFill>
                  <a:srgbClr val="2175D9"/>
                </a:solidFill>
              </a:rPr>
              <a:t/>
            </a:r>
            <a:br>
              <a:rPr lang="it-IT" sz="3200" dirty="0">
                <a:solidFill>
                  <a:srgbClr val="2175D9"/>
                </a:solidFill>
              </a:rPr>
            </a:br>
            <a:endParaRPr lang="it-IT" dirty="0"/>
          </a:p>
        </p:txBody>
      </p:sp>
      <p:sp>
        <p:nvSpPr>
          <p:cNvPr id="3" name="Segnaposto contenuto 2"/>
          <p:cNvSpPr>
            <a:spLocks noGrp="1"/>
          </p:cNvSpPr>
          <p:nvPr>
            <p:ph idx="1"/>
          </p:nvPr>
        </p:nvSpPr>
        <p:spPr/>
        <p:txBody>
          <a:bodyPr/>
          <a:lstStyle/>
          <a:p>
            <a:pPr marL="285704" lvl="0" indent="-285704" defTabSz="914400">
              <a:lnSpc>
                <a:spcPct val="120000"/>
              </a:lnSpc>
              <a:buClrTx/>
              <a:buSzTx/>
              <a:buFont typeface="Arial" pitchFamily="34" charset="0"/>
              <a:buChar char="•"/>
              <a:defRPr/>
            </a:pPr>
            <a:r>
              <a:rPr lang="it-IT" sz="1600" dirty="0" smtClean="0">
                <a:solidFill>
                  <a:srgbClr val="0F1941"/>
                </a:solidFill>
                <a:latin typeface="Tahoma" pitchFamily="34" charset="0"/>
                <a:ea typeface="Tahoma" pitchFamily="34" charset="0"/>
                <a:cs typeface="Tahoma" pitchFamily="34" charset="0"/>
              </a:rPr>
              <a:t>è </a:t>
            </a:r>
            <a:r>
              <a:rPr lang="it-IT" sz="1600" dirty="0">
                <a:solidFill>
                  <a:srgbClr val="0F1941"/>
                </a:solidFill>
                <a:latin typeface="Tahoma" pitchFamily="34" charset="0"/>
                <a:ea typeface="Tahoma" pitchFamily="34" charset="0"/>
                <a:cs typeface="Tahoma" pitchFamily="34" charset="0"/>
              </a:rPr>
              <a:t>assunto da </a:t>
            </a:r>
            <a:r>
              <a:rPr lang="it-IT" sz="1600" dirty="0" err="1">
                <a:solidFill>
                  <a:srgbClr val="0F1941"/>
                </a:solidFill>
                <a:latin typeface="Tahoma" pitchFamily="34" charset="0"/>
                <a:ea typeface="Tahoma" pitchFamily="34" charset="0"/>
                <a:cs typeface="Tahoma" pitchFamily="34" charset="0"/>
              </a:rPr>
              <a:t>Randstad</a:t>
            </a:r>
            <a:r>
              <a:rPr lang="it-IT" sz="1600" dirty="0">
                <a:solidFill>
                  <a:srgbClr val="0F1941"/>
                </a:solidFill>
                <a:latin typeface="Tahoma" pitchFamily="34" charset="0"/>
                <a:ea typeface="Tahoma" pitchFamily="34" charset="0"/>
                <a:cs typeface="Tahoma" pitchFamily="34" charset="0"/>
              </a:rPr>
              <a:t> con un contratto a tempo indeterminato e viene assegnato presso l’utilizzatore  a tempo </a:t>
            </a:r>
            <a:r>
              <a:rPr lang="it-IT" sz="1600" dirty="0" smtClean="0">
                <a:solidFill>
                  <a:srgbClr val="0F1941"/>
                </a:solidFill>
                <a:latin typeface="Tahoma" pitchFamily="34" charset="0"/>
                <a:ea typeface="Tahoma" pitchFamily="34" charset="0"/>
                <a:cs typeface="Tahoma" pitchFamily="34" charset="0"/>
              </a:rPr>
              <a:t>indeterminato</a:t>
            </a: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r>
              <a:rPr lang="it-IT" sz="1600" dirty="0" smtClean="0">
                <a:solidFill>
                  <a:srgbClr val="0F1941"/>
                </a:solidFill>
                <a:latin typeface="Tahoma" pitchFamily="34" charset="0"/>
                <a:ea typeface="Tahoma" pitchFamily="34" charset="0"/>
                <a:cs typeface="Tahoma" pitchFamily="34" charset="0"/>
              </a:rPr>
              <a:t>in </a:t>
            </a:r>
            <a:r>
              <a:rPr lang="it-IT" sz="1600" dirty="0">
                <a:solidFill>
                  <a:srgbClr val="0F1941"/>
                </a:solidFill>
                <a:latin typeface="Tahoma" pitchFamily="34" charset="0"/>
                <a:ea typeface="Tahoma" pitchFamily="34" charset="0"/>
                <a:cs typeface="Tahoma" pitchFamily="34" charset="0"/>
              </a:rPr>
              <a:t>caso di cessazione del contratto con l’utilizzatore, </a:t>
            </a:r>
            <a:r>
              <a:rPr lang="it-IT" sz="1600" dirty="0" err="1">
                <a:solidFill>
                  <a:srgbClr val="0F1941"/>
                </a:solidFill>
                <a:latin typeface="Tahoma" pitchFamily="34" charset="0"/>
                <a:ea typeface="Tahoma" pitchFamily="34" charset="0"/>
                <a:cs typeface="Tahoma" pitchFamily="34" charset="0"/>
              </a:rPr>
              <a:t>Randstad</a:t>
            </a:r>
            <a:r>
              <a:rPr lang="it-IT" sz="1600" dirty="0">
                <a:solidFill>
                  <a:srgbClr val="0F1941"/>
                </a:solidFill>
                <a:latin typeface="Tahoma" pitchFamily="34" charset="0"/>
                <a:ea typeface="Tahoma" pitchFamily="34" charset="0"/>
                <a:cs typeface="Tahoma" pitchFamily="34" charset="0"/>
              </a:rPr>
              <a:t> provvederà alla </a:t>
            </a:r>
            <a:r>
              <a:rPr lang="it-IT" sz="1600" dirty="0">
                <a:solidFill>
                  <a:srgbClr val="FFB511"/>
                </a:solidFill>
                <a:latin typeface="Tahoma" pitchFamily="34" charset="0"/>
                <a:ea typeface="Tahoma" pitchFamily="34" charset="0"/>
                <a:cs typeface="Tahoma" pitchFamily="34" charset="0"/>
              </a:rPr>
              <a:t>ricollocazione</a:t>
            </a:r>
            <a:r>
              <a:rPr lang="it-IT" sz="1600" dirty="0">
                <a:solidFill>
                  <a:srgbClr val="0F1941"/>
                </a:solidFill>
                <a:latin typeface="Tahoma" pitchFamily="34" charset="0"/>
                <a:ea typeface="Tahoma" pitchFamily="34" charset="0"/>
                <a:cs typeface="Tahoma" pitchFamily="34" charset="0"/>
              </a:rPr>
              <a:t>  e alla </a:t>
            </a:r>
            <a:r>
              <a:rPr lang="it-IT" sz="1600" dirty="0">
                <a:solidFill>
                  <a:srgbClr val="FFB511"/>
                </a:solidFill>
                <a:latin typeface="Tahoma" pitchFamily="34" charset="0"/>
                <a:ea typeface="Tahoma" pitchFamily="34" charset="0"/>
                <a:cs typeface="Tahoma" pitchFamily="34" charset="0"/>
              </a:rPr>
              <a:t>riqualificazione del lavoratore</a:t>
            </a:r>
            <a:r>
              <a:rPr lang="it-IT" sz="1600" dirty="0">
                <a:solidFill>
                  <a:srgbClr val="0F1941"/>
                </a:solidFill>
                <a:latin typeface="Tahoma" pitchFamily="34" charset="0"/>
                <a:ea typeface="Tahoma" pitchFamily="34" charset="0"/>
                <a:cs typeface="Tahoma" pitchFamily="34" charset="0"/>
              </a:rPr>
              <a:t>.  Maggiore è la dimensione dell’Agenzia, sia per capillarità sul territorio sia per numero di clienti, e maggiore sarà la possibilità di essere </a:t>
            </a:r>
            <a:r>
              <a:rPr lang="it-IT" sz="1600" dirty="0" smtClean="0">
                <a:solidFill>
                  <a:srgbClr val="0F1941"/>
                </a:solidFill>
                <a:latin typeface="Tahoma" pitchFamily="34" charset="0"/>
                <a:ea typeface="Tahoma" pitchFamily="34" charset="0"/>
                <a:cs typeface="Tahoma" pitchFamily="34" charset="0"/>
              </a:rPr>
              <a:t>re-impiegato</a:t>
            </a: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r>
              <a:rPr lang="it-IT" sz="1600" dirty="0" smtClean="0">
                <a:solidFill>
                  <a:srgbClr val="0F1941"/>
                </a:solidFill>
                <a:latin typeface="Tahoma" pitchFamily="34" charset="0"/>
                <a:ea typeface="Tahoma" pitchFamily="34" charset="0"/>
                <a:cs typeface="Tahoma" pitchFamily="34" charset="0"/>
              </a:rPr>
              <a:t>durante </a:t>
            </a:r>
            <a:r>
              <a:rPr lang="it-IT" sz="1600" dirty="0">
                <a:solidFill>
                  <a:srgbClr val="0F1941"/>
                </a:solidFill>
                <a:latin typeface="Tahoma" pitchFamily="34" charset="0"/>
                <a:ea typeface="Tahoma" pitchFamily="34" charset="0"/>
                <a:cs typeface="Tahoma" pitchFamily="34" charset="0"/>
              </a:rPr>
              <a:t>i periodi di non lavoro percepirà l’indennità di </a:t>
            </a:r>
            <a:r>
              <a:rPr lang="it-IT" sz="1600" dirty="0" smtClean="0">
                <a:solidFill>
                  <a:srgbClr val="0F1941"/>
                </a:solidFill>
                <a:latin typeface="Tahoma" pitchFamily="34" charset="0"/>
                <a:ea typeface="Tahoma" pitchFamily="34" charset="0"/>
                <a:cs typeface="Tahoma" pitchFamily="34" charset="0"/>
              </a:rPr>
              <a:t>disponibilità</a:t>
            </a:r>
            <a:endParaRPr lang="it-IT" sz="1600" dirty="0">
              <a:solidFill>
                <a:srgbClr val="0F1941"/>
              </a:solidFill>
              <a:latin typeface="Tahoma" pitchFamily="34" charset="0"/>
              <a:ea typeface="Tahoma" pitchFamily="34" charset="0"/>
              <a:cs typeface="Tahoma" pitchFamily="34" charset="0"/>
            </a:endParaRPr>
          </a:p>
          <a:p>
            <a:pPr marL="0" lvl="0" indent="0" defTabSz="914400">
              <a:lnSpc>
                <a:spcPct val="120000"/>
              </a:lnSpc>
              <a:buClrTx/>
              <a:buSzTx/>
              <a:buNone/>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r>
              <a:rPr lang="it-IT" sz="1600" dirty="0" smtClean="0">
                <a:solidFill>
                  <a:srgbClr val="0F1941"/>
                </a:solidFill>
                <a:latin typeface="Tahoma" pitchFamily="34" charset="0"/>
                <a:ea typeface="Tahoma" pitchFamily="34" charset="0"/>
                <a:cs typeface="Tahoma" pitchFamily="34" charset="0"/>
              </a:rPr>
              <a:t>può </a:t>
            </a:r>
            <a:r>
              <a:rPr lang="it-IT" sz="1600" dirty="0">
                <a:solidFill>
                  <a:srgbClr val="0F1941"/>
                </a:solidFill>
                <a:latin typeface="Tahoma" pitchFamily="34" charset="0"/>
                <a:ea typeface="Tahoma" pitchFamily="34" charset="0"/>
                <a:cs typeface="Tahoma" pitchFamily="34" charset="0"/>
              </a:rPr>
              <a:t>accedere alle prestazioni dell’Ente Bilaterale (</a:t>
            </a:r>
            <a:r>
              <a:rPr lang="it-IT" sz="1600" dirty="0" err="1">
                <a:solidFill>
                  <a:srgbClr val="0F1941"/>
                </a:solidFill>
                <a:latin typeface="Tahoma" pitchFamily="34" charset="0"/>
                <a:ea typeface="Tahoma" pitchFamily="34" charset="0"/>
                <a:cs typeface="Tahoma" pitchFamily="34" charset="0"/>
              </a:rPr>
              <a:t>Ebitemp</a:t>
            </a:r>
            <a:r>
              <a:rPr lang="it-IT" sz="1600" dirty="0">
                <a:solidFill>
                  <a:srgbClr val="0F1941"/>
                </a:solidFill>
                <a:latin typeface="Tahoma" pitchFamily="34" charset="0"/>
                <a:ea typeface="Tahoma" pitchFamily="34" charset="0"/>
                <a:cs typeface="Tahoma" pitchFamily="34" charset="0"/>
              </a:rPr>
              <a:t>), usufruendo di maggiori vantaggi rispetto ai lavoratori assunti a tempo </a:t>
            </a:r>
            <a:r>
              <a:rPr lang="it-IT" sz="1600" dirty="0" smtClean="0">
                <a:solidFill>
                  <a:srgbClr val="0F1941"/>
                </a:solidFill>
                <a:latin typeface="Tahoma" pitchFamily="34" charset="0"/>
                <a:ea typeface="Tahoma" pitchFamily="34" charset="0"/>
                <a:cs typeface="Tahoma" pitchFamily="34" charset="0"/>
              </a:rPr>
              <a:t>determinato</a:t>
            </a: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endParaRPr lang="it-IT" sz="1600" dirty="0">
              <a:solidFill>
                <a:srgbClr val="0F1941"/>
              </a:solidFill>
              <a:latin typeface="Tahoma" pitchFamily="34" charset="0"/>
              <a:ea typeface="Tahoma" pitchFamily="34" charset="0"/>
              <a:cs typeface="Tahoma" pitchFamily="34" charset="0"/>
            </a:endParaRPr>
          </a:p>
          <a:p>
            <a:pPr marL="285704" lvl="0" indent="-285704" defTabSz="914400">
              <a:lnSpc>
                <a:spcPct val="120000"/>
              </a:lnSpc>
              <a:buClrTx/>
              <a:buSzTx/>
              <a:buFont typeface="Arial" pitchFamily="34" charset="0"/>
              <a:buChar char="•"/>
              <a:defRPr/>
            </a:pPr>
            <a:r>
              <a:rPr lang="it-IT" sz="1600" dirty="0" smtClean="0">
                <a:solidFill>
                  <a:srgbClr val="0F1941"/>
                </a:solidFill>
                <a:latin typeface="Tahoma" pitchFamily="34" charset="0"/>
                <a:ea typeface="Tahoma" pitchFamily="34" charset="0"/>
                <a:cs typeface="Tahoma" pitchFamily="34" charset="0"/>
              </a:rPr>
              <a:t>può </a:t>
            </a:r>
            <a:r>
              <a:rPr lang="it-IT" sz="1600" dirty="0">
                <a:solidFill>
                  <a:srgbClr val="0F1941"/>
                </a:solidFill>
                <a:latin typeface="Tahoma" pitchFamily="34" charset="0"/>
                <a:ea typeface="Tahoma" pitchFamily="34" charset="0"/>
                <a:cs typeface="Tahoma" pitchFamily="34" charset="0"/>
              </a:rPr>
              <a:t>accedere alle convenzioni commerciali che </a:t>
            </a:r>
            <a:r>
              <a:rPr lang="it-IT" sz="1600" dirty="0" err="1">
                <a:solidFill>
                  <a:srgbClr val="0F1941"/>
                </a:solidFill>
                <a:latin typeface="Tahoma" pitchFamily="34" charset="0"/>
                <a:ea typeface="Tahoma" pitchFamily="34" charset="0"/>
                <a:cs typeface="Tahoma" pitchFamily="34" charset="0"/>
              </a:rPr>
              <a:t>Randstad</a:t>
            </a:r>
            <a:r>
              <a:rPr lang="it-IT" sz="1600" dirty="0">
                <a:solidFill>
                  <a:srgbClr val="0F1941"/>
                </a:solidFill>
                <a:latin typeface="Tahoma" pitchFamily="34" charset="0"/>
                <a:ea typeface="Tahoma" pitchFamily="34" charset="0"/>
                <a:cs typeface="Tahoma" pitchFamily="34" charset="0"/>
              </a:rPr>
              <a:t> ha attivato con i propri </a:t>
            </a:r>
            <a:r>
              <a:rPr lang="it-IT" sz="1600" dirty="0" smtClean="0">
                <a:solidFill>
                  <a:srgbClr val="0F1941"/>
                </a:solidFill>
                <a:latin typeface="Tahoma" pitchFamily="34" charset="0"/>
                <a:ea typeface="Tahoma" pitchFamily="34" charset="0"/>
                <a:cs typeface="Tahoma" pitchFamily="34" charset="0"/>
              </a:rPr>
              <a:t>partner</a:t>
            </a:r>
            <a:endParaRPr lang="it-IT" sz="1600" dirty="0">
              <a:solidFill>
                <a:srgbClr val="0F1941"/>
              </a:solidFill>
              <a:latin typeface="Tahoma" pitchFamily="34" charset="0"/>
              <a:ea typeface="Tahoma" pitchFamily="34" charset="0"/>
              <a:cs typeface="Tahoma" pitchFamily="34" charset="0"/>
            </a:endParaRPr>
          </a:p>
          <a:p>
            <a:endParaRPr lang="it-IT"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21</a:t>
            </a:fld>
            <a:endParaRPr lang="en-US" dirty="0"/>
          </a:p>
        </p:txBody>
      </p:sp>
    </p:spTree>
    <p:extLst>
      <p:ext uri="{BB962C8B-B14F-4D97-AF65-F5344CB8AC3E}">
        <p14:creationId xmlns:p14="http://schemas.microsoft.com/office/powerpoint/2010/main" val="165472353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735439" y="534343"/>
            <a:ext cx="10666800" cy="936000"/>
          </a:xfrm>
        </p:spPr>
        <p:txBody>
          <a:bodyPr/>
          <a:lstStyle/>
          <a:p>
            <a:r>
              <a:rPr lang="it-IT" altLang="it-IT" sz="2800" dirty="0">
                <a:solidFill>
                  <a:srgbClr val="0F1941"/>
                </a:solidFill>
                <a:latin typeface="Tahoma" panose="020B0604030504040204" pitchFamily="34" charset="0"/>
                <a:ea typeface="Tahoma" panose="020B0604030504040204" pitchFamily="34" charset="0"/>
                <a:cs typeface="Tahoma" panose="020B0604030504040204" pitchFamily="34" charset="0"/>
              </a:rPr>
              <a:t>tipologie e finalità dell’apprendistato.</a:t>
            </a:r>
            <a:endParaRPr lang="it-IT" dirty="0"/>
          </a:p>
        </p:txBody>
      </p:sp>
      <p:sp>
        <p:nvSpPr>
          <p:cNvPr id="3" name="Segnaposto contenuto 2"/>
          <p:cNvSpPr>
            <a:spLocks noGrp="1"/>
          </p:cNvSpPr>
          <p:nvPr>
            <p:ph idx="1"/>
          </p:nvPr>
        </p:nvSpPr>
        <p:spPr>
          <a:xfrm>
            <a:off x="744493" y="1397974"/>
            <a:ext cx="10666800" cy="4500000"/>
          </a:xfrm>
        </p:spPr>
        <p:txBody>
          <a:bodyPr/>
          <a:lstStyle/>
          <a:p>
            <a:pPr>
              <a:buClr>
                <a:srgbClr val="0F1941"/>
              </a:buClr>
            </a:pPr>
            <a:r>
              <a:rPr lang="it-IT" sz="1800" dirty="0">
                <a:solidFill>
                  <a:srgbClr val="2175D9"/>
                </a:solidFill>
              </a:rPr>
              <a:t>p</a:t>
            </a:r>
            <a:r>
              <a:rPr lang="it-IT" sz="1800" dirty="0" smtClean="0">
                <a:solidFill>
                  <a:srgbClr val="2175D9"/>
                </a:solidFill>
              </a:rPr>
              <a:t>rimo livello </a:t>
            </a:r>
            <a:r>
              <a:rPr lang="it-IT" sz="1800" dirty="0" smtClean="0">
                <a:solidFill>
                  <a:srgbClr val="0F1941"/>
                </a:solidFill>
              </a:rPr>
              <a:t>-</a:t>
            </a:r>
            <a:r>
              <a:rPr lang="it-IT" sz="1800" dirty="0" smtClean="0">
                <a:solidFill>
                  <a:srgbClr val="2175D9"/>
                </a:solidFill>
              </a:rPr>
              <a:t> </a:t>
            </a:r>
            <a:r>
              <a:rPr lang="it-IT" sz="1800" dirty="0" smtClean="0"/>
              <a:t>target: 15-25 anni non compiuti</a:t>
            </a:r>
          </a:p>
          <a:p>
            <a:pPr marL="0" indent="0">
              <a:buNone/>
            </a:pPr>
            <a:r>
              <a:rPr lang="it-IT" sz="1600" dirty="0" smtClean="0"/>
              <a:t>diplomi </a:t>
            </a:r>
            <a:r>
              <a:rPr lang="it-IT" sz="1600" dirty="0"/>
              <a:t>di istruzione secondaria superiore e le qualifiche professionali </a:t>
            </a:r>
            <a:r>
              <a:rPr lang="it-IT" sz="1600" dirty="0" err="1" smtClean="0"/>
              <a:t>IefP</a:t>
            </a:r>
            <a:endParaRPr lang="it-IT" sz="1600" dirty="0" smtClean="0"/>
          </a:p>
          <a:p>
            <a:pPr marL="0" indent="0">
              <a:buNone/>
            </a:pPr>
            <a:r>
              <a:rPr lang="it-IT" sz="1600" dirty="0"/>
              <a:t>o</a:t>
            </a:r>
            <a:r>
              <a:rPr lang="it-IT" sz="1600" dirty="0" smtClean="0"/>
              <a:t>biettivo: </a:t>
            </a:r>
          </a:p>
          <a:p>
            <a:pPr marL="342900" indent="-342900">
              <a:buClr>
                <a:srgbClr val="0F1941"/>
              </a:buClr>
              <a:buFont typeface="+mj-lt"/>
              <a:buAutoNum type="arabicPeriod"/>
            </a:pPr>
            <a:r>
              <a:rPr lang="it-IT" sz="1600" dirty="0" smtClean="0"/>
              <a:t>nel </a:t>
            </a:r>
            <a:r>
              <a:rPr lang="it-IT" sz="1600" dirty="0"/>
              <a:t>sistema di Istruzione: conseguimento del diploma di Istruzione Secondaria Superiore; </a:t>
            </a:r>
          </a:p>
          <a:p>
            <a:pPr marL="342900" indent="-342900">
              <a:buClr>
                <a:srgbClr val="0F1941"/>
              </a:buClr>
              <a:buFont typeface="+mj-lt"/>
              <a:buAutoNum type="arabicPeriod"/>
            </a:pPr>
            <a:r>
              <a:rPr lang="it-IT" sz="1600" dirty="0" smtClean="0"/>
              <a:t>nel </a:t>
            </a:r>
            <a:r>
              <a:rPr lang="it-IT" sz="1600" dirty="0"/>
              <a:t>sistema di Istruzione e Formazione Professionale (</a:t>
            </a:r>
            <a:r>
              <a:rPr lang="it-IT" sz="1600" dirty="0" err="1"/>
              <a:t>IeFP</a:t>
            </a:r>
            <a:r>
              <a:rPr lang="it-IT" sz="1600" dirty="0"/>
              <a:t>): conseguimento della qualifica, del diploma professionale e della certificazione di Istruzione e Formazione Tecnico Superiore (IFTS). </a:t>
            </a:r>
            <a:endParaRPr lang="it-IT" sz="1600" dirty="0" smtClean="0"/>
          </a:p>
          <a:p>
            <a:pPr marL="342900" indent="-342900">
              <a:buClr>
                <a:srgbClr val="0F1941"/>
              </a:buClr>
              <a:buFont typeface="+mj-lt"/>
              <a:buAutoNum type="arabicPeriod"/>
            </a:pPr>
            <a:endParaRPr lang="it-IT" sz="1600" dirty="0"/>
          </a:p>
          <a:p>
            <a:pPr>
              <a:buClr>
                <a:srgbClr val="0F1941"/>
              </a:buClr>
            </a:pPr>
            <a:r>
              <a:rPr lang="it-IT" sz="1800" dirty="0">
                <a:solidFill>
                  <a:srgbClr val="2175D9"/>
                </a:solidFill>
              </a:rPr>
              <a:t>s</a:t>
            </a:r>
            <a:r>
              <a:rPr lang="it-IT" sz="1800" dirty="0" smtClean="0">
                <a:solidFill>
                  <a:srgbClr val="2175D9"/>
                </a:solidFill>
              </a:rPr>
              <a:t>econdo livello </a:t>
            </a:r>
            <a:r>
              <a:rPr lang="it-IT" sz="1800" dirty="0" smtClean="0">
                <a:solidFill>
                  <a:srgbClr val="0F1941"/>
                </a:solidFill>
              </a:rPr>
              <a:t>-</a:t>
            </a:r>
            <a:r>
              <a:rPr lang="it-IT" sz="1800" dirty="0" smtClean="0">
                <a:solidFill>
                  <a:srgbClr val="2175D9"/>
                </a:solidFill>
              </a:rPr>
              <a:t> </a:t>
            </a:r>
            <a:r>
              <a:rPr lang="it-IT" sz="1800" dirty="0" smtClean="0"/>
              <a:t>target: 18-29 anni non compiuti </a:t>
            </a:r>
          </a:p>
          <a:p>
            <a:pPr marL="0" indent="0">
              <a:buClr>
                <a:srgbClr val="0F1941"/>
              </a:buClr>
              <a:buNone/>
            </a:pPr>
            <a:r>
              <a:rPr lang="it-IT" sz="1600" dirty="0"/>
              <a:t>p</a:t>
            </a:r>
            <a:r>
              <a:rPr lang="it-IT" sz="1600" dirty="0" smtClean="0"/>
              <a:t>rofessionalizzante e contratto mensile</a:t>
            </a:r>
          </a:p>
          <a:p>
            <a:pPr marL="0" indent="0">
              <a:buClr>
                <a:srgbClr val="0F1941"/>
              </a:buClr>
              <a:buNone/>
            </a:pPr>
            <a:r>
              <a:rPr lang="it-IT" sz="1600" dirty="0"/>
              <a:t>o</a:t>
            </a:r>
            <a:r>
              <a:rPr lang="it-IT" sz="1600" dirty="0" smtClean="0"/>
              <a:t>biettivo</a:t>
            </a:r>
            <a:r>
              <a:rPr lang="it-IT" sz="1600" dirty="0"/>
              <a:t>: conseguimento della qualifica professionale  attraverso una formazione sul lavoro </a:t>
            </a:r>
            <a:endParaRPr lang="it-IT" sz="1600" dirty="0" smtClean="0"/>
          </a:p>
          <a:p>
            <a:pPr marL="0" indent="0">
              <a:buClr>
                <a:srgbClr val="0F1941"/>
              </a:buClr>
              <a:buNone/>
            </a:pPr>
            <a:endParaRPr lang="it-IT" sz="1600" dirty="0"/>
          </a:p>
          <a:p>
            <a:pPr>
              <a:buClr>
                <a:srgbClr val="0F1941"/>
              </a:buClr>
            </a:pPr>
            <a:r>
              <a:rPr lang="it-IT" sz="1800" dirty="0">
                <a:solidFill>
                  <a:srgbClr val="2175D9"/>
                </a:solidFill>
              </a:rPr>
              <a:t>t</a:t>
            </a:r>
            <a:r>
              <a:rPr lang="it-IT" sz="1800" dirty="0" smtClean="0">
                <a:solidFill>
                  <a:srgbClr val="2175D9"/>
                </a:solidFill>
              </a:rPr>
              <a:t>erzo livello </a:t>
            </a:r>
            <a:r>
              <a:rPr lang="it-IT" sz="1800" dirty="0" smtClean="0"/>
              <a:t>- target:</a:t>
            </a:r>
            <a:r>
              <a:rPr lang="it-IT" sz="1800" dirty="0"/>
              <a:t>18-29 anni non compiuti </a:t>
            </a:r>
            <a:endParaRPr lang="it-IT" sz="1800" dirty="0" smtClean="0"/>
          </a:p>
          <a:p>
            <a:pPr marL="0" indent="0">
              <a:buClr>
                <a:srgbClr val="0F1941"/>
              </a:buClr>
              <a:buNone/>
            </a:pPr>
            <a:r>
              <a:rPr lang="it-IT" sz="1600" dirty="0"/>
              <a:t>d</a:t>
            </a:r>
            <a:r>
              <a:rPr lang="it-IT" sz="1600" dirty="0" smtClean="0"/>
              <a:t>i alta formazione e ricerca</a:t>
            </a:r>
          </a:p>
          <a:p>
            <a:pPr marL="0" indent="0">
              <a:buClr>
                <a:srgbClr val="0F1941"/>
              </a:buClr>
              <a:buNone/>
            </a:pPr>
            <a:r>
              <a:rPr lang="it-IT" sz="1600" dirty="0"/>
              <a:t>o</a:t>
            </a:r>
            <a:r>
              <a:rPr lang="it-IT" sz="1600" dirty="0" smtClean="0"/>
              <a:t>biettivo</a:t>
            </a:r>
            <a:r>
              <a:rPr lang="it-IT" sz="1600" dirty="0"/>
              <a:t>: conseguimento dei diplomi di Istruzione Tecnico Superiore (ITS), dei titoli di studio universitari e dell’alta formazione, compresi i master post </a:t>
            </a:r>
            <a:r>
              <a:rPr lang="it-IT" sz="1600" dirty="0" err="1"/>
              <a:t>lauream</a:t>
            </a:r>
            <a:r>
              <a:rPr lang="it-IT" sz="1600" dirty="0"/>
              <a:t>, i dottorati di ricerca, nonché il praticantato per l’accesso alle professioni </a:t>
            </a:r>
            <a:r>
              <a:rPr lang="it-IT" sz="1600" dirty="0" err="1"/>
              <a:t>ordinistiche</a:t>
            </a:r>
            <a:r>
              <a:rPr lang="it-IT" sz="1600" dirty="0"/>
              <a:t>.</a:t>
            </a:r>
          </a:p>
          <a:p>
            <a:pPr marL="0" indent="0">
              <a:buClr>
                <a:srgbClr val="0F1941"/>
              </a:buClr>
              <a:buNone/>
            </a:pPr>
            <a:endParaRPr lang="it-IT" sz="1600" dirty="0"/>
          </a:p>
          <a:p>
            <a:pPr>
              <a:buClr>
                <a:srgbClr val="0F1941"/>
              </a:buClr>
            </a:pPr>
            <a:endParaRPr lang="it-IT" sz="1800" dirty="0" smtClean="0"/>
          </a:p>
          <a:p>
            <a:pPr marL="0" indent="0">
              <a:buClr>
                <a:srgbClr val="0F1941"/>
              </a:buClr>
              <a:buNone/>
            </a:pPr>
            <a:endParaRPr lang="it-IT" sz="1600" dirty="0"/>
          </a:p>
          <a:p>
            <a:pPr marL="0" indent="0">
              <a:buNone/>
            </a:pPr>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22</a:t>
            </a:fld>
            <a:endParaRPr lang="en-US" dirty="0"/>
          </a:p>
        </p:txBody>
      </p:sp>
    </p:spTree>
    <p:extLst>
      <p:ext uri="{BB962C8B-B14F-4D97-AF65-F5344CB8AC3E}">
        <p14:creationId xmlns:p14="http://schemas.microsoft.com/office/powerpoint/2010/main" val="156617187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egnaposto immagine 5"/>
          <p:cNvPicPr>
            <a:picLocks noGrp="1" noChangeAspect="1"/>
          </p:cNvPicPr>
          <p:nvPr>
            <p:ph type="pic" idx="2"/>
          </p:nvPr>
        </p:nvPicPr>
        <p:blipFill>
          <a:blip r:embed="rId2">
            <a:extLst>
              <a:ext uri="{28A0092B-C50C-407E-A947-70E740481C1C}">
                <a14:useLocalDpi xmlns:a14="http://schemas.microsoft.com/office/drawing/2010/main" val="0"/>
              </a:ext>
            </a:extLst>
          </a:blip>
          <a:srcRect l="20765" r="20765"/>
          <a:stretch>
            <a:fillRect/>
          </a:stretch>
        </p:blipFill>
        <p:spPr/>
      </p:pic>
      <p:sp>
        <p:nvSpPr>
          <p:cNvPr id="3" name="Titolo 2"/>
          <p:cNvSpPr>
            <a:spLocks noGrp="1"/>
          </p:cNvSpPr>
          <p:nvPr>
            <p:ph type="title"/>
          </p:nvPr>
        </p:nvSpPr>
        <p:spPr>
          <a:xfrm>
            <a:off x="559558" y="504967"/>
            <a:ext cx="5328690" cy="1092666"/>
          </a:xfrm>
        </p:spPr>
        <p:txBody>
          <a:bodyPr/>
          <a:lstStyle/>
          <a:p>
            <a:r>
              <a:rPr lang="it-IT" sz="2600" dirty="0">
                <a:solidFill>
                  <a:srgbClr val="0F1941"/>
                </a:solidFill>
              </a:rPr>
              <a:t>apprendistato = progetto aziendale.</a:t>
            </a:r>
            <a:br>
              <a:rPr lang="it-IT" sz="2600" dirty="0">
                <a:solidFill>
                  <a:srgbClr val="0F1941"/>
                </a:solidFill>
              </a:rPr>
            </a:br>
            <a:endParaRPr lang="it-IT" sz="2600" dirty="0"/>
          </a:p>
        </p:txBody>
      </p:sp>
      <p:sp>
        <p:nvSpPr>
          <p:cNvPr id="4" name="Segnaposto testo 3"/>
          <p:cNvSpPr>
            <a:spLocks noGrp="1"/>
          </p:cNvSpPr>
          <p:nvPr>
            <p:ph type="body" idx="1"/>
          </p:nvPr>
        </p:nvSpPr>
        <p:spPr/>
        <p:txBody>
          <a:bodyPr/>
          <a:lstStyle/>
          <a:p>
            <a:pPr>
              <a:buClr>
                <a:srgbClr val="0F1941"/>
              </a:buClr>
            </a:pPr>
            <a:r>
              <a:rPr lang="it-IT" sz="1800" dirty="0"/>
              <a:t>Inclusione</a:t>
            </a:r>
          </a:p>
          <a:p>
            <a:pPr>
              <a:buClr>
                <a:srgbClr val="0F1941"/>
              </a:buClr>
            </a:pPr>
            <a:r>
              <a:rPr lang="it-IT" sz="1800" dirty="0"/>
              <a:t>Apprendimento</a:t>
            </a:r>
          </a:p>
          <a:p>
            <a:pPr>
              <a:buClr>
                <a:srgbClr val="0F1941"/>
              </a:buClr>
            </a:pPr>
            <a:r>
              <a:rPr lang="it-IT" sz="1800" dirty="0"/>
              <a:t>Interazione</a:t>
            </a:r>
          </a:p>
          <a:p>
            <a:pPr>
              <a:buClr>
                <a:srgbClr val="0F1941"/>
              </a:buClr>
            </a:pPr>
            <a:r>
              <a:rPr lang="it-IT" sz="1800" dirty="0"/>
              <a:t>Scambio di esperienze</a:t>
            </a:r>
          </a:p>
          <a:p>
            <a:pPr>
              <a:buClr>
                <a:srgbClr val="0F1941"/>
              </a:buClr>
            </a:pPr>
            <a:r>
              <a:rPr lang="it-IT" sz="1800" dirty="0"/>
              <a:t>Formazione</a:t>
            </a:r>
          </a:p>
          <a:p>
            <a:pPr>
              <a:buClr>
                <a:srgbClr val="0F1941"/>
              </a:buClr>
            </a:pPr>
            <a:r>
              <a:rPr lang="it-IT" sz="1800" dirty="0"/>
              <a:t>Investimento</a:t>
            </a:r>
          </a:p>
          <a:p>
            <a:pPr marL="114277" indent="0">
              <a:buNone/>
            </a:pPr>
            <a:endParaRPr lang="it-IT" dirty="0"/>
          </a:p>
        </p:txBody>
      </p:sp>
      <p:sp>
        <p:nvSpPr>
          <p:cNvPr id="5" name="Segnaposto numero diapositiva 4"/>
          <p:cNvSpPr>
            <a:spLocks noGrp="1"/>
          </p:cNvSpPr>
          <p:nvPr>
            <p:ph type="sldNum" idx="12"/>
          </p:nvPr>
        </p:nvSpPr>
        <p:spPr/>
        <p:txBody>
          <a:bodyPr/>
          <a:lstStyle/>
          <a:p>
            <a:fld id="{00000000-1234-1234-1234-123412341234}" type="slidenum">
              <a:rPr lang="it-IT" smtClean="0"/>
              <a:pPr/>
              <a:t>23</a:t>
            </a:fld>
            <a:endParaRPr lang="it-IT"/>
          </a:p>
        </p:txBody>
      </p:sp>
    </p:spTree>
    <p:extLst>
      <p:ext uri="{BB962C8B-B14F-4D97-AF65-F5344CB8AC3E}">
        <p14:creationId xmlns:p14="http://schemas.microsoft.com/office/powerpoint/2010/main" val="60512376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241">
              <a:lnSpc>
                <a:spcPct val="100000"/>
              </a:lnSpc>
              <a:spcBef>
                <a:spcPts val="0"/>
              </a:spcBef>
              <a:defRPr/>
            </a:pPr>
            <a:r>
              <a:rPr lang="it-IT" sz="2800" dirty="0">
                <a:solidFill>
                  <a:srgbClr val="0F1941"/>
                </a:solidFill>
                <a:latin typeface="Tahoma" panose="020B0604030504040204" pitchFamily="34" charset="0"/>
                <a:ea typeface="Tahoma" panose="020B0604030504040204" pitchFamily="34" charset="0"/>
                <a:cs typeface="Tahoma" panose="020B0604030504040204" pitchFamily="34" charset="0"/>
              </a:rPr>
              <a:t>apprendistato II livello (Art. 44 D.lgs. n. 81/2015).</a:t>
            </a:r>
            <a:br>
              <a:rPr lang="it-IT" sz="2800" dirty="0">
                <a:solidFill>
                  <a:srgbClr val="0F1941"/>
                </a:solidFill>
                <a:latin typeface="Tahoma" panose="020B0604030504040204" pitchFamily="34" charset="0"/>
                <a:ea typeface="Tahoma" panose="020B0604030504040204" pitchFamily="34" charset="0"/>
                <a:cs typeface="Tahoma" panose="020B0604030504040204" pitchFamily="34" charset="0"/>
              </a:rPr>
            </a:br>
            <a:r>
              <a:rPr lang="it-IT" sz="2400" dirty="0">
                <a:solidFill>
                  <a:srgbClr val="2175D9"/>
                </a:solidFill>
                <a:latin typeface="Tahoma" panose="020B0604030504040204" pitchFamily="34" charset="0"/>
                <a:ea typeface="Tahoma" panose="020B0604030504040204" pitchFamily="34" charset="0"/>
                <a:cs typeface="Tahoma" panose="020B0604030504040204" pitchFamily="34" charset="0"/>
              </a:rPr>
              <a:t>apprendistato </a:t>
            </a:r>
            <a:r>
              <a:rPr lang="it-IT" altLang="it-IT" sz="2400" dirty="0">
                <a:solidFill>
                  <a:srgbClr val="2175D9"/>
                </a:solidFill>
                <a:latin typeface="Tahoma" panose="020B0604030504040204" pitchFamily="34" charset="0"/>
                <a:ea typeface="Tahoma" panose="020B0604030504040204" pitchFamily="34" charset="0"/>
                <a:cs typeface="Tahoma" panose="020B0604030504040204" pitchFamily="34" charset="0"/>
              </a:rPr>
              <a:t>professionalizzante o contratto di mestiere.</a:t>
            </a:r>
          </a:p>
        </p:txBody>
      </p:sp>
      <p:sp>
        <p:nvSpPr>
          <p:cNvPr id="3" name="Segnaposto contenuto 2"/>
          <p:cNvSpPr>
            <a:spLocks noGrp="1"/>
          </p:cNvSpPr>
          <p:nvPr>
            <p:ph idx="1"/>
          </p:nvPr>
        </p:nvSpPr>
        <p:spPr/>
        <p:txBody>
          <a:bodyPr/>
          <a:lstStyle/>
          <a:p>
            <a:pPr>
              <a:buClr>
                <a:srgbClr val="0F1941"/>
              </a:buClr>
            </a:pPr>
            <a:r>
              <a:rPr lang="it-IT" sz="1600" dirty="0"/>
              <a:t>ottenimento di una qualifica attraverso una formazione sul lavoro e un apprendimento tecnico professionale</a:t>
            </a:r>
          </a:p>
          <a:p>
            <a:pPr>
              <a:buClr>
                <a:srgbClr val="0F1941"/>
              </a:buClr>
            </a:pPr>
            <a:endParaRPr lang="it-IT" sz="1600" dirty="0"/>
          </a:p>
          <a:p>
            <a:pPr>
              <a:buClr>
                <a:srgbClr val="0F1941"/>
              </a:buClr>
            </a:pPr>
            <a:r>
              <a:rPr lang="it-IT" sz="1600" dirty="0"/>
              <a:t>la durata è definita dalla contrattazione collettiva  </a:t>
            </a:r>
          </a:p>
          <a:p>
            <a:pPr>
              <a:buClr>
                <a:srgbClr val="0F1941"/>
              </a:buClr>
            </a:pPr>
            <a:endParaRPr lang="it-IT" sz="1600" dirty="0"/>
          </a:p>
          <a:p>
            <a:pPr>
              <a:buClr>
                <a:srgbClr val="0F1941"/>
              </a:buClr>
            </a:pPr>
            <a:r>
              <a:rPr lang="it-IT" sz="1600" dirty="0"/>
              <a:t>i destinatari sono giovani di età compresa tra i 18 ed i 29 anni (e 364 gg)</a:t>
            </a:r>
          </a:p>
        </p:txBody>
      </p:sp>
      <p:sp>
        <p:nvSpPr>
          <p:cNvPr id="4" name="Segnaposto numero diapositiva 3"/>
          <p:cNvSpPr>
            <a:spLocks noGrp="1"/>
          </p:cNvSpPr>
          <p:nvPr>
            <p:ph type="sldNum" sz="quarter" idx="4"/>
          </p:nvPr>
        </p:nvSpPr>
        <p:spPr/>
        <p:txBody>
          <a:bodyPr/>
          <a:lstStyle/>
          <a:p>
            <a:fld id="{2A90DB4D-325A-4305-ABF4-0910C1AC2AD1}" type="slidenum">
              <a:rPr lang="en-US" smtClean="0"/>
              <a:pPr/>
              <a:t>24</a:t>
            </a:fld>
            <a:endParaRPr lang="en-US" dirty="0"/>
          </a:p>
        </p:txBody>
      </p:sp>
      <p:sp>
        <p:nvSpPr>
          <p:cNvPr id="6" name="Freccia a destra rientrata 5"/>
          <p:cNvSpPr/>
          <p:nvPr/>
        </p:nvSpPr>
        <p:spPr>
          <a:xfrm>
            <a:off x="1745098" y="3942744"/>
            <a:ext cx="8701799" cy="2322291"/>
          </a:xfrm>
          <a:prstGeom prst="notchedRightArrow">
            <a:avLst/>
          </a:prstGeom>
          <a:solidFill>
            <a:srgbClr val="FFC000"/>
          </a:solidFill>
          <a:ln>
            <a:solidFill>
              <a:srgbClr val="FFC000"/>
            </a:solidFill>
          </a:ln>
          <a:effectLst/>
        </p:spPr>
        <p:style>
          <a:lnRef idx="0">
            <a:scrgbClr r="0" g="0" b="0"/>
          </a:lnRef>
          <a:fillRef idx="1">
            <a:scrgbClr r="0" g="0" b="0"/>
          </a:fillRef>
          <a:effectRef idx="0">
            <a:scrgbClr r="0" g="0" b="0"/>
          </a:effectRef>
          <a:fontRef idx="minor">
            <a:schemeClr val="dk1">
              <a:hueOff val="0"/>
              <a:satOff val="0"/>
              <a:lumOff val="0"/>
              <a:alphaOff val="0"/>
            </a:schemeClr>
          </a:fontRef>
        </p:style>
      </p:sp>
      <p:sp>
        <p:nvSpPr>
          <p:cNvPr id="7" name="CasellaDiTesto 9"/>
          <p:cNvSpPr txBox="1">
            <a:spLocks noChangeArrowheads="1"/>
          </p:cNvSpPr>
          <p:nvPr/>
        </p:nvSpPr>
        <p:spPr bwMode="auto">
          <a:xfrm>
            <a:off x="1663324" y="5742782"/>
            <a:ext cx="7602539" cy="461661"/>
          </a:xfrm>
          <a:prstGeom prst="rect">
            <a:avLst/>
          </a:prstGeom>
          <a:solidFill>
            <a:srgbClr val="FFFFFF"/>
          </a:solidFill>
          <a:ln w="9525">
            <a:solidFill>
              <a:srgbClr val="FFFFFF"/>
            </a:solidFill>
            <a:miter lim="800000"/>
            <a:headEnd/>
            <a:tailEnd/>
          </a:ln>
          <a:extLst/>
        </p:spPr>
        <p:txBody>
          <a:bodyPr lIns="91426" tIns="45718" rIns="91426" bIns="45718" anchor="ctr">
            <a:spAutoFit/>
          </a:bodyPr>
          <a:lstStyle>
            <a:lvl1pPr eaLnBrk="0" hangingPunct="0">
              <a:defRPr sz="2400">
                <a:solidFill>
                  <a:schemeClr val="tx1"/>
                </a:solidFill>
                <a:latin typeface="Tahoma" pitchFamily="34" charset="0"/>
              </a:defRPr>
            </a:lvl1pPr>
            <a:lvl2pPr marL="742950" indent="-285750" eaLnBrk="0" hangingPunct="0">
              <a:defRPr sz="2400">
                <a:solidFill>
                  <a:schemeClr val="tx1"/>
                </a:solidFill>
                <a:latin typeface="Tahoma" pitchFamily="34" charset="0"/>
              </a:defRPr>
            </a:lvl2pPr>
            <a:lvl3pPr marL="1143000" indent="-228600" eaLnBrk="0" hangingPunct="0">
              <a:defRPr sz="2400">
                <a:solidFill>
                  <a:schemeClr val="tx1"/>
                </a:solidFill>
                <a:latin typeface="Tahoma" pitchFamily="34" charset="0"/>
              </a:defRPr>
            </a:lvl3pPr>
            <a:lvl4pPr marL="1600200" indent="-228600" eaLnBrk="0" hangingPunct="0">
              <a:defRPr sz="2400">
                <a:solidFill>
                  <a:schemeClr val="tx1"/>
                </a:solidFill>
                <a:latin typeface="Tahoma" pitchFamily="34" charset="0"/>
              </a:defRPr>
            </a:lvl4pPr>
            <a:lvl5pPr marL="2057400" indent="-228600" eaLnBrk="0" hangingPunct="0">
              <a:defRPr sz="2400">
                <a:solidFill>
                  <a:schemeClr val="tx1"/>
                </a:solidFill>
                <a:latin typeface="Tahoma" pitchFamily="34" charset="0"/>
              </a:defRPr>
            </a:lvl5pPr>
            <a:lvl6pPr marL="2514600" indent="-228600" eaLnBrk="0" fontAlgn="base" hangingPunct="0">
              <a:spcBef>
                <a:spcPct val="0"/>
              </a:spcBef>
              <a:spcAft>
                <a:spcPct val="0"/>
              </a:spcAft>
              <a:defRPr sz="2400">
                <a:solidFill>
                  <a:schemeClr val="tx1"/>
                </a:solidFill>
                <a:latin typeface="Tahoma" pitchFamily="34" charset="0"/>
              </a:defRPr>
            </a:lvl6pPr>
            <a:lvl7pPr marL="2971800" indent="-228600" eaLnBrk="0" fontAlgn="base" hangingPunct="0">
              <a:spcBef>
                <a:spcPct val="0"/>
              </a:spcBef>
              <a:spcAft>
                <a:spcPct val="0"/>
              </a:spcAft>
              <a:defRPr sz="2400">
                <a:solidFill>
                  <a:schemeClr val="tx1"/>
                </a:solidFill>
                <a:latin typeface="Tahoma" pitchFamily="34" charset="0"/>
              </a:defRPr>
            </a:lvl7pPr>
            <a:lvl8pPr marL="3429000" indent="-228600" eaLnBrk="0" fontAlgn="base" hangingPunct="0">
              <a:spcBef>
                <a:spcPct val="0"/>
              </a:spcBef>
              <a:spcAft>
                <a:spcPct val="0"/>
              </a:spcAft>
              <a:defRPr sz="2400">
                <a:solidFill>
                  <a:schemeClr val="tx1"/>
                </a:solidFill>
                <a:latin typeface="Tahoma" pitchFamily="34" charset="0"/>
              </a:defRPr>
            </a:lvl8pPr>
            <a:lvl9pPr marL="3886200" indent="-228600" eaLnBrk="0" fontAlgn="base" hangingPunct="0">
              <a:spcBef>
                <a:spcPct val="0"/>
              </a:spcBef>
              <a:spcAft>
                <a:spcPct val="0"/>
              </a:spcAft>
              <a:defRPr sz="2400">
                <a:solidFill>
                  <a:schemeClr val="tx1"/>
                </a:solidFill>
                <a:latin typeface="Tahoma" pitchFamily="34" charset="0"/>
              </a:defRPr>
            </a:lvl9pPr>
          </a:lstStyle>
          <a:p>
            <a:pPr algn="ctr" defTabSz="914241" eaLnBrk="1" hangingPunct="1">
              <a:buClrTx/>
              <a:defRPr/>
            </a:pPr>
            <a:r>
              <a:rPr lang="it-IT" altLang="it-IT" dirty="0">
                <a:solidFill>
                  <a:srgbClr val="0F1941"/>
                </a:solidFill>
              </a:rPr>
              <a:t>contratto a tempo indeterminato</a:t>
            </a:r>
          </a:p>
        </p:txBody>
      </p:sp>
      <p:cxnSp>
        <p:nvCxnSpPr>
          <p:cNvPr id="9" name="Connettore 2 8"/>
          <p:cNvCxnSpPr/>
          <p:nvPr/>
        </p:nvCxnSpPr>
        <p:spPr>
          <a:xfrm flipH="1" flipV="1">
            <a:off x="2634558" y="4128380"/>
            <a:ext cx="9054" cy="149382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 name="CasellaDiTesto 10"/>
          <p:cNvSpPr txBox="1"/>
          <p:nvPr/>
        </p:nvSpPr>
        <p:spPr>
          <a:xfrm>
            <a:off x="1690483" y="3711911"/>
            <a:ext cx="1982709" cy="276999"/>
          </a:xfrm>
          <a:prstGeom prst="rect">
            <a:avLst/>
          </a:prstGeom>
          <a:noFill/>
        </p:spPr>
        <p:txBody>
          <a:bodyPr wrap="square" rtlCol="0">
            <a:spAutoFit/>
          </a:bodyPr>
          <a:lstStyle/>
          <a:p>
            <a:r>
              <a:rPr lang="it-IT" sz="1200" dirty="0" smtClean="0"/>
              <a:t>Periodo di prova recesso</a:t>
            </a:r>
            <a:endParaRPr lang="it-IT" sz="1200" dirty="0"/>
          </a:p>
        </p:txBody>
      </p:sp>
      <p:cxnSp>
        <p:nvCxnSpPr>
          <p:cNvPr id="13" name="Connettore 2 12"/>
          <p:cNvCxnSpPr/>
          <p:nvPr/>
        </p:nvCxnSpPr>
        <p:spPr>
          <a:xfrm flipV="1">
            <a:off x="5160475" y="3942745"/>
            <a:ext cx="0" cy="109098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 name="CasellaDiTesto 14"/>
          <p:cNvSpPr txBox="1"/>
          <p:nvPr/>
        </p:nvSpPr>
        <p:spPr>
          <a:xfrm>
            <a:off x="4396284" y="3481079"/>
            <a:ext cx="2136617" cy="461665"/>
          </a:xfrm>
          <a:prstGeom prst="rect">
            <a:avLst/>
          </a:prstGeom>
          <a:noFill/>
        </p:spPr>
        <p:txBody>
          <a:bodyPr wrap="square" rtlCol="0">
            <a:spAutoFit/>
          </a:bodyPr>
          <a:lstStyle/>
          <a:p>
            <a:r>
              <a:rPr lang="it-IT" sz="1200" dirty="0" smtClean="0"/>
              <a:t>Possibilità di recesso anticipato: </a:t>
            </a:r>
            <a:r>
              <a:rPr lang="it-IT" sz="1200" dirty="0" smtClean="0">
                <a:solidFill>
                  <a:srgbClr val="2175D9"/>
                </a:solidFill>
              </a:rPr>
              <a:t>penale</a:t>
            </a:r>
            <a:endParaRPr lang="it-IT" sz="1200" dirty="0">
              <a:solidFill>
                <a:srgbClr val="2175D9"/>
              </a:solidFill>
            </a:endParaRPr>
          </a:p>
        </p:txBody>
      </p:sp>
      <p:sp>
        <p:nvSpPr>
          <p:cNvPr id="16" name="CasellaDiTesto 15"/>
          <p:cNvSpPr txBox="1"/>
          <p:nvPr/>
        </p:nvSpPr>
        <p:spPr>
          <a:xfrm>
            <a:off x="4667887" y="5103890"/>
            <a:ext cx="1865014" cy="307777"/>
          </a:xfrm>
          <a:prstGeom prst="rect">
            <a:avLst/>
          </a:prstGeom>
          <a:noFill/>
        </p:spPr>
        <p:txBody>
          <a:bodyPr wrap="square" rtlCol="0">
            <a:spAutoFit/>
          </a:bodyPr>
          <a:lstStyle/>
          <a:p>
            <a:r>
              <a:rPr lang="it-IT" sz="1400" dirty="0" smtClean="0">
                <a:solidFill>
                  <a:srgbClr val="2175D9"/>
                </a:solidFill>
              </a:rPr>
              <a:t>formazione</a:t>
            </a:r>
            <a:endParaRPr lang="it-IT" sz="1400" dirty="0">
              <a:solidFill>
                <a:srgbClr val="2175D9"/>
              </a:solidFill>
            </a:endParaRPr>
          </a:p>
        </p:txBody>
      </p:sp>
      <p:cxnSp>
        <p:nvCxnSpPr>
          <p:cNvPr id="20" name="Connettore 2 19"/>
          <p:cNvCxnSpPr/>
          <p:nvPr/>
        </p:nvCxnSpPr>
        <p:spPr>
          <a:xfrm flipV="1">
            <a:off x="7369521" y="4219744"/>
            <a:ext cx="0" cy="140245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1" name="CasellaDiTesto 20"/>
          <p:cNvSpPr txBox="1"/>
          <p:nvPr/>
        </p:nvSpPr>
        <p:spPr>
          <a:xfrm>
            <a:off x="6898741" y="3573413"/>
            <a:ext cx="1711105" cy="646331"/>
          </a:xfrm>
          <a:prstGeom prst="rect">
            <a:avLst/>
          </a:prstGeom>
          <a:noFill/>
        </p:spPr>
        <p:txBody>
          <a:bodyPr wrap="square" rtlCol="0">
            <a:spAutoFit/>
          </a:bodyPr>
          <a:lstStyle/>
          <a:p>
            <a:r>
              <a:rPr lang="it-IT" sz="1200" dirty="0" smtClean="0"/>
              <a:t>Data fine apprendistato: </a:t>
            </a:r>
            <a:r>
              <a:rPr lang="it-IT" sz="1200" dirty="0" smtClean="0">
                <a:solidFill>
                  <a:srgbClr val="2175D9"/>
                </a:solidFill>
              </a:rPr>
              <a:t>recesso</a:t>
            </a:r>
            <a:endParaRPr lang="it-IT" sz="1200" dirty="0">
              <a:solidFill>
                <a:srgbClr val="2175D9"/>
              </a:solidFill>
            </a:endParaRPr>
          </a:p>
        </p:txBody>
      </p:sp>
      <p:sp>
        <p:nvSpPr>
          <p:cNvPr id="22" name="CasellaDiTesto 21"/>
          <p:cNvSpPr txBox="1"/>
          <p:nvPr/>
        </p:nvSpPr>
        <p:spPr>
          <a:xfrm>
            <a:off x="8215953" y="4780723"/>
            <a:ext cx="1598004" cy="646331"/>
          </a:xfrm>
          <a:prstGeom prst="rect">
            <a:avLst/>
          </a:prstGeom>
          <a:noFill/>
        </p:spPr>
        <p:txBody>
          <a:bodyPr wrap="square" rtlCol="0">
            <a:spAutoFit/>
          </a:bodyPr>
          <a:lstStyle/>
          <a:p>
            <a:r>
              <a:rPr lang="it-IT" dirty="0" smtClean="0">
                <a:solidFill>
                  <a:srgbClr val="2175D9"/>
                </a:solidFill>
              </a:rPr>
              <a:t>Prosecuzione contratto</a:t>
            </a:r>
            <a:endParaRPr lang="it-IT" dirty="0">
              <a:solidFill>
                <a:srgbClr val="2175D9"/>
              </a:solidFill>
            </a:endParaRPr>
          </a:p>
        </p:txBody>
      </p:sp>
    </p:spTree>
    <p:extLst>
      <p:ext uri="{BB962C8B-B14F-4D97-AF65-F5344CB8AC3E}">
        <p14:creationId xmlns:p14="http://schemas.microsoft.com/office/powerpoint/2010/main" val="315648170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ltLang="it-IT" sz="2800" dirty="0" smtClean="0">
                <a:solidFill>
                  <a:srgbClr val="0F1941"/>
                </a:solidFill>
              </a:rPr>
              <a:t>vantaggi </a:t>
            </a:r>
            <a:r>
              <a:rPr lang="it-IT" altLang="it-IT" sz="2800" dirty="0">
                <a:solidFill>
                  <a:srgbClr val="0F1941"/>
                </a:solidFill>
              </a:rPr>
              <a:t>contrattuali</a:t>
            </a:r>
            <a:r>
              <a:rPr lang="it-IT" altLang="it-IT" sz="2800" dirty="0">
                <a:solidFill>
                  <a:srgbClr val="0F1941"/>
                </a:solidFill>
                <a:latin typeface="Calibri" pitchFamily="34" charset="0"/>
              </a:rPr>
              <a:t>.</a:t>
            </a:r>
            <a:r>
              <a:rPr lang="it-IT" altLang="it-IT" sz="3600" b="1" dirty="0">
                <a:solidFill>
                  <a:srgbClr val="002060"/>
                </a:solidFill>
                <a:latin typeface="Calibri" pitchFamily="34" charset="0"/>
              </a:rPr>
              <a:t/>
            </a:r>
            <a:br>
              <a:rPr lang="it-IT" altLang="it-IT" sz="3600" b="1" dirty="0">
                <a:solidFill>
                  <a:srgbClr val="002060"/>
                </a:solidFill>
                <a:latin typeface="Calibri" pitchFamily="34" charset="0"/>
              </a:rPr>
            </a:br>
            <a:endParaRPr lang="it-IT"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25</a:t>
            </a:fld>
            <a:endParaRPr lang="en-US" dirty="0"/>
          </a:p>
        </p:txBody>
      </p:sp>
      <p:sp>
        <p:nvSpPr>
          <p:cNvPr id="5" name="Rettangolo 4"/>
          <p:cNvSpPr/>
          <p:nvPr/>
        </p:nvSpPr>
        <p:spPr bwMode="auto">
          <a:xfrm>
            <a:off x="814766" y="2663119"/>
            <a:ext cx="7742380" cy="773112"/>
          </a:xfrm>
          <a:prstGeom prst="rect">
            <a:avLst/>
          </a:prstGeom>
          <a:solidFill>
            <a:srgbClr val="FFB511"/>
          </a:solidFill>
          <a:ln>
            <a:noFill/>
          </a:ln>
          <a:effectLst/>
        </p:spPr>
        <p:txBody>
          <a:bodyPr lIns="612957" tIns="40640" rIns="40640" bIns="40640" spcCol="1270" anchor="ctr"/>
          <a:lstStyle/>
          <a:p>
            <a:pPr defTabSz="711078">
              <a:lnSpc>
                <a:spcPct val="90000"/>
              </a:lnSpc>
              <a:spcAft>
                <a:spcPct val="35000"/>
              </a:spcAft>
              <a:buClrTx/>
              <a:defRPr/>
            </a:pPr>
            <a:r>
              <a:rPr lang="it-IT" sz="1400" dirty="0" err="1" smtClean="0">
                <a:solidFill>
                  <a:srgbClr val="FFFFFF"/>
                </a:solidFill>
                <a:latin typeface="Tahoma" panose="020B0604030504040204" pitchFamily="34" charset="0"/>
                <a:ea typeface="Tahoma" panose="020B0604030504040204" pitchFamily="34" charset="0"/>
                <a:cs typeface="Tahoma" panose="020B0604030504040204" pitchFamily="34" charset="0"/>
              </a:rPr>
              <a:t>sottoinquadramento</a:t>
            </a: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 </a:t>
            </a:r>
            <a:r>
              <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rPr>
              <a:t>della risorsa fino a 2 livelli inferiori a </a:t>
            </a: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quello </a:t>
            </a:r>
            <a:r>
              <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rPr>
              <a:t>di destinazione (o progressione percentuale retributiva)</a:t>
            </a:r>
          </a:p>
        </p:txBody>
      </p:sp>
      <p:sp>
        <p:nvSpPr>
          <p:cNvPr id="6" name="Rettangolo 5"/>
          <p:cNvSpPr/>
          <p:nvPr/>
        </p:nvSpPr>
        <p:spPr bwMode="auto">
          <a:xfrm>
            <a:off x="814766" y="3436231"/>
            <a:ext cx="7742380" cy="771525"/>
          </a:xfrm>
          <a:prstGeom prst="rect">
            <a:avLst/>
          </a:prstGeom>
          <a:solidFill>
            <a:srgbClr val="6BA5B4"/>
          </a:solidFill>
          <a:ln>
            <a:noFill/>
          </a:ln>
          <a:effectLst/>
        </p:spPr>
        <p:txBody>
          <a:bodyPr lIns="612957" tIns="40640" rIns="40640" bIns="40640" spcCol="1270" anchor="ctr"/>
          <a:lstStyle/>
          <a:p>
            <a:pPr defTabSz="711078">
              <a:lnSpc>
                <a:spcPct val="90000"/>
              </a:lnSpc>
              <a:spcAft>
                <a:spcPct val="35000"/>
              </a:spcAft>
              <a:buClrTx/>
              <a:defRPr/>
            </a:pP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possibilità </a:t>
            </a:r>
            <a:r>
              <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rPr>
              <a:t>di recesso al termine del </a:t>
            </a: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contratto senza motivazione</a:t>
            </a:r>
            <a:endPar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grpSp>
        <p:nvGrpSpPr>
          <p:cNvPr id="7" name="Gruppo 6"/>
          <p:cNvGrpSpPr>
            <a:grpSpLocks/>
          </p:cNvGrpSpPr>
          <p:nvPr/>
        </p:nvGrpSpPr>
        <p:grpSpPr bwMode="auto">
          <a:xfrm>
            <a:off x="814766" y="4207756"/>
            <a:ext cx="7742381" cy="1913755"/>
            <a:chOff x="566216" y="3138828"/>
            <a:chExt cx="5773922" cy="1593380"/>
          </a:xfrm>
          <a:solidFill>
            <a:srgbClr val="E74536"/>
          </a:solidFill>
        </p:grpSpPr>
        <p:sp>
          <p:nvSpPr>
            <p:cNvPr id="8" name="Rettangolo 7"/>
            <p:cNvSpPr/>
            <p:nvPr/>
          </p:nvSpPr>
          <p:spPr>
            <a:xfrm>
              <a:off x="566216" y="3138828"/>
              <a:ext cx="5773921" cy="1593380"/>
            </a:xfrm>
            <a:prstGeom prst="rect">
              <a:avLst/>
            </a:prstGeom>
            <a:grpFill/>
            <a:ln w="25400" cap="flat" cmpd="sng" algn="ctr">
              <a:solidFill>
                <a:srgbClr val="FFFFFF">
                  <a:hueOff val="0"/>
                  <a:satOff val="0"/>
                  <a:lumOff val="0"/>
                  <a:alphaOff val="0"/>
                </a:srgbClr>
              </a:solidFill>
              <a:prstDash val="solid"/>
            </a:ln>
            <a:effectLst/>
          </p:spPr>
        </p:sp>
        <p:sp>
          <p:nvSpPr>
            <p:cNvPr id="9" name="Rettangolo 8"/>
            <p:cNvSpPr/>
            <p:nvPr/>
          </p:nvSpPr>
          <p:spPr>
            <a:xfrm>
              <a:off x="566217" y="3138828"/>
              <a:ext cx="5773921" cy="1593380"/>
            </a:xfrm>
            <a:prstGeom prst="rect">
              <a:avLst/>
            </a:prstGeom>
            <a:grpFill/>
            <a:ln>
              <a:noFill/>
            </a:ln>
            <a:effectLst/>
          </p:spPr>
          <p:txBody>
            <a:bodyPr lIns="612957" tIns="40640" rIns="40640" bIns="40640" spcCol="1270" anchor="ctr"/>
            <a:lstStyle/>
            <a:p>
              <a:pPr defTabSz="711078">
                <a:lnSpc>
                  <a:spcPct val="90000"/>
                </a:lnSpc>
                <a:spcAft>
                  <a:spcPct val="35000"/>
                </a:spcAft>
                <a:buClrTx/>
                <a:defRPr/>
              </a:pPr>
              <a:endParaRPr lang="it-IT" sz="1600" dirty="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grpSp>
      <p:sp>
        <p:nvSpPr>
          <p:cNvPr id="10" name="CasellaDiTesto 9"/>
          <p:cNvSpPr txBox="1"/>
          <p:nvPr/>
        </p:nvSpPr>
        <p:spPr>
          <a:xfrm>
            <a:off x="1419366" y="4391122"/>
            <a:ext cx="5986161" cy="1446550"/>
          </a:xfrm>
          <a:prstGeom prst="rect">
            <a:avLst/>
          </a:prstGeom>
          <a:noFill/>
        </p:spPr>
        <p:txBody>
          <a:bodyPr wrap="square" rtlCol="0">
            <a:spAutoFit/>
          </a:bodyPr>
          <a:lstStyle/>
          <a:p>
            <a:pPr defTabSz="914241">
              <a:defRPr/>
            </a:pPr>
            <a:r>
              <a:rPr lang="it-IT" sz="1400" dirty="0">
                <a:solidFill>
                  <a:sysClr val="window" lastClr="FFFFFF"/>
                </a:solidFill>
              </a:rPr>
              <a:t>l’apprendista non viene computato nei limiti numerici previsti da leggi e dai CCNL per l’applicazione di specifiche normative ed istituti, fatte salve le diverse previsioni di legge o di contratto collettivo </a:t>
            </a:r>
          </a:p>
          <a:p>
            <a:pPr defTabSz="914241">
              <a:defRPr/>
            </a:pPr>
            <a:r>
              <a:rPr lang="it-IT" sz="1400" dirty="0">
                <a:solidFill>
                  <a:sysClr val="window" lastClr="FFFFFF"/>
                </a:solidFill>
              </a:rPr>
              <a:t>(ad es. assunzioni obbligatorie ex L. 68 /1999 o art. 18 dello Statuto dei Lavoratori)</a:t>
            </a:r>
          </a:p>
          <a:p>
            <a:endParaRPr lang="it-IT" dirty="0"/>
          </a:p>
        </p:txBody>
      </p:sp>
      <p:sp>
        <p:nvSpPr>
          <p:cNvPr id="11" name="Rettangolo 10"/>
          <p:cNvSpPr/>
          <p:nvPr/>
        </p:nvSpPr>
        <p:spPr bwMode="auto">
          <a:xfrm>
            <a:off x="814766" y="1316919"/>
            <a:ext cx="7742380" cy="1346200"/>
          </a:xfrm>
          <a:prstGeom prst="rect">
            <a:avLst/>
          </a:prstGeom>
          <a:solidFill>
            <a:srgbClr val="2175D9"/>
          </a:solidFill>
          <a:ln>
            <a:noFill/>
          </a:ln>
          <a:effectLst/>
        </p:spPr>
        <p:txBody>
          <a:bodyPr lIns="612957" tIns="40640" rIns="40640" bIns="40640" spcCol="1270" anchor="ctr"/>
          <a:lstStyle/>
          <a:p>
            <a:pPr defTabSz="711078">
              <a:lnSpc>
                <a:spcPct val="90000"/>
              </a:lnSpc>
              <a:spcAft>
                <a:spcPct val="35000"/>
              </a:spcAft>
              <a:buClrTx/>
              <a:defRPr/>
            </a:pPr>
            <a:endPar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sp>
        <p:nvSpPr>
          <p:cNvPr id="12" name="CasellaDiTesto 11"/>
          <p:cNvSpPr txBox="1"/>
          <p:nvPr/>
        </p:nvSpPr>
        <p:spPr>
          <a:xfrm>
            <a:off x="1419366" y="1470501"/>
            <a:ext cx="6303309" cy="1101840"/>
          </a:xfrm>
          <a:prstGeom prst="rect">
            <a:avLst/>
          </a:prstGeom>
          <a:noFill/>
        </p:spPr>
        <p:txBody>
          <a:bodyPr wrap="square" rtlCol="0">
            <a:spAutoFit/>
          </a:bodyPr>
          <a:lstStyle/>
          <a:p>
            <a:pPr defTabSz="711078">
              <a:lnSpc>
                <a:spcPct val="90000"/>
              </a:lnSpc>
              <a:spcAft>
                <a:spcPct val="35000"/>
              </a:spcAft>
              <a:buClrTx/>
              <a:defRPr/>
            </a:pP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INPS </a:t>
            </a:r>
            <a:r>
              <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rPr>
              <a:t>pari all’ 11,31% per l’intero periodo di apprendistato e per i primi 12 mesi successivi alla </a:t>
            </a: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conferma</a:t>
            </a:r>
            <a:endPar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endParaRPr>
          </a:p>
          <a:p>
            <a:pPr defTabSz="711078">
              <a:lnSpc>
                <a:spcPct val="90000"/>
              </a:lnSpc>
              <a:spcAft>
                <a:spcPct val="35000"/>
              </a:spcAft>
              <a:buClrTx/>
              <a:defRPr/>
            </a:pPr>
            <a:r>
              <a:rPr lang="it-IT" sz="1400" dirty="0" smtClean="0">
                <a:solidFill>
                  <a:srgbClr val="FFFFFF"/>
                </a:solidFill>
                <a:latin typeface="Tahoma" panose="020B0604030504040204" pitchFamily="34" charset="0"/>
                <a:ea typeface="Tahoma" panose="020B0604030504040204" pitchFamily="34" charset="0"/>
                <a:cs typeface="Tahoma" panose="020B0604030504040204" pitchFamily="34" charset="0"/>
              </a:rPr>
              <a:t>INAIL </a:t>
            </a:r>
            <a:r>
              <a:rPr lang="it-IT" sz="1400" dirty="0">
                <a:solidFill>
                  <a:srgbClr val="FFFFFF"/>
                </a:solidFill>
                <a:latin typeface="Tahoma" panose="020B0604030504040204" pitchFamily="34" charset="0"/>
                <a:ea typeface="Tahoma" panose="020B0604030504040204" pitchFamily="34" charset="0"/>
                <a:cs typeface="Tahoma" panose="020B0604030504040204" pitchFamily="34" charset="0"/>
              </a:rPr>
              <a:t>a 0/000 per il  periodo di apprendistato</a:t>
            </a:r>
          </a:p>
          <a:p>
            <a:endParaRPr lang="it-IT" dirty="0"/>
          </a:p>
        </p:txBody>
      </p:sp>
    </p:spTree>
    <p:extLst>
      <p:ext uri="{BB962C8B-B14F-4D97-AF65-F5344CB8AC3E}">
        <p14:creationId xmlns:p14="http://schemas.microsoft.com/office/powerpoint/2010/main" val="162761670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defRPr/>
            </a:pPr>
            <a:r>
              <a:rPr lang="it-IT" altLang="it-IT" sz="2800" dirty="0" smtClean="0">
                <a:solidFill>
                  <a:srgbClr val="0F1941"/>
                </a:solidFill>
                <a:latin typeface="Tahoma" pitchFamily="34" charset="0"/>
                <a:ea typeface="+mn-ea"/>
                <a:cs typeface="Tahoma" pitchFamily="34" charset="0"/>
                <a:sym typeface="Tahoma" pitchFamily="34" charset="0"/>
              </a:rPr>
              <a:t>apprendistato </a:t>
            </a:r>
            <a:r>
              <a:rPr lang="it-IT" altLang="it-IT" sz="2800" dirty="0">
                <a:solidFill>
                  <a:srgbClr val="0F1941"/>
                </a:solidFill>
                <a:latin typeface="Tahoma" pitchFamily="34" charset="0"/>
                <a:ea typeface="+mn-ea"/>
                <a:cs typeface="Tahoma" pitchFamily="34" charset="0"/>
                <a:sym typeface="Tahoma" pitchFamily="34" charset="0"/>
              </a:rPr>
              <a:t>in </a:t>
            </a:r>
            <a:r>
              <a:rPr lang="it-IT" altLang="it-IT" sz="2800" dirty="0" smtClean="0">
                <a:solidFill>
                  <a:srgbClr val="0F1941"/>
                </a:solidFill>
                <a:latin typeface="Tahoma" pitchFamily="34" charset="0"/>
                <a:ea typeface="+mn-ea"/>
                <a:cs typeface="Tahoma" pitchFamily="34" charset="0"/>
                <a:sym typeface="Tahoma" pitchFamily="34" charset="0"/>
              </a:rPr>
              <a:t>somministrazione. </a:t>
            </a:r>
            <a:r>
              <a:rPr lang="it-IT" altLang="it-IT" sz="2800" dirty="0" smtClean="0">
                <a:solidFill>
                  <a:srgbClr val="002060"/>
                </a:solidFill>
                <a:latin typeface="Tahoma" pitchFamily="34" charset="0"/>
                <a:ea typeface="+mn-ea"/>
                <a:cs typeface="Tahoma" pitchFamily="34" charset="0"/>
                <a:sym typeface="Tahoma" pitchFamily="34" charset="0"/>
              </a:rPr>
              <a:t/>
            </a:r>
            <a:br>
              <a:rPr lang="it-IT" altLang="it-IT" sz="2800" dirty="0" smtClean="0">
                <a:solidFill>
                  <a:srgbClr val="002060"/>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i </a:t>
            </a:r>
            <a:r>
              <a:rPr lang="it-IT" altLang="it-IT" sz="2400" dirty="0">
                <a:solidFill>
                  <a:srgbClr val="2175D9"/>
                </a:solidFill>
                <a:latin typeface="Tahoma" pitchFamily="34" charset="0"/>
                <a:ea typeface="+mn-ea"/>
                <a:cs typeface="Tahoma" pitchFamily="34" charset="0"/>
                <a:sym typeface="Tahoma" pitchFamily="34" charset="0"/>
              </a:rPr>
              <a:t>servizi </a:t>
            </a:r>
            <a:r>
              <a:rPr lang="it-IT" altLang="it-IT" sz="2400" dirty="0" err="1">
                <a:solidFill>
                  <a:srgbClr val="2175D9"/>
                </a:solidFill>
                <a:latin typeface="Tahoma" pitchFamily="34" charset="0"/>
                <a:ea typeface="+mn-ea"/>
                <a:cs typeface="Tahoma" pitchFamily="34" charset="0"/>
                <a:sym typeface="Tahoma" pitchFamily="34" charset="0"/>
              </a:rPr>
              <a:t>r</a:t>
            </a:r>
            <a:r>
              <a:rPr lang="it-IT" altLang="it-IT" sz="2400" dirty="0" err="1" smtClean="0">
                <a:solidFill>
                  <a:srgbClr val="2175D9"/>
                </a:solidFill>
                <a:latin typeface="Tahoma" pitchFamily="34" charset="0"/>
                <a:ea typeface="+mn-ea"/>
                <a:cs typeface="Tahoma" pitchFamily="34" charset="0"/>
                <a:sym typeface="Tahoma" pitchFamily="34" charset="0"/>
              </a:rPr>
              <a:t>andstad</a:t>
            </a:r>
            <a:r>
              <a:rPr lang="it-IT" altLang="it-IT" sz="2400" dirty="0" smtClean="0">
                <a:solidFill>
                  <a:srgbClr val="2175D9"/>
                </a:solidFill>
                <a:latin typeface="Tahoma" pitchFamily="34" charset="0"/>
                <a:ea typeface="+mn-ea"/>
                <a:cs typeface="Tahoma" pitchFamily="34" charset="0"/>
                <a:sym typeface="Tahoma" pitchFamily="34" charset="0"/>
              </a:rPr>
              <a:t>.</a:t>
            </a:r>
            <a:r>
              <a:rPr lang="nl-NL" altLang="it-IT" sz="2300" b="1" dirty="0">
                <a:solidFill>
                  <a:srgbClr val="002060"/>
                </a:solidFill>
                <a:latin typeface="Tahoma" panose="020B0604030504040204" pitchFamily="34" charset="0"/>
                <a:ea typeface="Tahoma" panose="020B0604030504040204" pitchFamily="34" charset="0"/>
                <a:cs typeface="Tahoma" panose="020B0604030504040204" pitchFamily="34" charset="0"/>
              </a:rPr>
              <a:t/>
            </a:r>
            <a:br>
              <a:rPr lang="nl-NL" altLang="it-IT" sz="2300" b="1" dirty="0">
                <a:solidFill>
                  <a:srgbClr val="002060"/>
                </a:solidFill>
                <a:latin typeface="Tahoma" panose="020B0604030504040204" pitchFamily="34" charset="0"/>
                <a:ea typeface="Tahoma" panose="020B0604030504040204" pitchFamily="34" charset="0"/>
                <a:cs typeface="Tahoma" panose="020B0604030504040204" pitchFamily="34" charset="0"/>
              </a:rPr>
            </a:br>
            <a:endParaRPr lang="it-IT" dirty="0"/>
          </a:p>
        </p:txBody>
      </p:sp>
      <p:sp>
        <p:nvSpPr>
          <p:cNvPr id="3" name="Segnaposto contenuto 2"/>
          <p:cNvSpPr>
            <a:spLocks noGrp="1"/>
          </p:cNvSpPr>
          <p:nvPr>
            <p:ph idx="1"/>
          </p:nvPr>
        </p:nvSpPr>
        <p:spPr/>
        <p:txBody>
          <a:bodyPr/>
          <a:lstStyle/>
          <a:p>
            <a:pPr marL="0" indent="0">
              <a:buClr>
                <a:srgbClr val="0F1941"/>
              </a:buClr>
              <a:buNone/>
            </a:pPr>
            <a:r>
              <a:rPr lang="it-IT" sz="1600" dirty="0">
                <a:solidFill>
                  <a:srgbClr val="2175D9"/>
                </a:solidFill>
              </a:rPr>
              <a:t>r</a:t>
            </a:r>
            <a:r>
              <a:rPr lang="it-IT" sz="1600" dirty="0" smtClean="0">
                <a:solidFill>
                  <a:srgbClr val="2175D9"/>
                </a:solidFill>
              </a:rPr>
              <a:t>icerca e selezione del candidato</a:t>
            </a:r>
            <a:r>
              <a:rPr lang="it-IT" sz="1400" dirty="0" smtClean="0">
                <a:solidFill>
                  <a:srgbClr val="2175D9"/>
                </a:solidFill>
              </a:rPr>
              <a:t>:</a:t>
            </a:r>
          </a:p>
          <a:p>
            <a:pPr marL="342900" lvl="1" indent="-342900" defTabSz="488866">
              <a:lnSpc>
                <a:spcPct val="90000"/>
              </a:lnSpc>
              <a:spcAft>
                <a:spcPct val="15000"/>
              </a:spcAft>
              <a:buClrTx/>
              <a:buFont typeface="+mj-lt"/>
              <a:buAutoNum type="arabicPeriod"/>
              <a:defRPr/>
            </a:pPr>
            <a:r>
              <a:rPr lang="it-IT" sz="1200" dirty="0" smtClean="0">
                <a:solidFill>
                  <a:srgbClr val="0F1941"/>
                </a:solidFill>
                <a:latin typeface="Tahoma" pitchFamily="34" charset="0"/>
                <a:ea typeface="Tahoma" pitchFamily="34" charset="0"/>
                <a:cs typeface="Tahoma" pitchFamily="34" charset="0"/>
              </a:rPr>
              <a:t>pluriennale </a:t>
            </a:r>
            <a:r>
              <a:rPr lang="it-IT" sz="1200" dirty="0">
                <a:solidFill>
                  <a:srgbClr val="0F1941"/>
                </a:solidFill>
                <a:latin typeface="Tahoma" pitchFamily="34" charset="0"/>
                <a:ea typeface="Tahoma" pitchFamily="34" charset="0"/>
                <a:cs typeface="Tahoma" pitchFamily="34" charset="0"/>
              </a:rPr>
              <a:t>esperienza nei servizi HR</a:t>
            </a:r>
          </a:p>
          <a:p>
            <a:pPr marL="342900" lvl="1" indent="-342900" defTabSz="488866">
              <a:lnSpc>
                <a:spcPct val="90000"/>
              </a:lnSpc>
              <a:spcAft>
                <a:spcPct val="15000"/>
              </a:spcAft>
              <a:buClrTx/>
              <a:buFont typeface="+mj-lt"/>
              <a:buAutoNum type="arabicPeriod"/>
              <a:defRPr/>
            </a:pPr>
            <a:r>
              <a:rPr lang="it-IT" sz="1200" dirty="0" smtClean="0">
                <a:solidFill>
                  <a:srgbClr val="0F1941"/>
                </a:solidFill>
                <a:latin typeface="Tahoma" pitchFamily="34" charset="0"/>
                <a:ea typeface="Tahoma" pitchFamily="34" charset="0"/>
                <a:cs typeface="Tahoma" pitchFamily="34" charset="0"/>
              </a:rPr>
              <a:t>divisioni </a:t>
            </a:r>
            <a:r>
              <a:rPr lang="it-IT" sz="1200" dirty="0">
                <a:solidFill>
                  <a:srgbClr val="0F1941"/>
                </a:solidFill>
                <a:latin typeface="Tahoma" pitchFamily="34" charset="0"/>
                <a:ea typeface="Tahoma" pitchFamily="34" charset="0"/>
                <a:cs typeface="Tahoma" pitchFamily="34" charset="0"/>
              </a:rPr>
              <a:t>specializzate in servizi specifici e sinergici </a:t>
            </a:r>
            <a:r>
              <a:rPr lang="it-IT" sz="1200" dirty="0" smtClean="0">
                <a:solidFill>
                  <a:srgbClr val="0F1941"/>
                </a:solidFill>
                <a:latin typeface="Tahoma" pitchFamily="34" charset="0"/>
                <a:ea typeface="Tahoma" pitchFamily="34" charset="0"/>
                <a:cs typeface="Tahoma" pitchFamily="34" charset="0"/>
              </a:rPr>
              <a:t>(</a:t>
            </a:r>
            <a:r>
              <a:rPr lang="it-IT" sz="1200" dirty="0" err="1">
                <a:solidFill>
                  <a:srgbClr val="0F1941"/>
                </a:solidFill>
                <a:latin typeface="Tahoma" pitchFamily="34" charset="0"/>
                <a:ea typeface="Tahoma" pitchFamily="34" charset="0"/>
                <a:cs typeface="Tahoma" pitchFamily="34" charset="0"/>
              </a:rPr>
              <a:t>P</a:t>
            </a:r>
            <a:r>
              <a:rPr lang="it-IT" sz="1200" dirty="0" err="1" smtClean="0">
                <a:solidFill>
                  <a:srgbClr val="0F1941"/>
                </a:solidFill>
                <a:latin typeface="Tahoma" pitchFamily="34" charset="0"/>
                <a:ea typeface="Tahoma" pitchFamily="34" charset="0"/>
                <a:cs typeface="Tahoma" pitchFamily="34" charset="0"/>
              </a:rPr>
              <a:t>rofessionals</a:t>
            </a:r>
            <a:r>
              <a:rPr lang="it-IT" sz="1200" dirty="0">
                <a:solidFill>
                  <a:srgbClr val="0F1941"/>
                </a:solidFill>
                <a:latin typeface="Tahoma" pitchFamily="34" charset="0"/>
                <a:ea typeface="Tahoma" pitchFamily="34" charset="0"/>
                <a:cs typeface="Tahoma" pitchFamily="34" charset="0"/>
              </a:rPr>
              <a:t>, HRSS, </a:t>
            </a:r>
            <a:r>
              <a:rPr lang="it-IT" sz="1200" dirty="0" err="1">
                <a:solidFill>
                  <a:srgbClr val="0F1941"/>
                </a:solidFill>
                <a:latin typeface="Tahoma" pitchFamily="34" charset="0"/>
                <a:ea typeface="Tahoma" pitchFamily="34" charset="0"/>
                <a:cs typeface="Tahoma" pitchFamily="34" charset="0"/>
              </a:rPr>
              <a:t>S</a:t>
            </a:r>
            <a:r>
              <a:rPr lang="it-IT" sz="1200" dirty="0" err="1" smtClean="0">
                <a:solidFill>
                  <a:srgbClr val="0F1941"/>
                </a:solidFill>
                <a:latin typeface="Tahoma" pitchFamily="34" charset="0"/>
                <a:ea typeface="Tahoma" pitchFamily="34" charset="0"/>
                <a:cs typeface="Tahoma" pitchFamily="34" charset="0"/>
              </a:rPr>
              <a:t>pecialties</a:t>
            </a:r>
            <a:r>
              <a:rPr lang="it-IT" sz="1200" dirty="0">
                <a:solidFill>
                  <a:srgbClr val="0F1941"/>
                </a:solidFill>
                <a:latin typeface="Tahoma" pitchFamily="34" charset="0"/>
                <a:ea typeface="Tahoma" pitchFamily="34" charset="0"/>
                <a:cs typeface="Tahoma" pitchFamily="34" charset="0"/>
              </a:rPr>
              <a:t>) </a:t>
            </a:r>
          </a:p>
          <a:p>
            <a:pPr marL="0" indent="0">
              <a:buClr>
                <a:srgbClr val="0F1941"/>
              </a:buClr>
              <a:buNone/>
            </a:pPr>
            <a:r>
              <a:rPr lang="it-IT" sz="1600" dirty="0" smtClean="0">
                <a:solidFill>
                  <a:srgbClr val="2175D9"/>
                </a:solidFill>
              </a:rPr>
              <a:t>consulenza legale: </a:t>
            </a:r>
          </a:p>
          <a:p>
            <a:pPr marL="342900" lvl="1" indent="-342900" defTabSz="488866">
              <a:lnSpc>
                <a:spcPct val="90000"/>
              </a:lnSpc>
              <a:spcAft>
                <a:spcPct val="15000"/>
              </a:spcAft>
              <a:buClr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studio </a:t>
            </a:r>
            <a:r>
              <a:rPr lang="it-IT" sz="1200" dirty="0">
                <a:solidFill>
                  <a:srgbClr val="0F1941"/>
                </a:solidFill>
                <a:latin typeface="Tahoma" pitchFamily="34" charset="0"/>
                <a:ea typeface="Tahoma" pitchFamily="34" charset="0"/>
                <a:cs typeface="Tahoma" pitchFamily="34" charset="0"/>
                <a:sym typeface="Tahoma"/>
              </a:rPr>
              <a:t>CCNL</a:t>
            </a:r>
          </a:p>
          <a:p>
            <a:pPr marL="342900" lvl="1" indent="-342900" defTabSz="488866">
              <a:lnSpc>
                <a:spcPct val="90000"/>
              </a:lnSpc>
              <a:spcAft>
                <a:spcPct val="15000"/>
              </a:spcAft>
              <a:buClr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studio </a:t>
            </a:r>
            <a:r>
              <a:rPr lang="it-IT" sz="1200" dirty="0">
                <a:solidFill>
                  <a:srgbClr val="0F1941"/>
                </a:solidFill>
                <a:latin typeface="Tahoma" pitchFamily="34" charset="0"/>
                <a:ea typeface="Tahoma" pitchFamily="34" charset="0"/>
                <a:cs typeface="Tahoma" pitchFamily="34" charset="0"/>
                <a:sym typeface="Tahoma"/>
              </a:rPr>
              <a:t>curriculum vitae del candidato</a:t>
            </a:r>
          </a:p>
          <a:p>
            <a:pPr marL="342900" lvl="1" indent="-342900" defTabSz="488866">
              <a:lnSpc>
                <a:spcPct val="90000"/>
              </a:lnSpc>
              <a:spcAft>
                <a:spcPct val="15000"/>
              </a:spcAft>
              <a:buClr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analisi </a:t>
            </a:r>
            <a:r>
              <a:rPr lang="it-IT" sz="1200" dirty="0">
                <a:solidFill>
                  <a:srgbClr val="0F1941"/>
                </a:solidFill>
                <a:latin typeface="Tahoma" pitchFamily="34" charset="0"/>
                <a:ea typeface="Tahoma" pitchFamily="34" charset="0"/>
                <a:cs typeface="Tahoma" pitchFamily="34" charset="0"/>
                <a:sym typeface="Tahoma"/>
              </a:rPr>
              <a:t>di fattibilità dell’apprendistato (definizione durata contratto, progressione retributiva, scatti di livello, </a:t>
            </a:r>
            <a:r>
              <a:rPr lang="it-IT" sz="1200" dirty="0" err="1">
                <a:solidFill>
                  <a:srgbClr val="0F1941"/>
                </a:solidFill>
                <a:latin typeface="Tahoma" pitchFamily="34" charset="0"/>
                <a:ea typeface="Tahoma" pitchFamily="34" charset="0"/>
                <a:cs typeface="Tahoma" pitchFamily="34" charset="0"/>
                <a:sym typeface="Tahoma"/>
              </a:rPr>
              <a:t>ect</a:t>
            </a:r>
            <a:r>
              <a:rPr lang="it-IT" sz="1200" dirty="0">
                <a:solidFill>
                  <a:srgbClr val="0F1941"/>
                </a:solidFill>
                <a:latin typeface="Tahoma" pitchFamily="34" charset="0"/>
                <a:ea typeface="Tahoma" pitchFamily="34" charset="0"/>
                <a:cs typeface="Tahoma" pitchFamily="34" charset="0"/>
                <a:sym typeface="Tahoma"/>
              </a:rPr>
              <a:t> </a:t>
            </a:r>
            <a:r>
              <a:rPr lang="it-IT" sz="1200" dirty="0" err="1">
                <a:solidFill>
                  <a:srgbClr val="0F1941"/>
                </a:solidFill>
                <a:latin typeface="Tahoma" pitchFamily="34" charset="0"/>
                <a:ea typeface="Tahoma" pitchFamily="34" charset="0"/>
                <a:cs typeface="Tahoma" pitchFamily="34" charset="0"/>
                <a:sym typeface="Tahoma"/>
              </a:rPr>
              <a:t>ect</a:t>
            </a:r>
            <a:r>
              <a:rPr lang="it-IT" sz="1200" dirty="0" smtClean="0">
                <a:solidFill>
                  <a:srgbClr val="0F1941"/>
                </a:solidFill>
                <a:latin typeface="Tahoma" pitchFamily="34" charset="0"/>
                <a:ea typeface="Tahoma" pitchFamily="34" charset="0"/>
                <a:cs typeface="Tahoma" pitchFamily="34" charset="0"/>
                <a:sym typeface="Tahoma"/>
              </a:rPr>
              <a:t>..)</a:t>
            </a:r>
          </a:p>
          <a:p>
            <a:pPr marL="0" lvl="1" indent="0" defTabSz="488866">
              <a:lnSpc>
                <a:spcPct val="90000"/>
              </a:lnSpc>
              <a:spcAft>
                <a:spcPct val="15000"/>
              </a:spcAft>
              <a:buClr>
                <a:srgbClr val="0F1941"/>
              </a:buClr>
              <a:buNone/>
              <a:defRPr/>
            </a:pPr>
            <a:r>
              <a:rPr lang="it-IT" sz="1600" dirty="0" smtClean="0">
                <a:solidFill>
                  <a:srgbClr val="2175D9"/>
                </a:solidFill>
                <a:latin typeface="Tahoma" pitchFamily="34" charset="0"/>
                <a:ea typeface="Tahoma" pitchFamily="34" charset="0"/>
                <a:cs typeface="Tahoma" pitchFamily="34" charset="0"/>
                <a:sym typeface="Tahoma"/>
              </a:rPr>
              <a:t>supporto amministrativo:</a:t>
            </a:r>
          </a:p>
          <a:p>
            <a:pPr marL="342900" lvl="1" indent="-3429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supporto </a:t>
            </a:r>
            <a:r>
              <a:rPr lang="it-IT" sz="1200" dirty="0">
                <a:solidFill>
                  <a:srgbClr val="0F1941"/>
                </a:solidFill>
                <a:latin typeface="Tahoma" pitchFamily="34" charset="0"/>
                <a:ea typeface="Tahoma" pitchFamily="34" charset="0"/>
                <a:cs typeface="Tahoma" pitchFamily="34" charset="0"/>
                <a:sym typeface="Tahoma"/>
              </a:rPr>
              <a:t>nella gestione degli adempimenti burocratici (stipula dei contratti, comunicazioni obbligatorie, passaggi di livello, </a:t>
            </a:r>
            <a:r>
              <a:rPr lang="it-IT" sz="1200" dirty="0" err="1">
                <a:solidFill>
                  <a:srgbClr val="0F1941"/>
                </a:solidFill>
                <a:latin typeface="Tahoma" pitchFamily="34" charset="0"/>
                <a:ea typeface="Tahoma" pitchFamily="34" charset="0"/>
                <a:cs typeface="Tahoma" pitchFamily="34" charset="0"/>
                <a:sym typeface="Tahoma"/>
              </a:rPr>
              <a:t>etc</a:t>
            </a:r>
            <a:r>
              <a:rPr lang="it-IT" sz="1200" dirty="0">
                <a:solidFill>
                  <a:srgbClr val="0F1941"/>
                </a:solidFill>
                <a:latin typeface="Tahoma" pitchFamily="34" charset="0"/>
                <a:ea typeface="Tahoma" pitchFamily="34" charset="0"/>
                <a:cs typeface="Tahoma" pitchFamily="34" charset="0"/>
                <a:sym typeface="Tahoma"/>
              </a:rPr>
              <a:t> </a:t>
            </a:r>
            <a:r>
              <a:rPr lang="it-IT" sz="1200" dirty="0" err="1">
                <a:solidFill>
                  <a:srgbClr val="0F1941"/>
                </a:solidFill>
                <a:latin typeface="Tahoma" pitchFamily="34" charset="0"/>
                <a:ea typeface="Tahoma" pitchFamily="34" charset="0"/>
                <a:cs typeface="Tahoma" pitchFamily="34" charset="0"/>
                <a:sym typeface="Tahoma"/>
              </a:rPr>
              <a:t>etc</a:t>
            </a:r>
            <a:r>
              <a:rPr lang="it-IT" sz="1200" dirty="0" smtClean="0">
                <a:solidFill>
                  <a:srgbClr val="0F1941"/>
                </a:solidFill>
                <a:latin typeface="Tahoma" pitchFamily="34" charset="0"/>
                <a:ea typeface="Tahoma" pitchFamily="34" charset="0"/>
                <a:cs typeface="Tahoma" pitchFamily="34" charset="0"/>
                <a:sym typeface="Tahoma"/>
              </a:rPr>
              <a:t>…)</a:t>
            </a:r>
          </a:p>
          <a:p>
            <a:pPr marL="0" lvl="1" indent="0" defTabSz="488866">
              <a:lnSpc>
                <a:spcPct val="90000"/>
              </a:lnSpc>
              <a:spcAft>
                <a:spcPct val="15000"/>
              </a:spcAft>
              <a:buClr>
                <a:srgbClr val="0F1941"/>
              </a:buClr>
              <a:buSzTx/>
              <a:buNone/>
              <a:defRPr/>
            </a:pPr>
            <a:r>
              <a:rPr lang="it-IT" sz="1600" dirty="0" smtClean="0">
                <a:solidFill>
                  <a:srgbClr val="2175D9"/>
                </a:solidFill>
                <a:latin typeface="Tahoma" pitchFamily="34" charset="0"/>
                <a:ea typeface="Tahoma" pitchFamily="34" charset="0"/>
                <a:cs typeface="Tahoma" pitchFamily="34" charset="0"/>
                <a:sym typeface="Tahoma"/>
              </a:rPr>
              <a:t>formazione:</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progettazione </a:t>
            </a:r>
            <a:r>
              <a:rPr lang="it-IT" sz="1200" dirty="0">
                <a:solidFill>
                  <a:srgbClr val="0F1941"/>
                </a:solidFill>
                <a:latin typeface="Tahoma" pitchFamily="34" charset="0"/>
                <a:ea typeface="Tahoma" pitchFamily="34" charset="0"/>
                <a:cs typeface="Tahoma" pitchFamily="34" charset="0"/>
                <a:sym typeface="Tahoma"/>
              </a:rPr>
              <a:t>e stesura del Piano Formativo</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monitoraggio </a:t>
            </a:r>
            <a:r>
              <a:rPr lang="it-IT" sz="1200" dirty="0">
                <a:solidFill>
                  <a:srgbClr val="0F1941"/>
                </a:solidFill>
                <a:latin typeface="Tahoma" pitchFamily="34" charset="0"/>
                <a:ea typeface="Tahoma" pitchFamily="34" charset="0"/>
                <a:cs typeface="Tahoma" pitchFamily="34" charset="0"/>
                <a:sym typeface="Tahoma"/>
              </a:rPr>
              <a:t>sull’andamento della formazione</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a:t>
            </a:r>
            <a:r>
              <a:rPr lang="it-IT" sz="1200" dirty="0" err="1">
                <a:solidFill>
                  <a:srgbClr val="0F1941"/>
                </a:solidFill>
                <a:latin typeface="Tahoma" pitchFamily="34" charset="0"/>
                <a:ea typeface="Tahoma" pitchFamily="34" charset="0"/>
                <a:cs typeface="Tahoma" pitchFamily="34" charset="0"/>
                <a:sym typeface="Tahoma"/>
              </a:rPr>
              <a:t>s</a:t>
            </a:r>
            <a:r>
              <a:rPr lang="it-IT" sz="1200" dirty="0" err="1" smtClean="0">
                <a:solidFill>
                  <a:srgbClr val="0F1941"/>
                </a:solidFill>
                <a:latin typeface="Tahoma" pitchFamily="34" charset="0"/>
                <a:ea typeface="Tahoma" pitchFamily="34" charset="0"/>
                <a:cs typeface="Tahoma" pitchFamily="34" charset="0"/>
                <a:sym typeface="Tahoma"/>
              </a:rPr>
              <a:t>couting</a:t>
            </a:r>
            <a:r>
              <a:rPr lang="it-IT" sz="1200" dirty="0" smtClean="0">
                <a:solidFill>
                  <a:srgbClr val="0F1941"/>
                </a:solidFill>
                <a:latin typeface="Tahoma" pitchFamily="34" charset="0"/>
                <a:ea typeface="Tahoma" pitchFamily="34" charset="0"/>
                <a:cs typeface="Tahoma" pitchFamily="34" charset="0"/>
                <a:sym typeface="Tahoma"/>
              </a:rPr>
              <a:t> </a:t>
            </a:r>
            <a:r>
              <a:rPr lang="it-IT" sz="1200" dirty="0">
                <a:solidFill>
                  <a:srgbClr val="0F1941"/>
                </a:solidFill>
                <a:latin typeface="Tahoma" pitchFamily="34" charset="0"/>
                <a:ea typeface="Tahoma" pitchFamily="34" charset="0"/>
                <a:cs typeface="Tahoma" pitchFamily="34" charset="0"/>
                <a:sym typeface="Tahoma"/>
              </a:rPr>
              <a:t>su eventuali finanziamenti regionali</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iscrizione </a:t>
            </a:r>
            <a:r>
              <a:rPr lang="it-IT" sz="1200" dirty="0">
                <a:solidFill>
                  <a:srgbClr val="0F1941"/>
                </a:solidFill>
                <a:latin typeface="Tahoma" pitchFamily="34" charset="0"/>
                <a:ea typeface="Tahoma" pitchFamily="34" charset="0"/>
                <a:cs typeface="Tahoma" pitchFamily="34" charset="0"/>
                <a:sym typeface="Tahoma"/>
              </a:rPr>
              <a:t>portali regionali per formazione trasversale</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modifiche </a:t>
            </a:r>
            <a:r>
              <a:rPr lang="it-IT" sz="1200" dirty="0">
                <a:solidFill>
                  <a:srgbClr val="0F1941"/>
                </a:solidFill>
                <a:latin typeface="Tahoma" pitchFamily="34" charset="0"/>
                <a:ea typeface="Tahoma" pitchFamily="34" charset="0"/>
                <a:cs typeface="Tahoma" pitchFamily="34" charset="0"/>
                <a:sym typeface="Tahoma"/>
              </a:rPr>
              <a:t>ed interventi sul Piano Formativo in itinere</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attestazione </a:t>
            </a:r>
            <a:r>
              <a:rPr lang="it-IT" sz="1200" dirty="0">
                <a:solidFill>
                  <a:srgbClr val="0F1941"/>
                </a:solidFill>
                <a:latin typeface="Tahoma" pitchFamily="34" charset="0"/>
                <a:ea typeface="Tahoma" pitchFamily="34" charset="0"/>
                <a:cs typeface="Tahoma" pitchFamily="34" charset="0"/>
                <a:sym typeface="Tahoma"/>
              </a:rPr>
              <a:t>dell’ottenimento della </a:t>
            </a:r>
            <a:r>
              <a:rPr lang="it-IT" sz="1200" dirty="0" smtClean="0">
                <a:solidFill>
                  <a:srgbClr val="0F1941"/>
                </a:solidFill>
                <a:latin typeface="Tahoma" pitchFamily="34" charset="0"/>
                <a:ea typeface="Tahoma" pitchFamily="34" charset="0"/>
                <a:cs typeface="Tahoma" pitchFamily="34" charset="0"/>
                <a:sym typeface="Tahoma"/>
              </a:rPr>
              <a:t>qualifica</a:t>
            </a:r>
          </a:p>
          <a:p>
            <a:pPr marL="0" lvl="1" indent="0" defTabSz="488866">
              <a:lnSpc>
                <a:spcPct val="90000"/>
              </a:lnSpc>
              <a:spcAft>
                <a:spcPct val="15000"/>
              </a:spcAft>
              <a:buClr>
                <a:srgbClr val="0F1941"/>
              </a:buClr>
              <a:buSzTx/>
              <a:buNone/>
              <a:defRPr/>
            </a:pPr>
            <a:r>
              <a:rPr lang="it-IT" sz="1600" dirty="0" smtClean="0">
                <a:solidFill>
                  <a:srgbClr val="2175D9"/>
                </a:solidFill>
                <a:latin typeface="Tahoma" pitchFamily="34" charset="0"/>
                <a:ea typeface="Tahoma" pitchFamily="34" charset="0"/>
                <a:cs typeface="Tahoma" pitchFamily="34" charset="0"/>
                <a:sym typeface="Tahoma"/>
              </a:rPr>
              <a:t>tutor </a:t>
            </a:r>
            <a:r>
              <a:rPr lang="it-IT" sz="1600" dirty="0" err="1" smtClean="0">
                <a:solidFill>
                  <a:srgbClr val="2175D9"/>
                </a:solidFill>
                <a:latin typeface="Tahoma" pitchFamily="34" charset="0"/>
                <a:ea typeface="Tahoma" pitchFamily="34" charset="0"/>
                <a:cs typeface="Tahoma" pitchFamily="34" charset="0"/>
                <a:sym typeface="Tahoma"/>
              </a:rPr>
              <a:t>apl</a:t>
            </a:r>
            <a:r>
              <a:rPr lang="it-IT" sz="1600" dirty="0" smtClean="0">
                <a:solidFill>
                  <a:srgbClr val="2175D9"/>
                </a:solidFill>
                <a:latin typeface="Tahoma" pitchFamily="34" charset="0"/>
                <a:ea typeface="Tahoma" pitchFamily="34" charset="0"/>
                <a:cs typeface="Tahoma" pitchFamily="34" charset="0"/>
                <a:sym typeface="Tahoma"/>
              </a:rPr>
              <a:t>:</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figura </a:t>
            </a:r>
            <a:r>
              <a:rPr lang="it-IT" sz="1200" dirty="0">
                <a:solidFill>
                  <a:srgbClr val="0F1941"/>
                </a:solidFill>
                <a:latin typeface="Tahoma" pitchFamily="34" charset="0"/>
                <a:ea typeface="Tahoma" pitchFamily="34" charset="0"/>
                <a:cs typeface="Tahoma" pitchFamily="34" charset="0"/>
                <a:sym typeface="Tahoma"/>
              </a:rPr>
              <a:t>specializzata ed accreditata all’Albo </a:t>
            </a:r>
            <a:r>
              <a:rPr lang="it-IT" sz="1200" dirty="0" err="1">
                <a:solidFill>
                  <a:srgbClr val="0F1941"/>
                </a:solidFill>
                <a:latin typeface="Tahoma" pitchFamily="34" charset="0"/>
                <a:ea typeface="Tahoma" pitchFamily="34" charset="0"/>
                <a:cs typeface="Tahoma" pitchFamily="34" charset="0"/>
                <a:sym typeface="Tahoma"/>
              </a:rPr>
              <a:t>Forma.temp</a:t>
            </a:r>
            <a:endParaRPr lang="it-IT" sz="1200" dirty="0">
              <a:solidFill>
                <a:srgbClr val="0F1941"/>
              </a:solidFill>
              <a:latin typeface="Tahoma" pitchFamily="34" charset="0"/>
              <a:ea typeface="Tahoma" pitchFamily="34" charset="0"/>
              <a:cs typeface="Tahoma" pitchFamily="34" charset="0"/>
              <a:sym typeface="Tahoma"/>
            </a:endParaRP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formazione </a:t>
            </a:r>
            <a:r>
              <a:rPr lang="it-IT" sz="1200" dirty="0">
                <a:solidFill>
                  <a:srgbClr val="0F1941"/>
                </a:solidFill>
                <a:latin typeface="Tahoma" pitchFamily="34" charset="0"/>
                <a:ea typeface="Tahoma" pitchFamily="34" charset="0"/>
                <a:cs typeface="Tahoma" pitchFamily="34" charset="0"/>
                <a:sym typeface="Tahoma"/>
              </a:rPr>
              <a:t>ed aggiornamento costante</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consulenza </a:t>
            </a:r>
            <a:r>
              <a:rPr lang="it-IT" sz="1200" dirty="0">
                <a:solidFill>
                  <a:srgbClr val="0F1941"/>
                </a:solidFill>
                <a:latin typeface="Tahoma" pitchFamily="34" charset="0"/>
                <a:ea typeface="Tahoma" pitchFamily="34" charset="0"/>
                <a:cs typeface="Tahoma" pitchFamily="34" charset="0"/>
                <a:sym typeface="Tahoma"/>
              </a:rPr>
              <a:t>tecnica e gestionale per tutta la durata del contratto</a:t>
            </a:r>
          </a:p>
          <a:p>
            <a:pPr marL="228600" lvl="1" indent="-228600" defTabSz="488866">
              <a:lnSpc>
                <a:spcPct val="90000"/>
              </a:lnSpc>
              <a:spcAft>
                <a:spcPct val="15000"/>
              </a:spcAft>
              <a:buClrTx/>
              <a:buSzTx/>
              <a:buFont typeface="+mj-lt"/>
              <a:buAutoNum type="arabicPeriod"/>
              <a:defRPr/>
            </a:pPr>
            <a:r>
              <a:rPr lang="it-IT" sz="1200" dirty="0" smtClean="0">
                <a:solidFill>
                  <a:srgbClr val="0F1941"/>
                </a:solidFill>
                <a:latin typeface="Tahoma" pitchFamily="34" charset="0"/>
                <a:ea typeface="Tahoma" pitchFamily="34" charset="0"/>
                <a:cs typeface="Tahoma" pitchFamily="34" charset="0"/>
                <a:sym typeface="Tahoma"/>
              </a:rPr>
              <a:t>   monitoraggio continuo</a:t>
            </a:r>
            <a:endParaRPr lang="it-IT" sz="1200" dirty="0">
              <a:solidFill>
                <a:srgbClr val="0F1941"/>
              </a:solidFill>
              <a:latin typeface="Tahoma" pitchFamily="34" charset="0"/>
              <a:ea typeface="Tahoma" pitchFamily="34" charset="0"/>
              <a:cs typeface="Tahoma" pitchFamily="34" charset="0"/>
              <a:sym typeface="Tahoma"/>
            </a:endParaRPr>
          </a:p>
          <a:p>
            <a:pPr marL="285750" lvl="1" indent="-285750" defTabSz="488866">
              <a:lnSpc>
                <a:spcPct val="90000"/>
              </a:lnSpc>
              <a:spcAft>
                <a:spcPct val="15000"/>
              </a:spcAft>
              <a:buClrTx/>
              <a:buSzTx/>
              <a:defRPr/>
            </a:pPr>
            <a:endParaRPr lang="it-IT" sz="1400" dirty="0">
              <a:solidFill>
                <a:srgbClr val="0F1941"/>
              </a:solidFill>
              <a:latin typeface="Tahoma" pitchFamily="34" charset="0"/>
              <a:ea typeface="Tahoma" pitchFamily="34" charset="0"/>
              <a:cs typeface="Tahoma" pitchFamily="34" charset="0"/>
              <a:sym typeface="Tahoma"/>
            </a:endParaRPr>
          </a:p>
          <a:p>
            <a:pPr marL="342900" lvl="1" indent="-342900" defTabSz="488866">
              <a:lnSpc>
                <a:spcPct val="90000"/>
              </a:lnSpc>
              <a:spcAft>
                <a:spcPct val="15000"/>
              </a:spcAft>
              <a:buClrTx/>
              <a:buSzTx/>
              <a:buFont typeface="+mj-lt"/>
              <a:buAutoNum type="arabicPeriod"/>
              <a:defRPr/>
            </a:pPr>
            <a:endParaRPr lang="it-IT" sz="1400" dirty="0" smtClean="0">
              <a:solidFill>
                <a:srgbClr val="0F1941"/>
              </a:solidFill>
              <a:latin typeface="Tahoma" pitchFamily="34" charset="0"/>
              <a:ea typeface="Tahoma" pitchFamily="34" charset="0"/>
              <a:cs typeface="Tahoma" pitchFamily="34" charset="0"/>
              <a:sym typeface="Tahoma"/>
            </a:endParaRPr>
          </a:p>
          <a:p>
            <a:pPr marL="342900" lvl="1" indent="-342900" defTabSz="488866">
              <a:lnSpc>
                <a:spcPct val="90000"/>
              </a:lnSpc>
              <a:spcAft>
                <a:spcPct val="15000"/>
              </a:spcAft>
              <a:buClrTx/>
              <a:buSzTx/>
              <a:buFont typeface="+mj-lt"/>
              <a:buAutoNum type="arabicPeriod"/>
              <a:defRPr/>
            </a:pPr>
            <a:endParaRPr lang="it-IT" sz="1400" dirty="0">
              <a:solidFill>
                <a:srgbClr val="2175D9"/>
              </a:solidFill>
              <a:latin typeface="Tahoma" pitchFamily="34" charset="0"/>
              <a:ea typeface="Tahoma" pitchFamily="34" charset="0"/>
              <a:cs typeface="Tahoma" pitchFamily="34" charset="0"/>
              <a:sym typeface="Tahoma"/>
            </a:endParaRPr>
          </a:p>
          <a:p>
            <a:pPr marL="342900" lvl="1" indent="-342900" defTabSz="488866">
              <a:lnSpc>
                <a:spcPct val="90000"/>
              </a:lnSpc>
              <a:spcAft>
                <a:spcPct val="15000"/>
              </a:spcAft>
              <a:buClrTx/>
              <a:buSzTx/>
              <a:buFont typeface="+mj-lt"/>
              <a:buAutoNum type="arabicPeriod"/>
              <a:defRPr/>
            </a:pPr>
            <a:endParaRPr lang="it-IT" sz="1400" dirty="0">
              <a:solidFill>
                <a:srgbClr val="2175D9"/>
              </a:solidFill>
              <a:latin typeface="Tahoma" pitchFamily="34" charset="0"/>
              <a:ea typeface="Tahoma" pitchFamily="34" charset="0"/>
              <a:cs typeface="Tahoma" pitchFamily="34" charset="0"/>
              <a:sym typeface="Tahoma"/>
            </a:endParaRPr>
          </a:p>
          <a:p>
            <a:pPr marL="0" lvl="1" indent="0" defTabSz="488866">
              <a:lnSpc>
                <a:spcPct val="90000"/>
              </a:lnSpc>
              <a:spcAft>
                <a:spcPct val="15000"/>
              </a:spcAft>
              <a:buClrTx/>
              <a:buNone/>
              <a:defRPr/>
            </a:pPr>
            <a:endParaRPr lang="it-IT" sz="1600" dirty="0" smtClean="0">
              <a:solidFill>
                <a:srgbClr val="0F1941"/>
              </a:solidFill>
              <a:latin typeface="Tahoma" pitchFamily="34" charset="0"/>
              <a:ea typeface="Tahoma" pitchFamily="34" charset="0"/>
              <a:cs typeface="Tahoma" pitchFamily="34" charset="0"/>
              <a:sym typeface="Tahoma"/>
            </a:endParaRPr>
          </a:p>
          <a:p>
            <a:pPr marL="0" lvl="1" indent="0" defTabSz="488866">
              <a:lnSpc>
                <a:spcPct val="90000"/>
              </a:lnSpc>
              <a:spcAft>
                <a:spcPct val="15000"/>
              </a:spcAft>
              <a:buClrTx/>
              <a:buNone/>
              <a:defRPr/>
            </a:pPr>
            <a:endParaRPr lang="it-IT" sz="1600" dirty="0">
              <a:solidFill>
                <a:srgbClr val="0F1941"/>
              </a:solidFill>
              <a:latin typeface="Tahoma" pitchFamily="34" charset="0"/>
              <a:ea typeface="Tahoma" pitchFamily="34" charset="0"/>
              <a:cs typeface="Tahoma" pitchFamily="34" charset="0"/>
              <a:sym typeface="Tahoma"/>
            </a:endParaRPr>
          </a:p>
          <a:p>
            <a:pPr marL="285750" lvl="1" indent="-285750" defTabSz="488866">
              <a:lnSpc>
                <a:spcPct val="90000"/>
              </a:lnSpc>
              <a:spcAft>
                <a:spcPct val="15000"/>
              </a:spcAft>
              <a:buClrTx/>
              <a:defRPr/>
            </a:pPr>
            <a:endParaRPr lang="it-IT" sz="1600" dirty="0">
              <a:solidFill>
                <a:srgbClr val="0F1941"/>
              </a:solidFill>
              <a:latin typeface="Tahoma" pitchFamily="34" charset="0"/>
              <a:ea typeface="Tahoma" pitchFamily="34" charset="0"/>
              <a:cs typeface="Tahoma" pitchFamily="34" charset="0"/>
              <a:sym typeface="Tahoma"/>
            </a:endParaRPr>
          </a:p>
          <a:p>
            <a:endParaRPr lang="it-IT" sz="1800" dirty="0" smtClean="0"/>
          </a:p>
          <a:p>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26</a:t>
            </a:fld>
            <a:endParaRPr lang="en-US" dirty="0"/>
          </a:p>
        </p:txBody>
      </p:sp>
    </p:spTree>
    <p:extLst>
      <p:ext uri="{BB962C8B-B14F-4D97-AF65-F5344CB8AC3E}">
        <p14:creationId xmlns:p14="http://schemas.microsoft.com/office/powerpoint/2010/main" val="223225482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defRPr/>
            </a:pPr>
            <a:r>
              <a:rPr lang="it-IT" altLang="it-IT" sz="2800" dirty="0" err="1" smtClean="0">
                <a:solidFill>
                  <a:srgbClr val="0F1941"/>
                </a:solidFill>
                <a:latin typeface="Tahoma" pitchFamily="34" charset="0"/>
                <a:ea typeface="+mn-ea"/>
                <a:cs typeface="Tahoma" pitchFamily="34" charset="0"/>
                <a:sym typeface="Tahoma" pitchFamily="34" charset="0"/>
              </a:rPr>
              <a:t>Mog</a:t>
            </a:r>
            <a:r>
              <a:rPr lang="it-IT" altLang="it-IT" sz="2800" dirty="0" smtClean="0">
                <a:solidFill>
                  <a:srgbClr val="0F1941"/>
                </a:solidFill>
                <a:latin typeface="Tahoma" pitchFamily="34" charset="0"/>
                <a:ea typeface="+mn-ea"/>
                <a:cs typeface="Tahoma" pitchFamily="34" charset="0"/>
                <a:sym typeface="Tahoma" pitchFamily="34" charset="0"/>
              </a:rPr>
              <a:t>-somministrazione con monte orario garantito (I)</a:t>
            </a:r>
            <a:r>
              <a:rPr lang="it-IT" altLang="it-IT" sz="2400" dirty="0" smtClean="0">
                <a:solidFill>
                  <a:srgbClr val="2175D9"/>
                </a:solidFill>
                <a:latin typeface="Tahoma" pitchFamily="34" charset="0"/>
                <a:ea typeface="+mn-ea"/>
                <a:cs typeface="Tahoma" pitchFamily="34" charset="0"/>
                <a:sym typeface="Tahoma" pitchFamily="34" charset="0"/>
              </a:rPr>
              <a:t/>
            </a:r>
            <a:br>
              <a:rPr lang="it-IT" altLang="it-IT" sz="2400" dirty="0" smtClean="0">
                <a:solidFill>
                  <a:srgbClr val="2175D9"/>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 </a:t>
            </a:r>
            <a:endParaRPr lang="it-IT" dirty="0"/>
          </a:p>
        </p:txBody>
      </p:sp>
      <p:sp>
        <p:nvSpPr>
          <p:cNvPr id="3" name="Segnaposto contenuto 2"/>
          <p:cNvSpPr>
            <a:spLocks noGrp="1"/>
          </p:cNvSpPr>
          <p:nvPr>
            <p:ph idx="1"/>
          </p:nvPr>
        </p:nvSpPr>
        <p:spPr>
          <a:xfrm>
            <a:off x="703606" y="1218072"/>
            <a:ext cx="10666800" cy="4500000"/>
          </a:xfrm>
        </p:spPr>
        <p:txBody>
          <a:bodyPr/>
          <a:lstStyle/>
          <a:p>
            <a:pPr marL="0" indent="0" algn="just">
              <a:lnSpc>
                <a:spcPct val="100000"/>
              </a:lnSpc>
              <a:defRPr/>
            </a:pPr>
            <a:r>
              <a:rPr lang="it-IT" altLang="it-IT" sz="1800" dirty="0" smtClean="0">
                <a:solidFill>
                  <a:srgbClr val="2175D9"/>
                </a:solidFill>
                <a:latin typeface="Tahoma" pitchFamily="34" charset="0"/>
                <a:cs typeface="Tahoma" pitchFamily="34" charset="0"/>
                <a:sym typeface="Tahoma" pitchFamily="34" charset="0"/>
              </a:rPr>
              <a:t>Obiettivo: </a:t>
            </a:r>
            <a:r>
              <a:rPr lang="it-IT" sz="1800" dirty="0" smtClean="0"/>
              <a:t>ricondurre </a:t>
            </a:r>
            <a:r>
              <a:rPr lang="it-IT" sz="1800" dirty="0"/>
              <a:t>alla somministrazione di lavoro le altre tipologie contrattuali flessibili ed agevolare il ricorso alla stessa somministrazione nell’ambito di alcuni settori </a:t>
            </a:r>
            <a:r>
              <a:rPr lang="it-IT" sz="1800" i="1" dirty="0"/>
              <a:t>“che maggiormente necessitano di rapporti di lavoro compatibili con le reali esigenze delle aziende utilizzatrici”</a:t>
            </a:r>
          </a:p>
          <a:p>
            <a:pPr marL="0" indent="0" algn="just">
              <a:lnSpc>
                <a:spcPct val="100000"/>
              </a:lnSpc>
              <a:defRPr/>
            </a:pPr>
            <a:endParaRPr lang="it-IT" sz="1800" i="1" dirty="0">
              <a:solidFill>
                <a:srgbClr val="0D41FF"/>
              </a:solidFill>
            </a:endParaRPr>
          </a:p>
          <a:p>
            <a:pPr marL="0" indent="0" algn="just">
              <a:lnSpc>
                <a:spcPct val="100000"/>
              </a:lnSpc>
              <a:buNone/>
              <a:defRPr/>
            </a:pPr>
            <a:r>
              <a:rPr lang="it-IT" b="1" dirty="0" smtClean="0">
                <a:solidFill>
                  <a:srgbClr val="E74536"/>
                </a:solidFill>
              </a:rPr>
              <a:t>Sperimentazione in occasione precedente rinnovo-2013-2014 </a:t>
            </a:r>
          </a:p>
          <a:p>
            <a:pPr marL="251830" lvl="1" indent="0" algn="just">
              <a:lnSpc>
                <a:spcPct val="100000"/>
              </a:lnSpc>
              <a:defRPr/>
            </a:pPr>
            <a:endParaRPr lang="it-IT" dirty="0" smtClean="0">
              <a:solidFill>
                <a:srgbClr val="002060"/>
              </a:solidFill>
            </a:endParaRPr>
          </a:p>
          <a:p>
            <a:pPr marL="251830" lvl="1" indent="0" algn="just">
              <a:lnSpc>
                <a:spcPct val="100000"/>
              </a:lnSpc>
              <a:defRPr/>
            </a:pPr>
            <a:r>
              <a:rPr lang="it-IT" dirty="0" smtClean="0">
                <a:solidFill>
                  <a:srgbClr val="002060"/>
                </a:solidFill>
              </a:rPr>
              <a:t>solo alcuni settori</a:t>
            </a:r>
          </a:p>
          <a:p>
            <a:pPr marL="251830" lvl="1" indent="0" algn="just">
              <a:lnSpc>
                <a:spcPct val="100000"/>
              </a:lnSpc>
              <a:defRPr/>
            </a:pPr>
            <a:endParaRPr lang="it-IT" dirty="0" smtClean="0"/>
          </a:p>
          <a:p>
            <a:pPr marL="251830" lvl="1" indent="0" algn="just">
              <a:lnSpc>
                <a:spcPct val="100000"/>
              </a:lnSpc>
              <a:defRPr/>
            </a:pPr>
            <a:r>
              <a:rPr lang="it-IT" dirty="0" smtClean="0"/>
              <a:t>possibilità </a:t>
            </a:r>
            <a:r>
              <a:rPr lang="it-IT" dirty="0"/>
              <a:t>di assumere un lavoratore con un contratto a tempo determinato della durata di almeno 3 mesi, garantendogli una retribuzione minima pari al 25% su base mensile dell’orario di lavoro normale a tempo pieno applicato presso l’azienda utilizzatrice</a:t>
            </a:r>
          </a:p>
          <a:p>
            <a:pPr marL="0" lvl="1" indent="0" defTabSz="488866">
              <a:lnSpc>
                <a:spcPct val="90000"/>
              </a:lnSpc>
              <a:spcAft>
                <a:spcPct val="15000"/>
              </a:spcAft>
              <a:buClrTx/>
              <a:buNone/>
              <a:defRPr/>
            </a:pPr>
            <a:endParaRPr lang="it-IT" sz="1600" dirty="0">
              <a:solidFill>
                <a:srgbClr val="0F1941"/>
              </a:solidFill>
              <a:latin typeface="Tahoma" pitchFamily="34" charset="0"/>
              <a:ea typeface="Tahoma" pitchFamily="34" charset="0"/>
              <a:cs typeface="Tahoma" pitchFamily="34" charset="0"/>
              <a:sym typeface="Tahoma"/>
            </a:endParaRPr>
          </a:p>
          <a:p>
            <a:pPr marL="285750" lvl="1" indent="-285750" defTabSz="488866">
              <a:lnSpc>
                <a:spcPct val="90000"/>
              </a:lnSpc>
              <a:spcAft>
                <a:spcPct val="15000"/>
              </a:spcAft>
              <a:buClrTx/>
              <a:defRPr/>
            </a:pPr>
            <a:endParaRPr lang="it-IT" sz="1600" dirty="0">
              <a:solidFill>
                <a:srgbClr val="0F1941"/>
              </a:solidFill>
              <a:latin typeface="Tahoma" pitchFamily="34" charset="0"/>
              <a:ea typeface="Tahoma" pitchFamily="34" charset="0"/>
              <a:cs typeface="Tahoma" pitchFamily="34" charset="0"/>
              <a:sym typeface="Tahoma"/>
            </a:endParaRPr>
          </a:p>
          <a:p>
            <a:endParaRPr lang="it-IT" sz="1800" dirty="0" smtClean="0"/>
          </a:p>
          <a:p>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27</a:t>
            </a:fld>
            <a:endParaRPr lang="en-US" dirty="0"/>
          </a:p>
        </p:txBody>
      </p:sp>
    </p:spTree>
    <p:extLst>
      <p:ext uri="{BB962C8B-B14F-4D97-AF65-F5344CB8AC3E}">
        <p14:creationId xmlns:p14="http://schemas.microsoft.com/office/powerpoint/2010/main" val="155353202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defRPr/>
            </a:pPr>
            <a:r>
              <a:rPr lang="it-IT" altLang="it-IT" sz="2800" dirty="0" err="1" smtClean="0">
                <a:solidFill>
                  <a:srgbClr val="0F1941"/>
                </a:solidFill>
                <a:latin typeface="Tahoma" pitchFamily="34" charset="0"/>
                <a:ea typeface="+mn-ea"/>
                <a:cs typeface="Tahoma" pitchFamily="34" charset="0"/>
                <a:sym typeface="Tahoma" pitchFamily="34" charset="0"/>
              </a:rPr>
              <a:t>Mog</a:t>
            </a:r>
            <a:r>
              <a:rPr lang="it-IT" altLang="it-IT" sz="2800" dirty="0" smtClean="0">
                <a:solidFill>
                  <a:srgbClr val="0F1941"/>
                </a:solidFill>
                <a:latin typeface="Tahoma" pitchFamily="34" charset="0"/>
                <a:ea typeface="+mn-ea"/>
                <a:cs typeface="Tahoma" pitchFamily="34" charset="0"/>
                <a:sym typeface="Tahoma" pitchFamily="34" charset="0"/>
              </a:rPr>
              <a:t>-somministrazione con monte orario garantito (II)</a:t>
            </a:r>
            <a:r>
              <a:rPr lang="it-IT" altLang="it-IT" sz="2400" dirty="0" smtClean="0">
                <a:solidFill>
                  <a:srgbClr val="2175D9"/>
                </a:solidFill>
                <a:latin typeface="Tahoma" pitchFamily="34" charset="0"/>
                <a:ea typeface="+mn-ea"/>
                <a:cs typeface="Tahoma" pitchFamily="34" charset="0"/>
                <a:sym typeface="Tahoma" pitchFamily="34" charset="0"/>
              </a:rPr>
              <a:t/>
            </a:r>
            <a:br>
              <a:rPr lang="it-IT" altLang="it-IT" sz="2400" dirty="0" smtClean="0">
                <a:solidFill>
                  <a:srgbClr val="2175D9"/>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 </a:t>
            </a:r>
            <a:endParaRPr lang="it-IT" dirty="0"/>
          </a:p>
        </p:txBody>
      </p:sp>
      <p:sp>
        <p:nvSpPr>
          <p:cNvPr id="3" name="Segnaposto contenuto 2"/>
          <p:cNvSpPr>
            <a:spLocks noGrp="1"/>
          </p:cNvSpPr>
          <p:nvPr>
            <p:ph idx="1"/>
          </p:nvPr>
        </p:nvSpPr>
        <p:spPr>
          <a:xfrm>
            <a:off x="762600" y="1120877"/>
            <a:ext cx="10666800" cy="5039647"/>
          </a:xfrm>
        </p:spPr>
        <p:txBody>
          <a:bodyPr/>
          <a:lstStyle/>
          <a:p>
            <a:pPr marL="0" indent="0" algn="just">
              <a:lnSpc>
                <a:spcPct val="100000"/>
              </a:lnSpc>
              <a:buNone/>
            </a:pPr>
            <a:r>
              <a:rPr lang="it-IT" sz="2600" b="1" dirty="0" smtClean="0">
                <a:solidFill>
                  <a:srgbClr val="E74536"/>
                </a:solidFill>
              </a:rPr>
              <a:t>Sperimentazione </a:t>
            </a:r>
            <a:r>
              <a:rPr lang="it-IT" sz="2600" b="1" dirty="0">
                <a:solidFill>
                  <a:srgbClr val="E74536"/>
                </a:solidFill>
              </a:rPr>
              <a:t>in occasione precedente </a:t>
            </a:r>
            <a:r>
              <a:rPr lang="it-IT" sz="2600" b="1" dirty="0" smtClean="0">
                <a:solidFill>
                  <a:srgbClr val="E74536"/>
                </a:solidFill>
              </a:rPr>
              <a:t>rinnovo-2013-2014</a:t>
            </a:r>
            <a:endParaRPr lang="it-IT" sz="2600" b="1" dirty="0">
              <a:solidFill>
                <a:srgbClr val="E74536"/>
              </a:solidFill>
            </a:endParaRPr>
          </a:p>
          <a:p>
            <a:pPr marL="0" indent="0" algn="just">
              <a:lnSpc>
                <a:spcPct val="100000"/>
              </a:lnSpc>
              <a:buNone/>
            </a:pPr>
            <a:endParaRPr lang="it-IT" altLang="it-IT" sz="1400" dirty="0">
              <a:solidFill>
                <a:srgbClr val="002060"/>
              </a:solidFill>
            </a:endParaRPr>
          </a:p>
          <a:p>
            <a:pPr algn="just">
              <a:lnSpc>
                <a:spcPct val="100000"/>
              </a:lnSpc>
            </a:pPr>
            <a:r>
              <a:rPr lang="it-IT" altLang="it-IT" dirty="0" smtClean="0">
                <a:solidFill>
                  <a:srgbClr val="002060"/>
                </a:solidFill>
              </a:rPr>
              <a:t>Nel </a:t>
            </a:r>
            <a:r>
              <a:rPr lang="it-IT" altLang="it-IT" dirty="0">
                <a:solidFill>
                  <a:srgbClr val="002060"/>
                </a:solidFill>
              </a:rPr>
              <a:t>contratto deve essere indicata la fascia oraria di </a:t>
            </a:r>
            <a:r>
              <a:rPr lang="it-IT" altLang="it-IT" dirty="0" smtClean="0">
                <a:solidFill>
                  <a:srgbClr val="002060"/>
                </a:solidFill>
              </a:rPr>
              <a:t>riferimento: </a:t>
            </a:r>
            <a:r>
              <a:rPr lang="it-IT" altLang="it-IT" sz="1600" dirty="0" smtClean="0"/>
              <a:t>antimeridiana/postmeridiana/serale </a:t>
            </a:r>
            <a:r>
              <a:rPr lang="it-IT" altLang="it-IT" sz="1600" dirty="0"/>
              <a:t>notturna/fascia oraria alternativa: massimo 6 ore da specificare nel contratto di </a:t>
            </a:r>
            <a:r>
              <a:rPr lang="it-IT" altLang="it-IT" sz="1600" dirty="0" smtClean="0"/>
              <a:t>assunzione</a:t>
            </a:r>
          </a:p>
          <a:p>
            <a:pPr marL="0" indent="0" algn="just">
              <a:lnSpc>
                <a:spcPct val="100000"/>
              </a:lnSpc>
              <a:buNone/>
            </a:pPr>
            <a:endParaRPr lang="it-IT" altLang="it-IT" sz="1600" dirty="0" smtClean="0"/>
          </a:p>
          <a:p>
            <a:pPr algn="just">
              <a:lnSpc>
                <a:spcPct val="100000"/>
              </a:lnSpc>
            </a:pPr>
            <a:r>
              <a:rPr lang="it-IT" altLang="it-IT" sz="1800" dirty="0" smtClean="0">
                <a:solidFill>
                  <a:srgbClr val="002060"/>
                </a:solidFill>
              </a:rPr>
              <a:t>Lo </a:t>
            </a:r>
            <a:r>
              <a:rPr lang="it-IT" altLang="it-IT" sz="1800" dirty="0">
                <a:solidFill>
                  <a:srgbClr val="002060"/>
                </a:solidFill>
              </a:rPr>
              <a:t>svolgimento dell’attività lavorativa potrà essere richiesto al lavoratore </a:t>
            </a:r>
            <a:r>
              <a:rPr lang="it-IT" altLang="it-IT" sz="1800" i="1" dirty="0"/>
              <a:t>“in funzione delle effettive esigenze organizzative dell’utilizzatore”,</a:t>
            </a:r>
            <a:r>
              <a:rPr lang="it-IT" altLang="it-IT" sz="1800" dirty="0"/>
              <a:t> purché l’orario e/o il giorno della prestazione siano comunicati al lavoratore con un preavviso di 24 ore decorrenti dall’inizio dell’attività </a:t>
            </a:r>
            <a:r>
              <a:rPr lang="it-IT" altLang="it-IT" sz="1800" dirty="0" smtClean="0"/>
              <a:t>stessa</a:t>
            </a:r>
          </a:p>
          <a:p>
            <a:pPr algn="just">
              <a:lnSpc>
                <a:spcPct val="100000"/>
              </a:lnSpc>
            </a:pPr>
            <a:endParaRPr lang="it-IT" altLang="it-IT" sz="1800" dirty="0">
              <a:solidFill>
                <a:srgbClr val="002060"/>
              </a:solidFill>
            </a:endParaRPr>
          </a:p>
          <a:p>
            <a:pPr algn="just">
              <a:lnSpc>
                <a:spcPct val="100000"/>
              </a:lnSpc>
            </a:pPr>
            <a:r>
              <a:rPr lang="it-IT" altLang="it-IT" sz="1800" dirty="0" smtClean="0">
                <a:solidFill>
                  <a:srgbClr val="002060"/>
                </a:solidFill>
              </a:rPr>
              <a:t>Il </a:t>
            </a:r>
            <a:r>
              <a:rPr lang="it-IT" altLang="it-IT" sz="1800" dirty="0">
                <a:solidFill>
                  <a:srgbClr val="002060"/>
                </a:solidFill>
              </a:rPr>
              <a:t>lavoratore </a:t>
            </a:r>
            <a:r>
              <a:rPr lang="it-IT" altLang="it-IT" sz="1800" dirty="0"/>
              <a:t>nell’ambito della fascia oraria che è stata definita contrattualmente </a:t>
            </a:r>
            <a:r>
              <a:rPr lang="it-IT" altLang="it-IT" sz="1800" i="1" dirty="0"/>
              <a:t>”dovrà prestare la propria disponibilità alla chiamata</a:t>
            </a:r>
            <a:r>
              <a:rPr lang="it-IT" altLang="it-IT" sz="1800" i="1" dirty="0" smtClean="0"/>
              <a:t>” </a:t>
            </a:r>
            <a:r>
              <a:rPr lang="it-IT" altLang="it-IT" sz="1600" dirty="0" smtClean="0">
                <a:solidFill>
                  <a:srgbClr val="002060"/>
                </a:solidFill>
              </a:rPr>
              <a:t>– viceversa </a:t>
            </a:r>
            <a:r>
              <a:rPr lang="it-IT" altLang="it-IT" sz="1600" i="1" dirty="0" smtClean="0"/>
              <a:t>“</a:t>
            </a:r>
            <a:r>
              <a:rPr lang="it-IT" altLang="it-IT" sz="1600" i="1" dirty="0" smtClean="0"/>
              <a:t>qualora </a:t>
            </a:r>
            <a:r>
              <a:rPr lang="it-IT" altLang="it-IT" sz="1600" i="1" dirty="0"/>
              <a:t>venga richiesta una attività lavorativa al di fuori della fascia oraria</a:t>
            </a:r>
            <a:r>
              <a:rPr lang="it-IT" altLang="it-IT" sz="1600" i="1" dirty="0">
                <a:solidFill>
                  <a:srgbClr val="0D41FF"/>
                </a:solidFill>
              </a:rPr>
              <a:t> </a:t>
            </a:r>
            <a:r>
              <a:rPr lang="it-IT" altLang="it-IT" sz="1600" i="1" dirty="0"/>
              <a:t>contrattualmente prevista non vi è obbligo di prestazione da parte del </a:t>
            </a:r>
            <a:r>
              <a:rPr lang="it-IT" altLang="it-IT" sz="1600" i="1" dirty="0" smtClean="0"/>
              <a:t>lavoratore”</a:t>
            </a:r>
          </a:p>
          <a:p>
            <a:pPr algn="just">
              <a:lnSpc>
                <a:spcPct val="100000"/>
              </a:lnSpc>
            </a:pPr>
            <a:endParaRPr lang="it-IT" altLang="it-IT" sz="1600" i="1" dirty="0">
              <a:solidFill>
                <a:srgbClr val="001978"/>
              </a:solidFill>
            </a:endParaRPr>
          </a:p>
          <a:p>
            <a:pPr algn="just">
              <a:lnSpc>
                <a:spcPct val="100000"/>
              </a:lnSpc>
            </a:pPr>
            <a:r>
              <a:rPr lang="it-IT" altLang="it-IT" sz="1800" dirty="0" smtClean="0">
                <a:solidFill>
                  <a:srgbClr val="001978"/>
                </a:solidFill>
              </a:rPr>
              <a:t>Cosa </a:t>
            </a:r>
            <a:r>
              <a:rPr lang="it-IT" altLang="it-IT" sz="1800" dirty="0">
                <a:solidFill>
                  <a:srgbClr val="001978"/>
                </a:solidFill>
              </a:rPr>
              <a:t>accade in caso di rifiuto: </a:t>
            </a:r>
            <a:r>
              <a:rPr lang="it-IT" altLang="it-IT" sz="1600" dirty="0"/>
              <a:t>il lavoratore non percepisce la retribuzione minima; laddove il rifiuto sia ingiustificato, tale comportamento è considerato assenza ingiustificata, con la possibilità di aprire una procedura disciplinare ai sensi del </a:t>
            </a:r>
            <a:r>
              <a:rPr lang="it-IT" altLang="it-IT" sz="1600" dirty="0" err="1"/>
              <a:t>Ccnl</a:t>
            </a:r>
            <a:r>
              <a:rPr lang="it-IT" altLang="it-IT" sz="1600" dirty="0"/>
              <a:t> </a:t>
            </a:r>
          </a:p>
          <a:p>
            <a:pPr marL="0" lvl="1" indent="0" defTabSz="488866">
              <a:lnSpc>
                <a:spcPct val="90000"/>
              </a:lnSpc>
              <a:spcAft>
                <a:spcPct val="15000"/>
              </a:spcAft>
              <a:buClrTx/>
              <a:buNone/>
              <a:defRPr/>
            </a:pPr>
            <a:endParaRPr lang="it-IT" sz="1600" dirty="0">
              <a:solidFill>
                <a:srgbClr val="0F1941"/>
              </a:solidFill>
              <a:latin typeface="Tahoma" pitchFamily="34" charset="0"/>
              <a:ea typeface="Tahoma" pitchFamily="34" charset="0"/>
              <a:cs typeface="Tahoma" pitchFamily="34" charset="0"/>
              <a:sym typeface="Tahoma"/>
            </a:endParaRPr>
          </a:p>
          <a:p>
            <a:pPr marL="285750" lvl="1" indent="-285750" defTabSz="488866">
              <a:lnSpc>
                <a:spcPct val="90000"/>
              </a:lnSpc>
              <a:spcAft>
                <a:spcPct val="15000"/>
              </a:spcAft>
              <a:buClrTx/>
              <a:defRPr/>
            </a:pPr>
            <a:endParaRPr lang="it-IT" sz="1600" dirty="0">
              <a:solidFill>
                <a:srgbClr val="0F1941"/>
              </a:solidFill>
              <a:latin typeface="Tahoma" pitchFamily="34" charset="0"/>
              <a:ea typeface="Tahoma" pitchFamily="34" charset="0"/>
              <a:cs typeface="Tahoma" pitchFamily="34" charset="0"/>
              <a:sym typeface="Tahoma"/>
            </a:endParaRPr>
          </a:p>
          <a:p>
            <a:endParaRPr lang="it-IT" sz="1800" dirty="0" smtClean="0"/>
          </a:p>
          <a:p>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28</a:t>
            </a:fld>
            <a:endParaRPr lang="en-US" dirty="0"/>
          </a:p>
        </p:txBody>
      </p:sp>
    </p:spTree>
    <p:extLst>
      <p:ext uri="{BB962C8B-B14F-4D97-AF65-F5344CB8AC3E}">
        <p14:creationId xmlns:p14="http://schemas.microsoft.com/office/powerpoint/2010/main" val="329416051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762600" y="272239"/>
            <a:ext cx="10666800" cy="936000"/>
          </a:xfrm>
        </p:spPr>
        <p:txBody>
          <a:bodyPr/>
          <a:lstStyle/>
          <a:p>
            <a:pPr defTabSz="914400">
              <a:lnSpc>
                <a:spcPct val="100000"/>
              </a:lnSpc>
              <a:spcBef>
                <a:spcPts val="0"/>
              </a:spcBef>
              <a:defRPr/>
            </a:pPr>
            <a:r>
              <a:rPr lang="it-IT" altLang="it-IT" sz="2800" dirty="0" err="1" smtClean="0">
                <a:solidFill>
                  <a:srgbClr val="0F1941"/>
                </a:solidFill>
                <a:latin typeface="Tahoma" pitchFamily="34" charset="0"/>
                <a:ea typeface="+mn-ea"/>
                <a:cs typeface="Tahoma" pitchFamily="34" charset="0"/>
                <a:sym typeface="Tahoma" pitchFamily="34" charset="0"/>
              </a:rPr>
              <a:t>Mog</a:t>
            </a:r>
            <a:r>
              <a:rPr lang="it-IT" altLang="it-IT" sz="2800" dirty="0" smtClean="0">
                <a:solidFill>
                  <a:srgbClr val="0F1941"/>
                </a:solidFill>
                <a:latin typeface="Tahoma" pitchFamily="34" charset="0"/>
                <a:ea typeface="+mn-ea"/>
                <a:cs typeface="Tahoma" pitchFamily="34" charset="0"/>
                <a:sym typeface="Tahoma" pitchFamily="34" charset="0"/>
              </a:rPr>
              <a:t>-somministrazione con monte orario garantito (III)</a:t>
            </a:r>
            <a:br>
              <a:rPr lang="it-IT" altLang="it-IT" sz="2800" dirty="0" smtClean="0">
                <a:solidFill>
                  <a:srgbClr val="0F1941"/>
                </a:solidFill>
                <a:latin typeface="Tahoma" pitchFamily="34" charset="0"/>
                <a:ea typeface="+mn-ea"/>
                <a:cs typeface="Tahoma" pitchFamily="34" charset="0"/>
                <a:sym typeface="Tahoma" pitchFamily="34" charset="0"/>
              </a:rPr>
            </a:br>
            <a:r>
              <a:rPr lang="it-IT" sz="2800" b="1" dirty="0">
                <a:solidFill>
                  <a:srgbClr val="E74536"/>
                </a:solidFill>
              </a:rPr>
              <a:t>Novità accordo di rinnovo del 21 dicembre 2018 </a:t>
            </a:r>
            <a:br>
              <a:rPr lang="it-IT" sz="2800" b="1" dirty="0">
                <a:solidFill>
                  <a:srgbClr val="E74536"/>
                </a:solidFill>
              </a:rPr>
            </a:br>
            <a:r>
              <a:rPr lang="it-IT" altLang="it-IT" sz="2400" dirty="0" smtClean="0">
                <a:solidFill>
                  <a:srgbClr val="2175D9"/>
                </a:solidFill>
                <a:latin typeface="Tahoma" pitchFamily="34" charset="0"/>
                <a:ea typeface="+mn-ea"/>
                <a:cs typeface="Tahoma" pitchFamily="34" charset="0"/>
                <a:sym typeface="Tahoma" pitchFamily="34" charset="0"/>
              </a:rPr>
              <a:t/>
            </a:r>
            <a:br>
              <a:rPr lang="it-IT" altLang="it-IT" sz="2400" dirty="0" smtClean="0">
                <a:solidFill>
                  <a:srgbClr val="2175D9"/>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 </a:t>
            </a:r>
            <a:endParaRPr lang="it-IT" dirty="0"/>
          </a:p>
        </p:txBody>
      </p:sp>
      <p:sp>
        <p:nvSpPr>
          <p:cNvPr id="3" name="Segnaposto contenuto 2"/>
          <p:cNvSpPr>
            <a:spLocks noGrp="1"/>
          </p:cNvSpPr>
          <p:nvPr>
            <p:ph sz="half" idx="1"/>
          </p:nvPr>
        </p:nvSpPr>
        <p:spPr>
          <a:xfrm>
            <a:off x="393899" y="1675272"/>
            <a:ext cx="5982745" cy="4500000"/>
          </a:xfrm>
        </p:spPr>
        <p:txBody>
          <a:bodyPr/>
          <a:lstStyle/>
          <a:p>
            <a:pPr marL="0" indent="0" algn="just">
              <a:lnSpc>
                <a:spcPct val="100000"/>
              </a:lnSpc>
              <a:buNone/>
            </a:pPr>
            <a:endParaRPr lang="it-IT" altLang="it-IT" sz="1400" i="1" dirty="0">
              <a:solidFill>
                <a:srgbClr val="002060"/>
              </a:solidFill>
            </a:endParaRPr>
          </a:p>
          <a:p>
            <a:r>
              <a:rPr lang="it-IT" dirty="0" smtClean="0"/>
              <a:t>E</a:t>
            </a:r>
            <a:r>
              <a:rPr lang="it-IT" dirty="0"/>
              <a:t>’ stata ampliata la </a:t>
            </a:r>
            <a:r>
              <a:rPr lang="it-IT" dirty="0" err="1"/>
              <a:t>possibilita</a:t>
            </a:r>
            <a:r>
              <a:rPr lang="it-IT" dirty="0"/>
              <a:t> di stipulare contratti di con “monte ore garantito”, della </a:t>
            </a:r>
            <a:r>
              <a:rPr lang="it-IT" dirty="0" smtClean="0"/>
              <a:t>durata minima </a:t>
            </a:r>
            <a:r>
              <a:rPr lang="it-IT" dirty="0"/>
              <a:t>di </a:t>
            </a:r>
            <a:r>
              <a:rPr lang="it-IT" b="1" dirty="0"/>
              <a:t>3 mesi e con retribuzione minima pari al 25% </a:t>
            </a:r>
            <a:r>
              <a:rPr lang="it-IT" dirty="0"/>
              <a:t>su base mensile dell'orario </a:t>
            </a:r>
            <a:r>
              <a:rPr lang="it-IT" dirty="0" smtClean="0"/>
              <a:t>di lavoro </a:t>
            </a:r>
            <a:r>
              <a:rPr lang="it-IT" dirty="0"/>
              <a:t>a tempo pieno applicato dall'impresa utilizzatrice, grazie all’introduzione di </a:t>
            </a:r>
            <a:r>
              <a:rPr lang="it-IT" b="1" dirty="0" smtClean="0"/>
              <a:t>numerosi nuovi </a:t>
            </a:r>
            <a:r>
              <a:rPr lang="it-IT" b="1" dirty="0"/>
              <a:t>settori </a:t>
            </a:r>
            <a:r>
              <a:rPr lang="it-IT" b="1" dirty="0" smtClean="0"/>
              <a:t>–individuati mediante codici </a:t>
            </a:r>
            <a:r>
              <a:rPr lang="it-IT" b="1" dirty="0" err="1" smtClean="0"/>
              <a:t>istat</a:t>
            </a:r>
            <a:r>
              <a:rPr lang="it-IT" b="1" dirty="0" smtClean="0"/>
              <a:t>*-</a:t>
            </a:r>
            <a:r>
              <a:rPr lang="it-IT" dirty="0" smtClean="0"/>
              <a:t>in </a:t>
            </a:r>
            <a:r>
              <a:rPr lang="it-IT" dirty="0"/>
              <a:t>cui poterlo </a:t>
            </a:r>
            <a:r>
              <a:rPr lang="it-IT" dirty="0" smtClean="0"/>
              <a:t>utilizzare</a:t>
            </a:r>
          </a:p>
          <a:p>
            <a:pPr marL="0" indent="0">
              <a:buNone/>
            </a:pPr>
            <a:endParaRPr lang="it-IT" sz="1000" dirty="0" smtClean="0"/>
          </a:p>
          <a:p>
            <a:pPr marL="0" indent="0">
              <a:buNone/>
            </a:pPr>
            <a:endParaRPr lang="it-IT" sz="1000" dirty="0"/>
          </a:p>
          <a:p>
            <a:pPr marL="0" lvl="1" indent="0" defTabSz="488866">
              <a:lnSpc>
                <a:spcPct val="90000"/>
              </a:lnSpc>
              <a:spcAft>
                <a:spcPct val="15000"/>
              </a:spcAft>
              <a:buClrTx/>
              <a:buNone/>
              <a:defRPr/>
            </a:pPr>
            <a:endParaRPr lang="it-IT" sz="1600" i="1" dirty="0">
              <a:solidFill>
                <a:srgbClr val="0F1941"/>
              </a:solidFill>
              <a:latin typeface="Tahoma" pitchFamily="34" charset="0"/>
              <a:ea typeface="Tahoma" pitchFamily="34" charset="0"/>
              <a:cs typeface="Tahoma" pitchFamily="34" charset="0"/>
              <a:sym typeface="Tahoma"/>
            </a:endParaRPr>
          </a:p>
          <a:p>
            <a:pPr marL="0" lvl="1" indent="0" defTabSz="488866">
              <a:lnSpc>
                <a:spcPct val="90000"/>
              </a:lnSpc>
              <a:spcAft>
                <a:spcPct val="15000"/>
              </a:spcAft>
              <a:buClrTx/>
              <a:buNone/>
              <a:defRPr/>
            </a:pPr>
            <a:endParaRPr lang="it-IT" sz="1600" i="1" dirty="0">
              <a:solidFill>
                <a:srgbClr val="0F1941"/>
              </a:solidFill>
              <a:latin typeface="Tahoma" pitchFamily="34" charset="0"/>
              <a:ea typeface="Tahoma" pitchFamily="34" charset="0"/>
              <a:cs typeface="Tahoma" pitchFamily="34" charset="0"/>
              <a:sym typeface="Tahoma"/>
            </a:endParaRPr>
          </a:p>
          <a:p>
            <a:pPr marL="0" indent="0">
              <a:buNone/>
            </a:pPr>
            <a:endParaRPr lang="it-IT" sz="1800" i="1" dirty="0" smtClean="0"/>
          </a:p>
          <a:p>
            <a:pPr marL="0" indent="0">
              <a:buNone/>
            </a:pPr>
            <a:endParaRPr lang="it-IT" sz="1600" i="1" dirty="0"/>
          </a:p>
        </p:txBody>
      </p:sp>
      <p:sp>
        <p:nvSpPr>
          <p:cNvPr id="6" name="Segnaposto contenuto 5"/>
          <p:cNvSpPr>
            <a:spLocks noGrp="1"/>
          </p:cNvSpPr>
          <p:nvPr>
            <p:ph sz="half" idx="2"/>
          </p:nvPr>
        </p:nvSpPr>
        <p:spPr>
          <a:xfrm>
            <a:off x="6435396" y="1380312"/>
            <a:ext cx="5982745" cy="4500000"/>
          </a:xfrm>
        </p:spPr>
        <p:txBody>
          <a:bodyPr/>
          <a:lstStyle/>
          <a:p>
            <a:pPr marL="0" indent="0">
              <a:buNone/>
            </a:pPr>
            <a:r>
              <a:rPr lang="it-IT" sz="1150" i="1" dirty="0" smtClean="0"/>
              <a:t>*10 -industrie alimentari</a:t>
            </a:r>
          </a:p>
          <a:p>
            <a:pPr marL="0" indent="0">
              <a:buNone/>
            </a:pPr>
            <a:r>
              <a:rPr lang="it-IT" sz="1150" i="1" dirty="0" smtClean="0"/>
              <a:t>45 - manutenzione e riparazione di autoveicoli</a:t>
            </a:r>
          </a:p>
          <a:p>
            <a:pPr marL="0" indent="0">
              <a:buNone/>
            </a:pPr>
            <a:r>
              <a:rPr lang="it-IT" sz="1150" i="1" dirty="0" smtClean="0"/>
              <a:t>46 - commercio all’ingrosso (escluso quello di autoveicoli e motocicli)</a:t>
            </a:r>
          </a:p>
          <a:p>
            <a:pPr marL="0" indent="0">
              <a:buNone/>
            </a:pPr>
            <a:r>
              <a:rPr lang="it-IT" sz="1150" i="1" dirty="0" smtClean="0"/>
              <a:t>47 - commercio al dettaglio (escluso quello di autoveicoli e motocicli)</a:t>
            </a:r>
          </a:p>
          <a:p>
            <a:pPr marL="0" indent="0">
              <a:buNone/>
            </a:pPr>
            <a:r>
              <a:rPr lang="it-IT" sz="1150" i="1" dirty="0" smtClean="0"/>
              <a:t>49 - trasporto terrestre e trasporto mediante condotte</a:t>
            </a:r>
          </a:p>
          <a:p>
            <a:pPr marL="0" indent="0">
              <a:buNone/>
            </a:pPr>
            <a:r>
              <a:rPr lang="it-IT" sz="1150" i="1" dirty="0" smtClean="0"/>
              <a:t>50 - trasporto marittimo e per vie d’acqua</a:t>
            </a:r>
          </a:p>
          <a:p>
            <a:pPr marL="0" indent="0">
              <a:buNone/>
            </a:pPr>
            <a:r>
              <a:rPr lang="it-IT" sz="1150" i="1" dirty="0" smtClean="0"/>
              <a:t>51- trasporto aereo</a:t>
            </a:r>
          </a:p>
          <a:p>
            <a:pPr marL="0" indent="0">
              <a:buNone/>
            </a:pPr>
            <a:r>
              <a:rPr lang="it-IT" sz="1150" i="1" dirty="0" smtClean="0"/>
              <a:t>52 - magazzinaggio e </a:t>
            </a:r>
            <a:r>
              <a:rPr lang="it-IT" sz="1150" i="1" dirty="0" err="1" smtClean="0"/>
              <a:t>attivita</a:t>
            </a:r>
            <a:r>
              <a:rPr lang="it-IT" sz="1150" i="1" dirty="0" smtClean="0"/>
              <a:t> di supporto ai trasporti</a:t>
            </a:r>
          </a:p>
          <a:p>
            <a:pPr marL="0" indent="0">
              <a:buNone/>
            </a:pPr>
            <a:r>
              <a:rPr lang="it-IT" sz="1150" i="1" dirty="0" smtClean="0"/>
              <a:t>55- alloggio</a:t>
            </a:r>
          </a:p>
          <a:p>
            <a:pPr marL="0" indent="0">
              <a:buNone/>
            </a:pPr>
            <a:r>
              <a:rPr lang="it-IT" sz="1150" i="1" dirty="0" smtClean="0"/>
              <a:t>56 - </a:t>
            </a:r>
            <a:r>
              <a:rPr lang="it-IT" sz="1150" i="1" dirty="0" err="1" smtClean="0"/>
              <a:t>attivita</a:t>
            </a:r>
            <a:r>
              <a:rPr lang="it-IT" sz="1150" i="1" dirty="0" smtClean="0"/>
              <a:t> dei servizi di ristorazione</a:t>
            </a:r>
          </a:p>
          <a:p>
            <a:pPr marL="0" indent="0">
              <a:buNone/>
            </a:pPr>
            <a:r>
              <a:rPr lang="it-IT" sz="1150" i="1" dirty="0" smtClean="0"/>
              <a:t>60 </a:t>
            </a:r>
            <a:r>
              <a:rPr lang="it-IT" sz="1150" i="1" dirty="0" err="1" smtClean="0"/>
              <a:t>attivita</a:t>
            </a:r>
            <a:r>
              <a:rPr lang="it-IT" sz="1150" i="1" dirty="0" smtClean="0"/>
              <a:t> di programmazione e trasmissione</a:t>
            </a:r>
          </a:p>
          <a:p>
            <a:pPr marL="0" indent="0">
              <a:buNone/>
            </a:pPr>
            <a:r>
              <a:rPr lang="it-IT" sz="1150" i="1" dirty="0" smtClean="0"/>
              <a:t>61- telecomunicazione</a:t>
            </a:r>
          </a:p>
          <a:p>
            <a:pPr marL="0" indent="0">
              <a:buNone/>
            </a:pPr>
            <a:r>
              <a:rPr lang="it-IT" sz="1150" i="1" dirty="0" smtClean="0"/>
              <a:t>63 - </a:t>
            </a:r>
            <a:r>
              <a:rPr lang="it-IT" sz="1150" i="1" dirty="0" err="1" smtClean="0"/>
              <a:t>attivita</a:t>
            </a:r>
            <a:r>
              <a:rPr lang="it-IT" sz="1150" i="1" dirty="0" smtClean="0"/>
              <a:t> dei servizi di informazione e altre servizi informazioni</a:t>
            </a:r>
          </a:p>
          <a:p>
            <a:pPr marL="0" indent="0">
              <a:buNone/>
            </a:pPr>
            <a:r>
              <a:rPr lang="it-IT" sz="1150" i="1" dirty="0" smtClean="0"/>
              <a:t>70 - </a:t>
            </a:r>
            <a:r>
              <a:rPr lang="it-IT" sz="1150" i="1" dirty="0" err="1" smtClean="0"/>
              <a:t>attivita</a:t>
            </a:r>
            <a:r>
              <a:rPr lang="it-IT" sz="1150" i="1" dirty="0" smtClean="0"/>
              <a:t> di direzione aziendale e consulenza gestionale</a:t>
            </a:r>
          </a:p>
          <a:p>
            <a:pPr marL="0" indent="0">
              <a:buNone/>
            </a:pPr>
            <a:r>
              <a:rPr lang="it-IT" sz="1150" i="1" dirty="0" smtClean="0"/>
              <a:t>74 - altre </a:t>
            </a:r>
            <a:r>
              <a:rPr lang="it-IT" sz="1150" i="1" dirty="0" err="1" smtClean="0"/>
              <a:t>attivita</a:t>
            </a:r>
            <a:r>
              <a:rPr lang="it-IT" sz="1150" i="1" dirty="0" smtClean="0"/>
              <a:t> professionali, scientifiche e tecniche</a:t>
            </a:r>
          </a:p>
          <a:p>
            <a:pPr marL="0" indent="0">
              <a:buNone/>
            </a:pPr>
            <a:r>
              <a:rPr lang="it-IT" sz="1150" i="1" dirty="0" smtClean="0"/>
              <a:t>79 - </a:t>
            </a:r>
            <a:r>
              <a:rPr lang="it-IT" sz="1150" i="1" dirty="0" err="1" smtClean="0"/>
              <a:t>attivita</a:t>
            </a:r>
            <a:r>
              <a:rPr lang="it-IT" sz="1150" i="1" dirty="0" smtClean="0"/>
              <a:t> servizi agenzie di viaggio, tour operator, servizi prenotazione e </a:t>
            </a:r>
          </a:p>
          <a:p>
            <a:pPr marL="0" indent="0">
              <a:buNone/>
            </a:pPr>
            <a:r>
              <a:rPr lang="it-IT" sz="1150" i="1" dirty="0" err="1" smtClean="0"/>
              <a:t>attivita</a:t>
            </a:r>
            <a:r>
              <a:rPr lang="it-IT" sz="1150" i="1" dirty="0" smtClean="0"/>
              <a:t> connesse</a:t>
            </a:r>
          </a:p>
          <a:p>
            <a:pPr marL="0" indent="0">
              <a:buNone/>
            </a:pPr>
            <a:r>
              <a:rPr lang="it-IT" sz="1150" i="1" dirty="0" smtClean="0"/>
              <a:t>80 - servizi investigativi privati</a:t>
            </a:r>
          </a:p>
          <a:p>
            <a:pPr marL="0" indent="0">
              <a:buNone/>
            </a:pPr>
            <a:r>
              <a:rPr lang="it-IT" sz="1150" i="1" dirty="0" smtClean="0"/>
              <a:t>81 - </a:t>
            </a:r>
            <a:r>
              <a:rPr lang="it-IT" sz="1150" i="1" dirty="0" err="1" smtClean="0"/>
              <a:t>attivita</a:t>
            </a:r>
            <a:r>
              <a:rPr lang="it-IT" sz="1150" i="1" dirty="0" smtClean="0"/>
              <a:t> di servizi per edifici e paesaggi</a:t>
            </a:r>
          </a:p>
          <a:p>
            <a:pPr marL="0" indent="0">
              <a:buNone/>
            </a:pPr>
            <a:r>
              <a:rPr lang="it-IT" sz="1150" i="1" dirty="0" smtClean="0"/>
              <a:t>82 - </a:t>
            </a:r>
            <a:r>
              <a:rPr lang="it-IT" sz="1150" i="1" dirty="0" err="1" smtClean="0"/>
              <a:t>attivita</a:t>
            </a:r>
            <a:r>
              <a:rPr lang="it-IT" sz="1150" i="1" dirty="0" smtClean="0"/>
              <a:t> di supporto per le funzioni d’ufficio e altri servizi di supporto alle imprese</a:t>
            </a:r>
          </a:p>
          <a:p>
            <a:pPr marL="0" indent="0">
              <a:buNone/>
            </a:pPr>
            <a:r>
              <a:rPr lang="it-IT" sz="1150" i="1" dirty="0" smtClean="0"/>
              <a:t>86 - assistenza sanitaria</a:t>
            </a:r>
          </a:p>
          <a:p>
            <a:pPr marL="0" indent="0">
              <a:buNone/>
            </a:pPr>
            <a:r>
              <a:rPr lang="it-IT" sz="1150" i="1" dirty="0" smtClean="0"/>
              <a:t>87 - servizi di assistenza sociali e residenziali</a:t>
            </a:r>
          </a:p>
          <a:p>
            <a:pPr marL="0" indent="0">
              <a:buNone/>
            </a:pPr>
            <a:r>
              <a:rPr lang="it-IT" sz="1150" i="1" dirty="0" smtClean="0"/>
              <a:t>88 - assistenza sociale non residenziale</a:t>
            </a:r>
          </a:p>
          <a:p>
            <a:pPr marL="0" indent="0">
              <a:buNone/>
            </a:pPr>
            <a:r>
              <a:rPr lang="it-IT" sz="1150" i="1" dirty="0" smtClean="0"/>
              <a:t>91 - </a:t>
            </a:r>
            <a:r>
              <a:rPr lang="it-IT" sz="1150" i="1" dirty="0" err="1" smtClean="0"/>
              <a:t>attivita</a:t>
            </a:r>
            <a:r>
              <a:rPr lang="it-IT" sz="1150" i="1" dirty="0" smtClean="0"/>
              <a:t> di biblioteche, archivi, musei ed altre </a:t>
            </a:r>
            <a:r>
              <a:rPr lang="it-IT" sz="1150" i="1" dirty="0" err="1" smtClean="0"/>
              <a:t>attivita</a:t>
            </a:r>
            <a:r>
              <a:rPr lang="it-IT" sz="1150" i="1" dirty="0" smtClean="0"/>
              <a:t> culturali</a:t>
            </a:r>
          </a:p>
          <a:p>
            <a:pPr marL="0" indent="0">
              <a:buNone/>
            </a:pPr>
            <a:r>
              <a:rPr lang="it-IT" sz="1150" i="1" dirty="0" smtClean="0"/>
              <a:t>93 - </a:t>
            </a:r>
            <a:r>
              <a:rPr lang="it-IT" sz="1150" i="1" dirty="0" err="1" smtClean="0"/>
              <a:t>attivita</a:t>
            </a:r>
            <a:r>
              <a:rPr lang="it-IT" sz="1150" i="1" dirty="0" smtClean="0"/>
              <a:t> sportive, di intrattenimento e di divertimento</a:t>
            </a:r>
          </a:p>
          <a:p>
            <a:pPr marL="0" indent="0">
              <a:buNone/>
            </a:pPr>
            <a:r>
              <a:rPr lang="it-IT" sz="1150" i="1" dirty="0" smtClean="0"/>
              <a:t>94 - </a:t>
            </a:r>
            <a:r>
              <a:rPr lang="it-IT" sz="1150" i="1" dirty="0" err="1" smtClean="0"/>
              <a:t>attivita</a:t>
            </a:r>
            <a:r>
              <a:rPr lang="it-IT" sz="1150" i="1" dirty="0" smtClean="0"/>
              <a:t> di organizzazioni associative</a:t>
            </a:r>
          </a:p>
          <a:p>
            <a:pPr marL="0" indent="0">
              <a:buNone/>
            </a:pPr>
            <a:r>
              <a:rPr lang="it-IT" sz="1150" i="1" dirty="0" smtClean="0"/>
              <a:t>96 - altre </a:t>
            </a:r>
            <a:r>
              <a:rPr lang="it-IT" sz="1150" i="1" dirty="0" err="1" smtClean="0"/>
              <a:t>attivita</a:t>
            </a:r>
            <a:r>
              <a:rPr lang="it-IT" sz="1150" i="1" dirty="0" smtClean="0"/>
              <a:t> di servizi per la persona</a:t>
            </a:r>
            <a:endParaRPr lang="it-IT" sz="1150" i="1" dirty="0" smtClean="0">
              <a:solidFill>
                <a:srgbClr val="0F1941"/>
              </a:solidFill>
              <a:latin typeface="Tahoma" pitchFamily="34" charset="0"/>
              <a:ea typeface="Tahoma" pitchFamily="34" charset="0"/>
              <a:cs typeface="Tahoma" pitchFamily="34" charset="0"/>
              <a:sym typeface="Tahoma"/>
            </a:endParaRPr>
          </a:p>
          <a:p>
            <a:endParaRPr lang="it-IT" sz="11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29</a:t>
            </a:fld>
            <a:endParaRPr lang="en-US" dirty="0"/>
          </a:p>
        </p:txBody>
      </p:sp>
    </p:spTree>
    <p:extLst>
      <p:ext uri="{BB962C8B-B14F-4D97-AF65-F5344CB8AC3E}">
        <p14:creationId xmlns:p14="http://schemas.microsoft.com/office/powerpoint/2010/main" val="368751340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846"/>
        <p:cNvGrpSpPr/>
        <p:nvPr/>
      </p:nvGrpSpPr>
      <p:grpSpPr>
        <a:xfrm>
          <a:off x="0" y="0"/>
          <a:ext cx="0" cy="0"/>
          <a:chOff x="0" y="0"/>
          <a:chExt cx="0" cy="0"/>
        </a:xfrm>
      </p:grpSpPr>
      <p:pic>
        <p:nvPicPr>
          <p:cNvPr id="8847" name="Google Shape;8847;p105"/>
          <p:cNvPicPr preferRelativeResize="0">
            <a:picLocks noGrp="1"/>
          </p:cNvPicPr>
          <p:nvPr>
            <p:ph type="pic" idx="2"/>
          </p:nvPr>
        </p:nvPicPr>
        <p:blipFill rotWithShape="1">
          <a:blip r:embed="rId3">
            <a:alphaModFix/>
          </a:blip>
          <a:srcRect t="7812" b="7813"/>
          <a:stretch/>
        </p:blipFill>
        <p:spPr>
          <a:xfrm>
            <a:off x="0" y="0"/>
            <a:ext cx="12192000" cy="6858000"/>
          </a:xfrm>
          <a:prstGeom prst="rect">
            <a:avLst/>
          </a:prstGeom>
          <a:solidFill>
            <a:schemeClr val="lt2"/>
          </a:solidFill>
          <a:ln>
            <a:noFill/>
          </a:ln>
        </p:spPr>
      </p:pic>
      <p:sp>
        <p:nvSpPr>
          <p:cNvPr id="8848" name="Google Shape;8848;p105"/>
          <p:cNvSpPr txBox="1">
            <a:spLocks noGrp="1"/>
          </p:cNvSpPr>
          <p:nvPr>
            <p:ph type="title"/>
          </p:nvPr>
        </p:nvSpPr>
        <p:spPr>
          <a:xfrm>
            <a:off x="326659" y="1594302"/>
            <a:ext cx="5575739" cy="1865127"/>
          </a:xfrm>
          <a:prstGeom prst="rect">
            <a:avLst/>
          </a:prstGeom>
          <a:noFill/>
          <a:ln>
            <a:noFill/>
          </a:ln>
        </p:spPr>
        <p:txBody>
          <a:bodyPr spcFirstLastPara="1" wrap="square" lIns="0" tIns="0" rIns="0" bIns="0" anchor="t" anchorCtr="0">
            <a:noAutofit/>
          </a:bodyPr>
          <a:lstStyle/>
          <a:p>
            <a:r>
              <a:rPr lang="it-IT" dirty="0" smtClean="0"/>
              <a:t/>
            </a:r>
            <a:br>
              <a:rPr lang="it-IT" dirty="0" smtClean="0"/>
            </a:br>
            <a:r>
              <a:rPr lang="it-IT" dirty="0" smtClean="0"/>
              <a:t>decreto dignità</a:t>
            </a:r>
            <a:br>
              <a:rPr lang="it-IT" dirty="0" smtClean="0"/>
            </a:br>
            <a:r>
              <a:rPr lang="it-IT" sz="2300" dirty="0"/>
              <a:t>(D.L. n. 87/2018, </a:t>
            </a:r>
            <a:r>
              <a:rPr lang="it-IT" sz="2300" dirty="0" err="1"/>
              <a:t>conv</a:t>
            </a:r>
            <a:r>
              <a:rPr lang="it-IT" sz="2300" dirty="0"/>
              <a:t>. in Legge </a:t>
            </a:r>
            <a:br>
              <a:rPr lang="it-IT" sz="2300" dirty="0"/>
            </a:br>
            <a:r>
              <a:rPr lang="it-IT" sz="2300" dirty="0"/>
              <a:t>n. 96/2018) </a:t>
            </a:r>
            <a:endParaRPr sz="2300" dirty="0"/>
          </a:p>
        </p:txBody>
      </p:sp>
      <p:sp>
        <p:nvSpPr>
          <p:cNvPr id="8850" name="Google Shape;8850;p105"/>
          <p:cNvSpPr txBox="1">
            <a:spLocks noGrp="1"/>
          </p:cNvSpPr>
          <p:nvPr>
            <p:ph type="ftr" idx="11"/>
          </p:nvPr>
        </p:nvSpPr>
        <p:spPr>
          <a:xfrm>
            <a:off x="6075254" y="6356360"/>
            <a:ext cx="5045871" cy="365125"/>
          </a:xfrm>
          <a:prstGeom prst="rect">
            <a:avLst/>
          </a:prstGeom>
          <a:noFill/>
          <a:ln>
            <a:noFill/>
          </a:ln>
        </p:spPr>
        <p:txBody>
          <a:bodyPr spcFirstLastPara="1" wrap="square" lIns="0" tIns="0" rIns="0" bIns="0" anchor="ctr" anchorCtr="0">
            <a:noAutofit/>
          </a:bodyPr>
          <a:lstStyle/>
          <a:p>
            <a:r>
              <a:rPr lang="it-IT"/>
              <a:t>© Randstad</a:t>
            </a:r>
            <a:endParaRPr/>
          </a:p>
        </p:txBody>
      </p:sp>
      <p:sp>
        <p:nvSpPr>
          <p:cNvPr id="8851" name="Google Shape;8851;p105"/>
          <p:cNvSpPr txBox="1">
            <a:spLocks noGrp="1"/>
          </p:cNvSpPr>
          <p:nvPr>
            <p:ph type="sldNum" idx="12"/>
          </p:nvPr>
        </p:nvSpPr>
        <p:spPr>
          <a:xfrm>
            <a:off x="11166562" y="6356360"/>
            <a:ext cx="257127" cy="365125"/>
          </a:xfrm>
          <a:prstGeom prst="rect">
            <a:avLst/>
          </a:prstGeom>
          <a:noFill/>
          <a:ln>
            <a:noFill/>
          </a:ln>
        </p:spPr>
        <p:txBody>
          <a:bodyPr spcFirstLastPara="1" wrap="square" lIns="0" tIns="0" rIns="0" bIns="0" anchor="ctr" anchorCtr="0">
            <a:noAutofit/>
          </a:bodyPr>
          <a:lstStyle/>
          <a:p>
            <a:fld id="{00000000-1234-1234-1234-123412341234}" type="slidenum">
              <a:rPr lang="it-IT"/>
              <a:pPr/>
              <a:t>3</a:t>
            </a:fld>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defRPr/>
            </a:pPr>
            <a:r>
              <a:rPr lang="it-IT" altLang="it-IT" sz="2800" dirty="0" err="1" smtClean="0">
                <a:solidFill>
                  <a:srgbClr val="0F1941"/>
                </a:solidFill>
                <a:latin typeface="Tahoma" pitchFamily="34" charset="0"/>
                <a:ea typeface="+mn-ea"/>
                <a:cs typeface="Tahoma" pitchFamily="34" charset="0"/>
                <a:sym typeface="Tahoma" pitchFamily="34" charset="0"/>
              </a:rPr>
              <a:t>Mog</a:t>
            </a:r>
            <a:r>
              <a:rPr lang="it-IT" altLang="it-IT" sz="2800" dirty="0" smtClean="0">
                <a:solidFill>
                  <a:srgbClr val="0F1941"/>
                </a:solidFill>
                <a:latin typeface="Tahoma" pitchFamily="34" charset="0"/>
                <a:ea typeface="+mn-ea"/>
                <a:cs typeface="Tahoma" pitchFamily="34" charset="0"/>
                <a:sym typeface="Tahoma" pitchFamily="34" charset="0"/>
              </a:rPr>
              <a:t>-somministrazione con monte orario garantito (IV)</a:t>
            </a:r>
            <a:r>
              <a:rPr lang="it-IT" altLang="it-IT" sz="2400" dirty="0" smtClean="0">
                <a:solidFill>
                  <a:srgbClr val="2175D9"/>
                </a:solidFill>
                <a:latin typeface="Tahoma" pitchFamily="34" charset="0"/>
                <a:ea typeface="+mn-ea"/>
                <a:cs typeface="Tahoma" pitchFamily="34" charset="0"/>
                <a:sym typeface="Tahoma" pitchFamily="34" charset="0"/>
              </a:rPr>
              <a:t/>
            </a:r>
            <a:br>
              <a:rPr lang="it-IT" altLang="it-IT" sz="2400" dirty="0" smtClean="0">
                <a:solidFill>
                  <a:srgbClr val="2175D9"/>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 </a:t>
            </a:r>
            <a:endParaRPr lang="it-IT" dirty="0"/>
          </a:p>
        </p:txBody>
      </p:sp>
      <p:sp>
        <p:nvSpPr>
          <p:cNvPr id="3" name="Segnaposto contenuto 2"/>
          <p:cNvSpPr>
            <a:spLocks noGrp="1"/>
          </p:cNvSpPr>
          <p:nvPr>
            <p:ph idx="1"/>
          </p:nvPr>
        </p:nvSpPr>
        <p:spPr>
          <a:xfrm>
            <a:off x="762600" y="1120877"/>
            <a:ext cx="10666800" cy="5039647"/>
          </a:xfrm>
        </p:spPr>
        <p:txBody>
          <a:bodyPr/>
          <a:lstStyle/>
          <a:p>
            <a:pPr marL="0" indent="0" algn="just">
              <a:lnSpc>
                <a:spcPct val="100000"/>
              </a:lnSpc>
              <a:buNone/>
            </a:pPr>
            <a:r>
              <a:rPr lang="it-IT" sz="2600" b="1" dirty="0" smtClean="0">
                <a:solidFill>
                  <a:srgbClr val="E74536"/>
                </a:solidFill>
              </a:rPr>
              <a:t>Novità accordo di rinnovo del 21 dicembre 2018 </a:t>
            </a:r>
            <a:endParaRPr lang="it-IT" sz="2600" b="1" dirty="0">
              <a:solidFill>
                <a:srgbClr val="E74536"/>
              </a:solidFill>
            </a:endParaRPr>
          </a:p>
          <a:p>
            <a:pPr marL="0" indent="0" algn="just">
              <a:lnSpc>
                <a:spcPct val="100000"/>
              </a:lnSpc>
              <a:buNone/>
            </a:pPr>
            <a:endParaRPr lang="it-IT" altLang="it-IT" sz="1400" dirty="0">
              <a:solidFill>
                <a:srgbClr val="002060"/>
              </a:solidFill>
            </a:endParaRPr>
          </a:p>
          <a:p>
            <a:pPr marL="0" lvl="1" indent="0" algn="ctr" defTabSz="488866">
              <a:lnSpc>
                <a:spcPct val="90000"/>
              </a:lnSpc>
              <a:spcAft>
                <a:spcPct val="15000"/>
              </a:spcAft>
              <a:buClrTx/>
              <a:buNone/>
              <a:defRPr/>
            </a:pPr>
            <a:r>
              <a:rPr lang="it-IT" sz="2400" dirty="0">
                <a:solidFill>
                  <a:srgbClr val="0F1941"/>
                </a:solidFill>
                <a:latin typeface="Tahoma" pitchFamily="34" charset="0"/>
                <a:ea typeface="Tahoma" pitchFamily="34" charset="0"/>
                <a:cs typeface="Tahoma" pitchFamily="34" charset="0"/>
                <a:sym typeface="Tahoma"/>
              </a:rPr>
              <a:t>MOG con durata minima di 1 </a:t>
            </a:r>
            <a:r>
              <a:rPr lang="it-IT" sz="2400" dirty="0" smtClean="0">
                <a:solidFill>
                  <a:srgbClr val="0F1941"/>
                </a:solidFill>
                <a:latin typeface="Tahoma" pitchFamily="34" charset="0"/>
                <a:ea typeface="Tahoma" pitchFamily="34" charset="0"/>
                <a:cs typeface="Tahoma" pitchFamily="34" charset="0"/>
                <a:sym typeface="Tahoma"/>
              </a:rPr>
              <a:t>mese</a:t>
            </a:r>
          </a:p>
          <a:p>
            <a:pPr marL="0" lvl="1" indent="0" algn="ctr" defTabSz="488866">
              <a:lnSpc>
                <a:spcPct val="90000"/>
              </a:lnSpc>
              <a:spcAft>
                <a:spcPct val="15000"/>
              </a:spcAft>
              <a:buClrTx/>
              <a:buNone/>
              <a:defRPr/>
            </a:pPr>
            <a:endParaRPr lang="it-IT" sz="2400" dirty="0">
              <a:solidFill>
                <a:srgbClr val="0F1941"/>
              </a:solidFill>
              <a:latin typeface="Tahoma" pitchFamily="34" charset="0"/>
              <a:ea typeface="Tahoma" pitchFamily="34" charset="0"/>
              <a:cs typeface="Tahoma" pitchFamily="34" charset="0"/>
              <a:sym typeface="Tahoma"/>
            </a:endParaRPr>
          </a:p>
          <a:p>
            <a:pPr marL="285750" lvl="1" indent="-285750" defTabSz="488866">
              <a:lnSpc>
                <a:spcPct val="90000"/>
              </a:lnSpc>
              <a:spcAft>
                <a:spcPct val="15000"/>
              </a:spcAft>
              <a:buClrTx/>
              <a:defRPr/>
            </a:pPr>
            <a:endParaRPr lang="it-IT" sz="1600" dirty="0">
              <a:solidFill>
                <a:srgbClr val="0F1941"/>
              </a:solidFill>
              <a:latin typeface="Tahoma" pitchFamily="34" charset="0"/>
              <a:ea typeface="Tahoma" pitchFamily="34" charset="0"/>
              <a:cs typeface="Tahoma" pitchFamily="34" charset="0"/>
              <a:sym typeface="Tahoma"/>
            </a:endParaRPr>
          </a:p>
          <a:p>
            <a:r>
              <a:rPr lang="it-IT" dirty="0"/>
              <a:t>p</a:t>
            </a:r>
            <a:r>
              <a:rPr lang="it-IT" dirty="0" smtClean="0"/>
              <a:t>er i </a:t>
            </a:r>
            <a:r>
              <a:rPr lang="it-IT" b="1" dirty="0"/>
              <a:t>seguenti settori: </a:t>
            </a:r>
            <a:r>
              <a:rPr lang="it-IT" dirty="0"/>
              <a:t>alloggio, </a:t>
            </a:r>
            <a:r>
              <a:rPr lang="it-IT" dirty="0" smtClean="0"/>
              <a:t>attività dei servizi </a:t>
            </a:r>
            <a:r>
              <a:rPr lang="it-IT" dirty="0"/>
              <a:t>di ristorazione, </a:t>
            </a:r>
            <a:r>
              <a:rPr lang="it-IT" dirty="0" smtClean="0"/>
              <a:t>attivit</a:t>
            </a:r>
            <a:r>
              <a:rPr lang="it-IT" dirty="0"/>
              <a:t>à</a:t>
            </a:r>
            <a:r>
              <a:rPr lang="it-IT" dirty="0" smtClean="0"/>
              <a:t> </a:t>
            </a:r>
            <a:r>
              <a:rPr lang="it-IT" dirty="0"/>
              <a:t>servizi agenzia di viaggio, tour operator, servizi prenotazione </a:t>
            </a:r>
            <a:r>
              <a:rPr lang="it-IT" dirty="0" smtClean="0"/>
              <a:t>e attività </a:t>
            </a:r>
            <a:r>
              <a:rPr lang="it-IT" dirty="0"/>
              <a:t>connesse, servizi per la persona.</a:t>
            </a:r>
          </a:p>
          <a:p>
            <a:endParaRPr lang="it-IT" dirty="0" smtClean="0"/>
          </a:p>
          <a:p>
            <a:r>
              <a:rPr lang="it-IT" dirty="0" smtClean="0"/>
              <a:t>l’attivazione </a:t>
            </a:r>
            <a:r>
              <a:rPr lang="it-IT" dirty="0"/>
              <a:t>del MOG </a:t>
            </a:r>
            <a:r>
              <a:rPr lang="it-IT" dirty="0" smtClean="0"/>
              <a:t>deve </a:t>
            </a:r>
            <a:r>
              <a:rPr lang="it-IT" dirty="0"/>
              <a:t>essere oggetto di </a:t>
            </a:r>
            <a:r>
              <a:rPr lang="it-IT" dirty="0" smtClean="0"/>
              <a:t>un’intesa </a:t>
            </a:r>
            <a:r>
              <a:rPr lang="it-IT" dirty="0"/>
              <a:t>sindacale </a:t>
            </a:r>
            <a:r>
              <a:rPr lang="it-IT" dirty="0" smtClean="0"/>
              <a:t>preventiva </a:t>
            </a:r>
            <a:r>
              <a:rPr lang="it-IT" dirty="0"/>
              <a:t>tra</a:t>
            </a:r>
          </a:p>
          <a:p>
            <a:pPr marL="0" indent="0">
              <a:buNone/>
            </a:pPr>
            <a:r>
              <a:rPr lang="it-IT" dirty="0"/>
              <a:t>APL e </a:t>
            </a:r>
            <a:r>
              <a:rPr lang="it-IT" dirty="0" smtClean="0"/>
              <a:t>OO.SS sulla base di una specifica procedura individuata nel medesimo accordo di rinnovo</a:t>
            </a:r>
            <a:endParaRPr lang="it-IT" sz="1600" dirty="0">
              <a:solidFill>
                <a:srgbClr val="0F1941"/>
              </a:solidFill>
              <a:latin typeface="Tahoma" pitchFamily="34" charset="0"/>
              <a:ea typeface="Tahoma" pitchFamily="34" charset="0"/>
              <a:cs typeface="Tahoma" pitchFamily="34" charset="0"/>
              <a:sym typeface="Tahoma"/>
            </a:endParaRPr>
          </a:p>
          <a:p>
            <a:pPr marL="0" lvl="1" indent="0" defTabSz="488866">
              <a:lnSpc>
                <a:spcPct val="90000"/>
              </a:lnSpc>
              <a:spcAft>
                <a:spcPct val="15000"/>
              </a:spcAft>
              <a:buClrTx/>
              <a:buNone/>
              <a:defRPr/>
            </a:pPr>
            <a:endParaRPr lang="it-IT" sz="1600" dirty="0">
              <a:solidFill>
                <a:srgbClr val="0F1941"/>
              </a:solidFill>
              <a:latin typeface="Tahoma" pitchFamily="34" charset="0"/>
              <a:ea typeface="Tahoma" pitchFamily="34" charset="0"/>
              <a:cs typeface="Tahoma" pitchFamily="34" charset="0"/>
              <a:sym typeface="Tahoma"/>
            </a:endParaRPr>
          </a:p>
          <a:p>
            <a:endParaRPr lang="it-IT" sz="1800" dirty="0" smtClean="0"/>
          </a:p>
          <a:p>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30</a:t>
            </a:fld>
            <a:endParaRPr lang="en-US" dirty="0"/>
          </a:p>
        </p:txBody>
      </p:sp>
      <p:sp>
        <p:nvSpPr>
          <p:cNvPr id="5" name="Freccia in giù 4"/>
          <p:cNvSpPr/>
          <p:nvPr/>
        </p:nvSpPr>
        <p:spPr>
          <a:xfrm>
            <a:off x="5810865" y="2197510"/>
            <a:ext cx="471948" cy="44245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40587794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pPr lvl="0" defTabSz="914400">
              <a:lnSpc>
                <a:spcPct val="100000"/>
              </a:lnSpc>
              <a:spcBef>
                <a:spcPts val="0"/>
              </a:spcBef>
              <a:defRPr/>
            </a:pPr>
            <a:r>
              <a:rPr lang="it-IT" altLang="it-IT" sz="2800" dirty="0" err="1" smtClean="0">
                <a:solidFill>
                  <a:srgbClr val="0F1941"/>
                </a:solidFill>
                <a:latin typeface="Tahoma" pitchFamily="34" charset="0"/>
                <a:ea typeface="+mn-ea"/>
                <a:cs typeface="Tahoma" pitchFamily="34" charset="0"/>
                <a:sym typeface="Tahoma" pitchFamily="34" charset="0"/>
              </a:rPr>
              <a:t>Mog</a:t>
            </a:r>
            <a:r>
              <a:rPr lang="it-IT" altLang="it-IT" sz="2800" dirty="0" smtClean="0">
                <a:solidFill>
                  <a:srgbClr val="0F1941"/>
                </a:solidFill>
                <a:latin typeface="Tahoma" pitchFamily="34" charset="0"/>
                <a:ea typeface="+mn-ea"/>
                <a:cs typeface="Tahoma" pitchFamily="34" charset="0"/>
                <a:sym typeface="Tahoma" pitchFamily="34" charset="0"/>
              </a:rPr>
              <a:t>-somministrazione con monte orario garantito (V)</a:t>
            </a:r>
            <a:r>
              <a:rPr lang="it-IT" altLang="it-IT" sz="2400" dirty="0" smtClean="0">
                <a:solidFill>
                  <a:srgbClr val="2175D9"/>
                </a:solidFill>
                <a:latin typeface="Tahoma" pitchFamily="34" charset="0"/>
                <a:ea typeface="+mn-ea"/>
                <a:cs typeface="Tahoma" pitchFamily="34" charset="0"/>
                <a:sym typeface="Tahoma" pitchFamily="34" charset="0"/>
              </a:rPr>
              <a:t/>
            </a:r>
            <a:br>
              <a:rPr lang="it-IT" altLang="it-IT" sz="2400" dirty="0" smtClean="0">
                <a:solidFill>
                  <a:srgbClr val="2175D9"/>
                </a:solidFill>
                <a:latin typeface="Tahoma" pitchFamily="34" charset="0"/>
                <a:ea typeface="+mn-ea"/>
                <a:cs typeface="Tahoma" pitchFamily="34" charset="0"/>
                <a:sym typeface="Tahoma" pitchFamily="34" charset="0"/>
              </a:rPr>
            </a:br>
            <a:r>
              <a:rPr lang="it-IT" altLang="it-IT" sz="2400" dirty="0" smtClean="0">
                <a:solidFill>
                  <a:srgbClr val="2175D9"/>
                </a:solidFill>
                <a:latin typeface="Tahoma" pitchFamily="34" charset="0"/>
                <a:ea typeface="+mn-ea"/>
                <a:cs typeface="Tahoma" pitchFamily="34" charset="0"/>
                <a:sym typeface="Tahoma" pitchFamily="34" charset="0"/>
              </a:rPr>
              <a:t> </a:t>
            </a:r>
            <a:endParaRPr lang="it-IT" dirty="0"/>
          </a:p>
        </p:txBody>
      </p:sp>
      <p:sp>
        <p:nvSpPr>
          <p:cNvPr id="3" name="Segnaposto contenuto 2"/>
          <p:cNvSpPr>
            <a:spLocks noGrp="1"/>
          </p:cNvSpPr>
          <p:nvPr>
            <p:ph idx="1"/>
          </p:nvPr>
        </p:nvSpPr>
        <p:spPr>
          <a:xfrm>
            <a:off x="762600" y="1120877"/>
            <a:ext cx="10666800" cy="5039647"/>
          </a:xfrm>
        </p:spPr>
        <p:txBody>
          <a:bodyPr/>
          <a:lstStyle/>
          <a:p>
            <a:pPr marL="0" indent="0" algn="just">
              <a:lnSpc>
                <a:spcPct val="100000"/>
              </a:lnSpc>
              <a:buNone/>
            </a:pPr>
            <a:r>
              <a:rPr lang="it-IT" sz="2600" b="1" dirty="0" smtClean="0">
                <a:solidFill>
                  <a:srgbClr val="E74536"/>
                </a:solidFill>
              </a:rPr>
              <a:t>Novità accordo di rinnovo del 21 dicembre 2018 </a:t>
            </a:r>
            <a:endParaRPr lang="it-IT" sz="2600" b="1" dirty="0">
              <a:solidFill>
                <a:srgbClr val="E74536"/>
              </a:solidFill>
            </a:endParaRPr>
          </a:p>
          <a:p>
            <a:pPr marL="0" indent="0" algn="just">
              <a:lnSpc>
                <a:spcPct val="100000"/>
              </a:lnSpc>
              <a:buNone/>
            </a:pPr>
            <a:endParaRPr lang="it-IT" altLang="it-IT" sz="1400" dirty="0">
              <a:solidFill>
                <a:srgbClr val="002060"/>
              </a:solidFill>
            </a:endParaRPr>
          </a:p>
          <a:p>
            <a:pPr marL="0" indent="0">
              <a:buNone/>
            </a:pPr>
            <a:r>
              <a:rPr lang="it-IT" b="1" dirty="0"/>
              <a:t>Novità in tema di orario di lavoro e modalità retributive</a:t>
            </a:r>
            <a:r>
              <a:rPr lang="it-IT" b="1" dirty="0" smtClean="0"/>
              <a:t>:</a:t>
            </a:r>
          </a:p>
          <a:p>
            <a:pPr marL="0" indent="0">
              <a:buNone/>
            </a:pPr>
            <a:endParaRPr lang="it-IT" b="1" dirty="0"/>
          </a:p>
          <a:p>
            <a:r>
              <a:rPr lang="it-IT" dirty="0"/>
              <a:t>· </a:t>
            </a:r>
            <a:r>
              <a:rPr lang="it-IT" b="1" dirty="0"/>
              <a:t>Nuova fascia oraria alternativa</a:t>
            </a:r>
            <a:r>
              <a:rPr lang="it-IT" dirty="0"/>
              <a:t>: </a:t>
            </a:r>
            <a:r>
              <a:rPr lang="it-IT" dirty="0" smtClean="0"/>
              <a:t>oltre </a:t>
            </a:r>
            <a:r>
              <a:rPr lang="it-IT" dirty="0"/>
              <a:t>alle </a:t>
            </a:r>
            <a:r>
              <a:rPr lang="it-IT" dirty="0" smtClean="0"/>
              <a:t>fasce orarie già </a:t>
            </a:r>
            <a:r>
              <a:rPr lang="it-IT" dirty="0"/>
              <a:t>definite (antimeridiana: 6/14, postmeridiana: 14/22, serale: 22/6), </a:t>
            </a:r>
            <a:r>
              <a:rPr lang="it-IT" dirty="0" smtClean="0"/>
              <a:t>si è prevista </a:t>
            </a:r>
            <a:r>
              <a:rPr lang="it-IT" dirty="0"/>
              <a:t> </a:t>
            </a:r>
            <a:r>
              <a:rPr lang="it-IT" dirty="0" smtClean="0"/>
              <a:t>la possibilità </a:t>
            </a:r>
            <a:r>
              <a:rPr lang="it-IT" dirty="0"/>
              <a:t>di indicare nel contratto di lavoro in somministrazione una </a:t>
            </a:r>
            <a:r>
              <a:rPr lang="it-IT" b="1" dirty="0"/>
              <a:t>fascia </a:t>
            </a:r>
            <a:r>
              <a:rPr lang="it-IT" b="1" dirty="0" smtClean="0"/>
              <a:t>oraria alternativa </a:t>
            </a:r>
            <a:r>
              <a:rPr lang="it-IT" dirty="0"/>
              <a:t>di massimo 6 ore, </a:t>
            </a:r>
            <a:r>
              <a:rPr lang="it-IT" b="1" dirty="0"/>
              <a:t>estendibile a 8 ore, </a:t>
            </a:r>
            <a:r>
              <a:rPr lang="it-IT" dirty="0"/>
              <a:t>con il consenso scritto </a:t>
            </a:r>
            <a:r>
              <a:rPr lang="it-IT" dirty="0" smtClean="0"/>
              <a:t>del lavoratore</a:t>
            </a:r>
          </a:p>
          <a:p>
            <a:pPr marL="0" indent="0">
              <a:buNone/>
            </a:pPr>
            <a:endParaRPr lang="it-IT" dirty="0"/>
          </a:p>
          <a:p>
            <a:r>
              <a:rPr lang="it-IT" dirty="0"/>
              <a:t>· </a:t>
            </a:r>
            <a:r>
              <a:rPr lang="it-IT" b="1" dirty="0"/>
              <a:t>Variazione della fascia oraria</a:t>
            </a:r>
            <a:r>
              <a:rPr lang="it-IT" dirty="0"/>
              <a:t>: la fascia oraria, previo consenso del lavoratore, </a:t>
            </a:r>
            <a:r>
              <a:rPr lang="it-IT" dirty="0" smtClean="0"/>
              <a:t>potrà</a:t>
            </a:r>
            <a:endParaRPr lang="it-IT" dirty="0"/>
          </a:p>
          <a:p>
            <a:pPr marL="0" indent="0">
              <a:buNone/>
            </a:pPr>
            <a:r>
              <a:rPr lang="it-IT" dirty="0"/>
              <a:t>sempre essere modificata con un preavviso di una settimana: in caso di mancato</a:t>
            </a:r>
          </a:p>
          <a:p>
            <a:pPr marL="0" indent="0">
              <a:buNone/>
            </a:pPr>
            <a:r>
              <a:rPr lang="it-IT" dirty="0"/>
              <a:t>rispetto di tale disposizione, al lavoratore viene riconosciuta, per un periodo pari </a:t>
            </a:r>
            <a:r>
              <a:rPr lang="it-IT" dirty="0" smtClean="0"/>
              <a:t>a quello </a:t>
            </a:r>
            <a:r>
              <a:rPr lang="it-IT" dirty="0"/>
              <a:t>del preavviso dovuto, una </a:t>
            </a:r>
            <a:r>
              <a:rPr lang="it-IT" b="1" dirty="0"/>
              <a:t>maggiorazione del 10% </a:t>
            </a:r>
            <a:r>
              <a:rPr lang="it-IT" dirty="0"/>
              <a:t>non incrementale su </a:t>
            </a:r>
            <a:r>
              <a:rPr lang="it-IT" dirty="0" smtClean="0"/>
              <a:t>tutte le </a:t>
            </a:r>
            <a:r>
              <a:rPr lang="it-IT" dirty="0"/>
              <a:t>ore </a:t>
            </a:r>
            <a:r>
              <a:rPr lang="it-IT"/>
              <a:t>lavorate </a:t>
            </a:r>
            <a:r>
              <a:rPr lang="it-IT" smtClean="0"/>
              <a:t>successivamente</a:t>
            </a:r>
            <a:endParaRPr lang="it-IT" dirty="0"/>
          </a:p>
          <a:p>
            <a:pPr marL="0" indent="0">
              <a:buNone/>
            </a:pPr>
            <a:endParaRPr lang="it-IT" sz="1800" dirty="0" smtClean="0"/>
          </a:p>
          <a:p>
            <a:endParaRPr lang="it-IT" sz="1600" dirty="0"/>
          </a:p>
        </p:txBody>
      </p:sp>
      <p:sp>
        <p:nvSpPr>
          <p:cNvPr id="4" name="Segnaposto numero diapositiva 3"/>
          <p:cNvSpPr>
            <a:spLocks noGrp="1"/>
          </p:cNvSpPr>
          <p:nvPr>
            <p:ph type="sldNum" sz="quarter" idx="4"/>
          </p:nvPr>
        </p:nvSpPr>
        <p:spPr/>
        <p:txBody>
          <a:bodyPr/>
          <a:lstStyle/>
          <a:p>
            <a:fld id="{2A90DB4D-325A-4305-ABF4-0910C1AC2AD1}" type="slidenum">
              <a:rPr lang="en-US" smtClean="0"/>
              <a:pPr/>
              <a:t>31</a:t>
            </a:fld>
            <a:endParaRPr lang="en-US" dirty="0"/>
          </a:p>
        </p:txBody>
      </p:sp>
    </p:spTree>
    <p:extLst>
      <p:ext uri="{BB962C8B-B14F-4D97-AF65-F5344CB8AC3E}">
        <p14:creationId xmlns:p14="http://schemas.microsoft.com/office/powerpoint/2010/main" val="355490104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xmlns="" id="{33456416-D803-4057-B719-A71AA36277E1}"/>
              </a:ext>
            </a:extLst>
          </p:cNvPr>
          <p:cNvPicPr>
            <a:picLocks noGrp="1" noChangeAspect="1"/>
          </p:cNvPicPr>
          <p:nvPr>
            <p:ph type="pic" sz="quarter" idx="12"/>
          </p:nvPr>
        </p:nvPicPr>
        <p:blipFill rotWithShape="1">
          <a:blip r:embed="rId2" cstate="screen">
            <a:extLst>
              <a:ext uri="{28A0092B-C50C-407E-A947-70E740481C1C}">
                <a14:useLocalDpi xmlns:a14="http://schemas.microsoft.com/office/drawing/2010/main"/>
              </a:ext>
            </a:extLst>
          </a:blip>
          <a:srcRect l="220" r="220"/>
          <a:stretch/>
        </p:blipFill>
        <p:spPr/>
      </p:pic>
      <p:sp>
        <p:nvSpPr>
          <p:cNvPr id="5" name="Title 4">
            <a:extLst>
              <a:ext uri="{FF2B5EF4-FFF2-40B4-BE49-F238E27FC236}">
                <a16:creationId xmlns:a16="http://schemas.microsoft.com/office/drawing/2014/main" xmlns="" id="{93AA5C02-1CA6-4063-A445-A0FC8EC5A3AB}"/>
              </a:ext>
            </a:extLst>
          </p:cNvPr>
          <p:cNvSpPr>
            <a:spLocks noGrp="1"/>
          </p:cNvSpPr>
          <p:nvPr>
            <p:ph type="title"/>
          </p:nvPr>
        </p:nvSpPr>
        <p:spPr>
          <a:xfrm>
            <a:off x="761999" y="901128"/>
            <a:ext cx="5889523" cy="1865127"/>
          </a:xfrm>
        </p:spPr>
        <p:txBody>
          <a:bodyPr/>
          <a:lstStyle/>
          <a:p>
            <a:pPr defTabSz="913720">
              <a:spcBef>
                <a:spcPct val="0"/>
              </a:spcBef>
            </a:pPr>
            <a:r>
              <a:rPr lang="en-US" sz="3500" kern="1200" dirty="0" err="1" smtClean="0">
                <a:latin typeface="Tahoma" panose="020B0604030504040204" pitchFamily="34" charset="0"/>
                <a:ea typeface="Tahoma" panose="020B0604030504040204" pitchFamily="34" charset="0"/>
                <a:cs typeface="Tahoma" panose="020B0604030504040204" pitchFamily="34" charset="0"/>
              </a:rPr>
              <a:t>Incentivi</a:t>
            </a:r>
            <a:r>
              <a:rPr lang="en-US" sz="3500" kern="1200" dirty="0" smtClean="0">
                <a:latin typeface="Tahoma" panose="020B0604030504040204" pitchFamily="34" charset="0"/>
                <a:ea typeface="Tahoma" panose="020B0604030504040204" pitchFamily="34" charset="0"/>
                <a:cs typeface="Tahoma" panose="020B0604030504040204" pitchFamily="34" charset="0"/>
              </a:rPr>
              <a:t> per le </a:t>
            </a:r>
            <a:r>
              <a:rPr lang="en-US" sz="3500" kern="1200" dirty="0" err="1" smtClean="0">
                <a:latin typeface="Tahoma" panose="020B0604030504040204" pitchFamily="34" charset="0"/>
                <a:ea typeface="Tahoma" panose="020B0604030504040204" pitchFamily="34" charset="0"/>
                <a:cs typeface="Tahoma" panose="020B0604030504040204" pitchFamily="34" charset="0"/>
              </a:rPr>
              <a:t>aziende</a:t>
            </a:r>
            <a:r>
              <a:rPr lang="en-US" sz="3500" kern="1200" dirty="0" smtClean="0">
                <a:latin typeface="Tahoma" panose="020B0604030504040204" pitchFamily="34" charset="0"/>
                <a:ea typeface="Tahoma" panose="020B0604030504040204" pitchFamily="34" charset="0"/>
                <a:cs typeface="Tahoma" panose="020B0604030504040204" pitchFamily="34" charset="0"/>
              </a:rPr>
              <a:t>…</a:t>
            </a:r>
            <a:endParaRPr lang="en-GB" sz="3500" kern="1200" dirty="0">
              <a:latin typeface="Tahoma" panose="020B0604030504040204" pitchFamily="34" charset="0"/>
              <a:ea typeface="Tahoma" panose="020B0604030504040204" pitchFamily="34" charset="0"/>
              <a:cs typeface="Tahoma" panose="020B0604030504040204" pitchFamily="34" charset="0"/>
            </a:endParaRPr>
          </a:p>
        </p:txBody>
      </p:sp>
      <p:sp>
        <p:nvSpPr>
          <p:cNvPr id="6" name="Text Placeholder 5">
            <a:extLst>
              <a:ext uri="{FF2B5EF4-FFF2-40B4-BE49-F238E27FC236}">
                <a16:creationId xmlns:a16="http://schemas.microsoft.com/office/drawing/2014/main" xmlns="" id="{96FE517C-B098-4895-BDE3-CA94CDD0DAC2}"/>
              </a:ext>
            </a:extLst>
          </p:cNvPr>
          <p:cNvSpPr>
            <a:spLocks noGrp="1"/>
          </p:cNvSpPr>
          <p:nvPr>
            <p:ph type="body" idx="1"/>
          </p:nvPr>
        </p:nvSpPr>
        <p:spPr>
          <a:xfrm>
            <a:off x="7468289" y="2379129"/>
            <a:ext cx="4471920" cy="1865127"/>
          </a:xfrm>
        </p:spPr>
        <p:txBody>
          <a:bodyPr anchor="t"/>
          <a:lstStyle/>
          <a:p>
            <a:pPr algn="l"/>
            <a:r>
              <a:rPr lang="en-US" sz="3500" kern="1200" dirty="0">
                <a:latin typeface="Tahoma" panose="020B0604030504040204" pitchFamily="34" charset="0"/>
                <a:ea typeface="Tahoma" panose="020B0604030504040204" pitchFamily="34" charset="0"/>
                <a:cs typeface="Tahoma" panose="020B0604030504040204" pitchFamily="34" charset="0"/>
              </a:rPr>
              <a:t>…</a:t>
            </a:r>
            <a:r>
              <a:rPr lang="en-US" sz="3500" kern="1200" dirty="0" err="1">
                <a:latin typeface="Tahoma" panose="020B0604030504040204" pitchFamily="34" charset="0"/>
                <a:ea typeface="Tahoma" panose="020B0604030504040204" pitchFamily="34" charset="0"/>
                <a:cs typeface="Tahoma" panose="020B0604030504040204" pitchFamily="34" charset="0"/>
              </a:rPr>
              <a:t>una</a:t>
            </a:r>
            <a:r>
              <a:rPr lang="en-US" sz="3500" kern="1200" dirty="0">
                <a:latin typeface="Tahoma" panose="020B0604030504040204" pitchFamily="34" charset="0"/>
                <a:ea typeface="Tahoma" panose="020B0604030504040204" pitchFamily="34" charset="0"/>
                <a:cs typeface="Tahoma" panose="020B0604030504040204" pitchFamily="34" charset="0"/>
              </a:rPr>
              <a:t> </a:t>
            </a:r>
            <a:r>
              <a:rPr lang="en-US" sz="3500" kern="1200" dirty="0" err="1">
                <a:latin typeface="Tahoma" panose="020B0604030504040204" pitchFamily="34" charset="0"/>
                <a:ea typeface="Tahoma" panose="020B0604030504040204" pitchFamily="34" charset="0"/>
                <a:cs typeface="Tahoma" panose="020B0604030504040204" pitchFamily="34" charset="0"/>
              </a:rPr>
              <a:t>possibile</a:t>
            </a:r>
            <a:r>
              <a:rPr lang="en-US" sz="3500" kern="1200" dirty="0">
                <a:latin typeface="Tahoma" panose="020B0604030504040204" pitchFamily="34" charset="0"/>
                <a:ea typeface="Tahoma" panose="020B0604030504040204" pitchFamily="34" charset="0"/>
                <a:cs typeface="Tahoma" panose="020B0604030504040204" pitchFamily="34" charset="0"/>
              </a:rPr>
              <a:t> </a:t>
            </a:r>
            <a:r>
              <a:rPr lang="en-US" sz="3500" kern="1200" dirty="0" err="1">
                <a:latin typeface="Tahoma" panose="020B0604030504040204" pitchFamily="34" charset="0"/>
                <a:ea typeface="Tahoma" panose="020B0604030504040204" pitchFamily="34" charset="0"/>
                <a:cs typeface="Tahoma" panose="020B0604030504040204" pitchFamily="34" charset="0"/>
              </a:rPr>
              <a:t>costellazione</a:t>
            </a:r>
            <a:r>
              <a:rPr lang="en-US" sz="3500" kern="1200" dirty="0">
                <a:latin typeface="Tahoma" panose="020B0604030504040204" pitchFamily="34" charset="0"/>
                <a:ea typeface="Tahoma" panose="020B0604030504040204" pitchFamily="34" charset="0"/>
                <a:cs typeface="Tahoma" panose="020B0604030504040204" pitchFamily="34" charset="0"/>
              </a:rPr>
              <a:t> di </a:t>
            </a:r>
            <a:r>
              <a:rPr lang="en-US" sz="3500" kern="1200" dirty="0" err="1">
                <a:latin typeface="Tahoma" panose="020B0604030504040204" pitchFamily="34" charset="0"/>
                <a:ea typeface="Tahoma" panose="020B0604030504040204" pitchFamily="34" charset="0"/>
                <a:cs typeface="Tahoma" panose="020B0604030504040204" pitchFamily="34" charset="0"/>
              </a:rPr>
              <a:t>misure</a:t>
            </a:r>
            <a:endParaRPr lang="en-US" sz="3500" kern="1200" dirty="0">
              <a:latin typeface="Tahoma" panose="020B0604030504040204" pitchFamily="34" charset="0"/>
              <a:ea typeface="Tahoma" panose="020B0604030504040204" pitchFamily="34" charset="0"/>
              <a:cs typeface="Tahoma" panose="020B0604030504040204" pitchFamily="34" charset="0"/>
            </a:endParaRPr>
          </a:p>
        </p:txBody>
      </p:sp>
      <p:sp>
        <p:nvSpPr>
          <p:cNvPr id="2" name="Footer Placeholder 1">
            <a:extLst>
              <a:ext uri="{FF2B5EF4-FFF2-40B4-BE49-F238E27FC236}">
                <a16:creationId xmlns:a16="http://schemas.microsoft.com/office/drawing/2014/main" xmlns="" id="{94C56D3F-BFF9-45E1-A1C6-5B5653746E9F}"/>
              </a:ext>
            </a:extLst>
          </p:cNvPr>
          <p:cNvSpPr>
            <a:spLocks noGrp="1"/>
          </p:cNvSpPr>
          <p:nvPr>
            <p:ph type="ftr" sz="quarter" idx="3"/>
          </p:nvPr>
        </p:nvSpPr>
        <p:spPr/>
        <p:txBody>
          <a:bodyPr/>
          <a:lstStyle/>
          <a:p>
            <a:r>
              <a:rPr lang="en-US"/>
              <a:t>© Randstad</a:t>
            </a:r>
            <a:endParaRPr lang="en-GB" dirty="0"/>
          </a:p>
        </p:txBody>
      </p:sp>
      <p:sp>
        <p:nvSpPr>
          <p:cNvPr id="3" name="Slide Number Placeholder 2">
            <a:extLst>
              <a:ext uri="{FF2B5EF4-FFF2-40B4-BE49-F238E27FC236}">
                <a16:creationId xmlns:a16="http://schemas.microsoft.com/office/drawing/2014/main" xmlns="" id="{9E525396-7188-4763-901C-B0A2FC2691BD}"/>
              </a:ext>
            </a:extLst>
          </p:cNvPr>
          <p:cNvSpPr>
            <a:spLocks noGrp="1"/>
          </p:cNvSpPr>
          <p:nvPr>
            <p:ph type="sldNum" sz="quarter" idx="4"/>
          </p:nvPr>
        </p:nvSpPr>
        <p:spPr/>
        <p:txBody>
          <a:bodyPr/>
          <a:lstStyle/>
          <a:p>
            <a:fld id="{2A90DB4D-325A-4305-ABF4-0910C1AC2AD1}" type="slidenum">
              <a:rPr lang="en-US" smtClean="0"/>
              <a:pPr/>
              <a:t>32</a:t>
            </a:fld>
            <a:endParaRPr lang="en-US"/>
          </a:p>
        </p:txBody>
      </p:sp>
    </p:spTree>
    <p:extLst>
      <p:ext uri="{BB962C8B-B14F-4D97-AF65-F5344CB8AC3E}">
        <p14:creationId xmlns:p14="http://schemas.microsoft.com/office/powerpoint/2010/main" val="241931875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649357" y="337635"/>
            <a:ext cx="10666800" cy="591510"/>
          </a:xfrm>
        </p:spPr>
        <p:txBody>
          <a:bodyPr/>
          <a:lstStyle/>
          <a:p>
            <a:r>
              <a:rPr lang="en-US" sz="2800" dirty="0"/>
              <a:t>Il </a:t>
            </a:r>
            <a:r>
              <a:rPr lang="en-US" sz="2800" dirty="0" err="1" smtClean="0"/>
              <a:t>quadro</a:t>
            </a:r>
            <a:r>
              <a:rPr lang="en-US" sz="2800" dirty="0" smtClean="0"/>
              <a:t> </a:t>
            </a:r>
            <a:r>
              <a:rPr lang="en-US" sz="2800" dirty="0" err="1" smtClean="0"/>
              <a:t>degli</a:t>
            </a:r>
            <a:r>
              <a:rPr lang="en-US" sz="2800" dirty="0" smtClean="0"/>
              <a:t> </a:t>
            </a:r>
            <a:r>
              <a:rPr lang="en-US" sz="2800" dirty="0" err="1" smtClean="0"/>
              <a:t>incentivi</a:t>
            </a:r>
            <a:r>
              <a:rPr lang="en-US" sz="2800" dirty="0" smtClean="0"/>
              <a:t> (I)  </a:t>
            </a:r>
            <a:r>
              <a:rPr lang="en-US" sz="2800" dirty="0"/>
              <a:t/>
            </a:r>
            <a:br>
              <a:rPr lang="en-US" sz="2800" dirty="0"/>
            </a:br>
            <a:endParaRPr lang="en-GB" sz="2600" dirty="0">
              <a:solidFill>
                <a:schemeClr val="tx2"/>
              </a:solidFill>
            </a:endParaRPr>
          </a:p>
        </p:txBody>
      </p:sp>
      <p:graphicFrame>
        <p:nvGraphicFramePr>
          <p:cNvPr id="5" name="Segnaposto contenuto 4"/>
          <p:cNvGraphicFramePr>
            <a:graphicFrameLocks noGrp="1"/>
          </p:cNvGraphicFramePr>
          <p:nvPr>
            <p:ph idx="1"/>
            <p:extLst>
              <p:ext uri="{D42A27DB-BD31-4B8C-83A1-F6EECF244321}">
                <p14:modId xmlns:p14="http://schemas.microsoft.com/office/powerpoint/2010/main" val="1687222117"/>
              </p:ext>
            </p:extLst>
          </p:nvPr>
        </p:nvGraphicFramePr>
        <p:xfrm>
          <a:off x="398645" y="858926"/>
          <a:ext cx="11357113" cy="5044440"/>
        </p:xfrm>
        <a:graphic>
          <a:graphicData uri="http://schemas.openxmlformats.org/drawingml/2006/table">
            <a:tbl>
              <a:tblPr firstRow="1" bandRow="1">
                <a:tableStyleId>{BB7FE8D3-C979-406E-92C6-08C42A0D607B}</a:tableStyleId>
              </a:tblPr>
              <a:tblGrid>
                <a:gridCol w="4025871"/>
                <a:gridCol w="7331242"/>
              </a:tblGrid>
              <a:tr h="2769174">
                <a:tc>
                  <a:txBody>
                    <a:bodyPr/>
                    <a:lstStyle/>
                    <a:p>
                      <a:pPr algn="ctr"/>
                      <a:endParaRPr lang="it-IT" sz="1400" b="1" i="0" kern="1200" dirty="0" smtClean="0">
                        <a:solidFill>
                          <a:srgbClr val="FFB511"/>
                        </a:solidFill>
                        <a:latin typeface="Tahoma"/>
                        <a:ea typeface="Tahoma"/>
                        <a:cs typeface="Tahoma"/>
                      </a:endParaRPr>
                    </a:p>
                    <a:p>
                      <a:pPr algn="ctr"/>
                      <a:r>
                        <a:rPr lang="it-IT" sz="1600" b="1" i="0" kern="1200" dirty="0" smtClean="0">
                          <a:solidFill>
                            <a:srgbClr val="FFB511"/>
                          </a:solidFill>
                          <a:latin typeface="Tahoma"/>
                          <a:ea typeface="Tahoma"/>
                          <a:cs typeface="Tahoma"/>
                        </a:rPr>
                        <a:t>incentivo strutturale per l’occupazione giovanile stabile </a:t>
                      </a:r>
                    </a:p>
                    <a:p>
                      <a:pPr algn="ctr"/>
                      <a:r>
                        <a:rPr lang="it-IT" sz="1600" b="1" i="0" kern="1200" dirty="0" smtClean="0">
                          <a:solidFill>
                            <a:srgbClr val="FFB511"/>
                          </a:solidFill>
                          <a:latin typeface="Tahoma"/>
                          <a:ea typeface="Tahoma"/>
                          <a:cs typeface="Tahoma"/>
                        </a:rPr>
                        <a:t>(over</a:t>
                      </a:r>
                      <a:r>
                        <a:rPr lang="it-IT" sz="1600" b="1" i="0" kern="1200" baseline="0" dirty="0" smtClean="0">
                          <a:solidFill>
                            <a:srgbClr val="FFB511"/>
                          </a:solidFill>
                          <a:latin typeface="Tahoma"/>
                          <a:ea typeface="Tahoma"/>
                          <a:cs typeface="Tahoma"/>
                        </a:rPr>
                        <a:t> 30) </a:t>
                      </a:r>
                      <a:r>
                        <a:rPr lang="it-IT" sz="1600" b="1" i="0" kern="1200" dirty="0" smtClean="0">
                          <a:solidFill>
                            <a:srgbClr val="FFB511"/>
                          </a:solidFill>
                          <a:latin typeface="Tahoma"/>
                          <a:ea typeface="Tahoma"/>
                          <a:cs typeface="Tahoma"/>
                        </a:rPr>
                        <a:t>–</a:t>
                      </a:r>
                    </a:p>
                    <a:p>
                      <a:pPr algn="ctr"/>
                      <a:r>
                        <a:rPr lang="it-IT" sz="1600" b="1" i="0" kern="1200" dirty="0" smtClean="0">
                          <a:solidFill>
                            <a:srgbClr val="FFB511"/>
                          </a:solidFill>
                          <a:latin typeface="Tahoma"/>
                          <a:ea typeface="Tahoma"/>
                          <a:cs typeface="Tahoma"/>
                        </a:rPr>
                        <a:t>legge di stabilità 2018</a:t>
                      </a:r>
                    </a:p>
                    <a:p>
                      <a:pPr algn="ctr"/>
                      <a:endParaRPr lang="it-IT" sz="1600" b="1" i="0" kern="1200" dirty="0" smtClean="0">
                        <a:solidFill>
                          <a:srgbClr val="FFB511"/>
                        </a:solidFill>
                        <a:latin typeface="Tahoma"/>
                        <a:ea typeface="Tahoma"/>
                        <a:cs typeface="Tahoma"/>
                      </a:endParaRPr>
                    </a:p>
                    <a:p>
                      <a:pPr algn="ctr"/>
                      <a:endParaRPr lang="it-IT" sz="1600" b="1" i="0" kern="1200" dirty="0" smtClean="0">
                        <a:solidFill>
                          <a:srgbClr val="FFB511"/>
                        </a:solidFill>
                        <a:latin typeface="Tahoma"/>
                        <a:ea typeface="Tahoma"/>
                        <a:cs typeface="Tahoma"/>
                      </a:endParaRPr>
                    </a:p>
                    <a:p>
                      <a:pPr algn="ctr"/>
                      <a:endParaRPr lang="it-IT" sz="1600" b="1" i="0" kern="1200" dirty="0" smtClean="0">
                        <a:solidFill>
                          <a:srgbClr val="FFB511"/>
                        </a:solidFill>
                        <a:latin typeface="Tahoma"/>
                        <a:ea typeface="Tahoma"/>
                        <a:cs typeface="Tahoma"/>
                      </a:endParaRPr>
                    </a:p>
                    <a:p>
                      <a:pPr algn="ctr"/>
                      <a:r>
                        <a:rPr lang="it-IT" sz="1500" b="0" i="0" u="none" strike="noStrike" cap="none" baseline="0" dirty="0" smtClean="0">
                          <a:solidFill>
                            <a:srgbClr val="0F1941"/>
                          </a:solidFill>
                          <a:latin typeface="Tahoma"/>
                          <a:ea typeface="Tahoma"/>
                          <a:cs typeface="Tahoma"/>
                          <a:sym typeface="Arial"/>
                        </a:rPr>
                        <a:t>esonero </a:t>
                      </a:r>
                      <a:r>
                        <a:rPr lang="it-IT" sz="1500" b="1" i="0" u="none" strike="noStrike" cap="none" baseline="0" dirty="0" smtClean="0">
                          <a:solidFill>
                            <a:srgbClr val="0F1941"/>
                          </a:solidFill>
                          <a:latin typeface="Tahoma"/>
                          <a:ea typeface="Tahoma"/>
                          <a:cs typeface="Tahoma"/>
                          <a:sym typeface="Arial"/>
                        </a:rPr>
                        <a:t>triennale</a:t>
                      </a:r>
                      <a:r>
                        <a:rPr lang="it-IT" sz="1500" b="0" i="0" u="none" strike="noStrike" cap="none" baseline="0" dirty="0" smtClean="0">
                          <a:solidFill>
                            <a:srgbClr val="0F1941"/>
                          </a:solidFill>
                          <a:latin typeface="Tahoma"/>
                          <a:ea typeface="Tahoma"/>
                          <a:cs typeface="Tahoma"/>
                          <a:sym typeface="Arial"/>
                        </a:rPr>
                        <a:t> pari al </a:t>
                      </a:r>
                      <a:r>
                        <a:rPr lang="it-IT" sz="1500" b="1" i="0" u="none" strike="noStrike" cap="none" baseline="0" dirty="0" smtClean="0">
                          <a:solidFill>
                            <a:srgbClr val="0F1941"/>
                          </a:solidFill>
                          <a:latin typeface="Tahoma"/>
                          <a:ea typeface="Tahoma"/>
                          <a:cs typeface="Tahoma"/>
                          <a:sym typeface="Arial"/>
                        </a:rPr>
                        <a:t>50% dei contributi previdenziali</a:t>
                      </a:r>
                      <a:r>
                        <a:rPr lang="it-IT" sz="1500" b="0" i="0" u="none" strike="noStrike" cap="none" baseline="0" dirty="0" smtClean="0">
                          <a:solidFill>
                            <a:srgbClr val="0F1941"/>
                          </a:solidFill>
                          <a:latin typeface="Tahoma"/>
                          <a:ea typeface="Tahoma"/>
                          <a:cs typeface="Tahoma"/>
                          <a:sym typeface="Arial"/>
                        </a:rPr>
                        <a:t> a carico del datore di lavoro privati </a:t>
                      </a:r>
                      <a:r>
                        <a:rPr lang="it-IT" sz="1500" b="1" i="0" u="none" strike="noStrike" cap="none" baseline="0" dirty="0" smtClean="0">
                          <a:solidFill>
                            <a:srgbClr val="0F1941"/>
                          </a:solidFill>
                          <a:latin typeface="Tahoma"/>
                          <a:ea typeface="Tahoma"/>
                          <a:cs typeface="Tahoma"/>
                          <a:sym typeface="Arial"/>
                        </a:rPr>
                        <a:t>entro il limite di</a:t>
                      </a:r>
                    </a:p>
                    <a:p>
                      <a:pPr algn="ctr"/>
                      <a:r>
                        <a:rPr lang="it-IT" sz="1500" b="1" i="0" u="none" strike="noStrike" cap="none" baseline="0" dirty="0" smtClean="0">
                          <a:solidFill>
                            <a:srgbClr val="0F1941"/>
                          </a:solidFill>
                          <a:latin typeface="Tahoma"/>
                          <a:ea typeface="Tahoma"/>
                          <a:cs typeface="Tahoma"/>
                          <a:sym typeface="Arial"/>
                        </a:rPr>
                        <a:t> 3.000 € annui </a:t>
                      </a:r>
                    </a:p>
                    <a:p>
                      <a:pPr algn="ctr"/>
                      <a:endParaRPr lang="it-IT" sz="1600" b="1" i="0" kern="1200" dirty="0">
                        <a:solidFill>
                          <a:srgbClr val="FFB511"/>
                        </a:solidFill>
                        <a:latin typeface="Tahoma"/>
                        <a:ea typeface="Tahoma"/>
                        <a:cs typeface="Tahoma"/>
                      </a:endParaRP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it-IT" sz="12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4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dirty="0" smtClean="0">
                          <a:solidFill>
                            <a:srgbClr val="2175D9"/>
                          </a:solidFill>
                          <a:latin typeface="Tahoma"/>
                          <a:ea typeface="Tahoma"/>
                          <a:cs typeface="Tahoma"/>
                          <a:sym typeface="Arial"/>
                        </a:rPr>
                        <a:t>situazioni in cui è riconosciuto l’esonero </a:t>
                      </a:r>
                      <a:r>
                        <a:rPr lang="it-IT" sz="1600" b="1" i="0" u="none" strike="noStrike" kern="1200" cap="none" dirty="0" smtClean="0">
                          <a:solidFill>
                            <a:srgbClr val="FFB511"/>
                          </a:solidFill>
                          <a:latin typeface="Tahoma"/>
                          <a:ea typeface="Tahoma"/>
                          <a:cs typeface="Tahoma"/>
                          <a:sym typeface="Arial"/>
                        </a:rPr>
                        <a:t>(anche tramite </a:t>
                      </a:r>
                      <a:r>
                        <a:rPr lang="it-IT" sz="1600" b="1" i="0" u="none" strike="noStrike" kern="1200" cap="none" dirty="0" err="1" smtClean="0">
                          <a:solidFill>
                            <a:srgbClr val="FFB511"/>
                          </a:solidFill>
                          <a:latin typeface="Tahoma"/>
                          <a:ea typeface="Tahoma"/>
                          <a:cs typeface="Tahoma"/>
                          <a:sym typeface="Arial"/>
                        </a:rPr>
                        <a:t>Apl</a:t>
                      </a:r>
                      <a:r>
                        <a:rPr lang="it-IT" sz="1600" b="1" i="0" u="none" strike="noStrike" kern="1200" cap="none" dirty="0" smtClean="0">
                          <a:solidFill>
                            <a:srgbClr val="FFB511"/>
                          </a:solidFill>
                          <a:latin typeface="Tahoma"/>
                          <a:ea typeface="Tahoma"/>
                          <a:cs typeface="Tahoma"/>
                          <a:sym typeface="Arial"/>
                        </a:rPr>
                        <a:t>):</a:t>
                      </a:r>
                    </a:p>
                    <a:p>
                      <a:pPr marL="0" marR="0" lvl="4"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0" u="none" strike="noStrike" cap="none" dirty="0" smtClean="0">
                        <a:solidFill>
                          <a:srgbClr val="2175D9"/>
                        </a:solidFill>
                        <a:latin typeface="Tahoma"/>
                        <a:ea typeface="Tahoma"/>
                        <a:cs typeface="Tahoma"/>
                        <a:sym typeface="Arial"/>
                      </a:endParaRPr>
                    </a:p>
                    <a:p>
                      <a:pPr marL="285750" marR="0" lvl="4"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assunzioni</a:t>
                      </a:r>
                      <a:r>
                        <a:rPr lang="it-IT" sz="1400" b="0" i="1" u="none" strike="noStrike" cap="none" baseline="0" dirty="0" smtClean="0">
                          <a:solidFill>
                            <a:srgbClr val="2175D9"/>
                          </a:solidFill>
                          <a:latin typeface="Tahoma"/>
                          <a:ea typeface="Tahoma"/>
                          <a:cs typeface="Tahoma"/>
                          <a:sym typeface="Arial"/>
                        </a:rPr>
                        <a:t> e trasformazioni a tempo indeterminato</a:t>
                      </a:r>
                    </a:p>
                    <a:p>
                      <a:pPr marL="285750" marR="0" lvl="4"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baseline="0" dirty="0" smtClean="0">
                          <a:solidFill>
                            <a:srgbClr val="2175D9"/>
                          </a:solidFill>
                          <a:latin typeface="Tahoma"/>
                          <a:ea typeface="Tahoma"/>
                          <a:cs typeface="Tahoma"/>
                          <a:sym typeface="Arial"/>
                        </a:rPr>
                        <a:t>prosecuzione di apprendistato in tempo indeterminato</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baseline="0" dirty="0" smtClean="0">
                          <a:solidFill>
                            <a:srgbClr val="2175D9"/>
                          </a:solidFill>
                          <a:latin typeface="Tahoma"/>
                          <a:ea typeface="Tahoma"/>
                          <a:cs typeface="Tahoma"/>
                          <a:sym typeface="Arial"/>
                        </a:rPr>
                        <a:t>assunzione di studenti che presso lo stesso datore di lavoro hanno svolto alternanza scuola lavoro per il 30% o periodi di apprendistato di I o III livello</a:t>
                      </a:r>
                    </a:p>
                    <a:p>
                      <a:pPr marL="265113" marR="0" lvl="0" indent="-265113" algn="l" defTabSz="914400" rtl="0" eaLnBrk="1" fontAlgn="auto" latinLnBrk="0" hangingPunct="1">
                        <a:lnSpc>
                          <a:spcPct val="100000"/>
                        </a:lnSpc>
                        <a:spcBef>
                          <a:spcPts val="0"/>
                        </a:spcBef>
                        <a:spcAft>
                          <a:spcPts val="0"/>
                        </a:spcAft>
                        <a:buClr>
                          <a:srgbClr val="000000"/>
                        </a:buClr>
                        <a:buSzTx/>
                        <a:buFont typeface="Arial"/>
                        <a:buNone/>
                        <a:tabLst/>
                        <a:defRPr/>
                      </a:pPr>
                      <a:endParaRPr lang="it-IT" sz="1200" b="0" i="1"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dirty="0" smtClean="0">
                          <a:solidFill>
                            <a:srgbClr val="2175D9"/>
                          </a:solidFill>
                          <a:latin typeface="Tahoma"/>
                          <a:ea typeface="Tahoma"/>
                          <a:cs typeface="Tahoma"/>
                          <a:sym typeface="Arial"/>
                        </a:rPr>
                        <a:t>condizioni </a:t>
                      </a: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no lavoratori che siano stati  occupati a tempo indeterminato con il medesimo o con altro datore di lavoro </a:t>
                      </a: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1"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no se nei 6 mesi precedenti l’assunzione il datore di lavoro ha effettuato licenziamenti individuali per </a:t>
                      </a:r>
                      <a:r>
                        <a:rPr lang="it-IT" sz="1400" b="0" i="1" u="none" strike="noStrike" cap="none" dirty="0" err="1" smtClean="0">
                          <a:solidFill>
                            <a:srgbClr val="2175D9"/>
                          </a:solidFill>
                          <a:latin typeface="Tahoma"/>
                          <a:ea typeface="Tahoma"/>
                          <a:cs typeface="Tahoma"/>
                          <a:sym typeface="Arial"/>
                        </a:rPr>
                        <a:t>gmo</a:t>
                      </a:r>
                      <a:r>
                        <a:rPr lang="it-IT" sz="1400" b="0" i="1" u="none" strike="noStrike" cap="none" dirty="0" smtClean="0">
                          <a:solidFill>
                            <a:srgbClr val="2175D9"/>
                          </a:solidFill>
                          <a:latin typeface="Tahoma"/>
                          <a:ea typeface="Tahoma"/>
                          <a:cs typeface="Tahoma"/>
                          <a:sym typeface="Arial"/>
                        </a:rPr>
                        <a:t> ovvero licenziamenti collettivi nella medesima unità produttiva </a:t>
                      </a: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1"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principi generali fruizione</a:t>
                      </a:r>
                      <a:r>
                        <a:rPr lang="it-IT" sz="1400" b="0" i="1" u="none" strike="noStrike" cap="none" baseline="0" dirty="0" smtClean="0">
                          <a:solidFill>
                            <a:srgbClr val="2175D9"/>
                          </a:solidFill>
                          <a:latin typeface="Tahoma"/>
                          <a:ea typeface="Tahoma"/>
                          <a:cs typeface="Tahoma"/>
                          <a:sym typeface="Arial"/>
                        </a:rPr>
                        <a:t> incentivi-regolarità contributiva-assenza di violazioni norme a tutela delle condizioni di lavoro-rispetto dei contratti collettivi</a:t>
                      </a:r>
                      <a:endParaRPr lang="it-IT" sz="1400" b="0" i="1" u="none" strike="noStrike" cap="none" dirty="0" smtClean="0">
                        <a:solidFill>
                          <a:srgbClr val="2175D9"/>
                        </a:solidFill>
                        <a:latin typeface="Tahoma"/>
                        <a:ea typeface="Tahoma"/>
                        <a:cs typeface="Tahoma"/>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400" b="0" i="0" u="none" strike="noStrike" cap="none" dirty="0" err="1" smtClean="0">
                          <a:solidFill>
                            <a:srgbClr val="2175D9"/>
                          </a:solidFill>
                          <a:latin typeface="Tahoma"/>
                          <a:ea typeface="Tahoma"/>
                          <a:cs typeface="Tahoma"/>
                          <a:sym typeface="Arial"/>
                        </a:rPr>
                        <a:t>hp</a:t>
                      </a:r>
                      <a:r>
                        <a:rPr lang="it-IT" sz="1400" b="0" i="0" u="none" strike="noStrike" cap="none" baseline="0" dirty="0" smtClean="0">
                          <a:solidFill>
                            <a:srgbClr val="2175D9"/>
                          </a:solidFill>
                          <a:latin typeface="Tahoma"/>
                          <a:ea typeface="Tahoma"/>
                          <a:cs typeface="Tahoma"/>
                          <a:sym typeface="Arial"/>
                        </a:rPr>
                        <a:t> di revoca </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200" b="0" i="0"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400" b="0" i="0" u="none" strike="noStrike" cap="none" baseline="0" dirty="0" smtClean="0">
                          <a:solidFill>
                            <a:srgbClr val="2175D9"/>
                          </a:solidFill>
                          <a:latin typeface="Tahoma"/>
                          <a:ea typeface="Tahoma"/>
                          <a:cs typeface="Tahoma"/>
                          <a:sym typeface="Arial"/>
                        </a:rPr>
                        <a:t>fruizione residua (=portabilità)</a:t>
                      </a:r>
                      <a:endParaRPr lang="it-IT" sz="14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500" b="0" i="0" u="none" strike="noStrike" cap="none" dirty="0" smtClean="0">
                        <a:solidFill>
                          <a:srgbClr val="2175D9"/>
                        </a:solidFill>
                        <a:latin typeface="Tahoma"/>
                        <a:ea typeface="Tahoma"/>
                        <a:cs typeface="Tahoma"/>
                        <a:sym typeface="Arial"/>
                      </a:endParaRPr>
                    </a:p>
                  </a:txBody>
                  <a:tcPr anchor="ctr"/>
                </a:tc>
              </a:tr>
            </a:tbl>
          </a:graphicData>
        </a:graphic>
      </p:graphicFrame>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dirty="0"/>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33</a:t>
            </a:fld>
            <a:endParaRPr lang="en-US" dirty="0"/>
          </a:p>
        </p:txBody>
      </p:sp>
      <p:sp>
        <p:nvSpPr>
          <p:cNvPr id="7" name="Freccia in giù 6"/>
          <p:cNvSpPr/>
          <p:nvPr/>
        </p:nvSpPr>
        <p:spPr>
          <a:xfrm>
            <a:off x="2138516" y="2389231"/>
            <a:ext cx="412955" cy="3097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11618725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619861" y="219651"/>
            <a:ext cx="10666800" cy="591510"/>
          </a:xfrm>
        </p:spPr>
        <p:txBody>
          <a:bodyPr/>
          <a:lstStyle/>
          <a:p>
            <a:r>
              <a:rPr lang="en-US" sz="2800" dirty="0"/>
              <a:t>Il </a:t>
            </a:r>
            <a:r>
              <a:rPr lang="en-US" sz="2800" dirty="0" err="1" smtClean="0"/>
              <a:t>quadro</a:t>
            </a:r>
            <a:r>
              <a:rPr lang="en-US" sz="2800" dirty="0" smtClean="0"/>
              <a:t> </a:t>
            </a:r>
            <a:r>
              <a:rPr lang="en-US" sz="2800" dirty="0" err="1" smtClean="0"/>
              <a:t>degli</a:t>
            </a:r>
            <a:r>
              <a:rPr lang="en-US" sz="2800" dirty="0" smtClean="0"/>
              <a:t> </a:t>
            </a:r>
            <a:r>
              <a:rPr lang="en-US" sz="2800" dirty="0" err="1" smtClean="0"/>
              <a:t>incentivi</a:t>
            </a:r>
            <a:r>
              <a:rPr lang="en-US" sz="2800" dirty="0" smtClean="0"/>
              <a:t> (II)  </a:t>
            </a:r>
            <a:r>
              <a:rPr lang="en-US" sz="2800" dirty="0"/>
              <a:t/>
            </a:r>
            <a:br>
              <a:rPr lang="en-US" sz="2800" dirty="0"/>
            </a:br>
            <a:endParaRPr lang="en-GB" sz="2600" dirty="0">
              <a:solidFill>
                <a:schemeClr val="tx2"/>
              </a:solidFill>
            </a:endParaRPr>
          </a:p>
        </p:txBody>
      </p:sp>
      <p:graphicFrame>
        <p:nvGraphicFramePr>
          <p:cNvPr id="5" name="Segnaposto contenuto 4"/>
          <p:cNvGraphicFramePr>
            <a:graphicFrameLocks noGrp="1"/>
          </p:cNvGraphicFramePr>
          <p:nvPr>
            <p:ph idx="1"/>
            <p:extLst>
              <p:ext uri="{D42A27DB-BD31-4B8C-83A1-F6EECF244321}">
                <p14:modId xmlns:p14="http://schemas.microsoft.com/office/powerpoint/2010/main" val="2415380121"/>
              </p:ext>
            </p:extLst>
          </p:nvPr>
        </p:nvGraphicFramePr>
        <p:xfrm>
          <a:off x="398645" y="858926"/>
          <a:ext cx="11665536" cy="5745480"/>
        </p:xfrm>
        <a:graphic>
          <a:graphicData uri="http://schemas.openxmlformats.org/drawingml/2006/table">
            <a:tbl>
              <a:tblPr firstRow="1" bandRow="1">
                <a:tableStyleId>{BB7FE8D3-C979-406E-92C6-08C42A0D607B}</a:tableStyleId>
              </a:tblPr>
              <a:tblGrid>
                <a:gridCol w="4135201"/>
                <a:gridCol w="7530335"/>
              </a:tblGrid>
              <a:tr h="1645920">
                <a:tc>
                  <a:txBody>
                    <a:bodyPr/>
                    <a:lstStyle/>
                    <a:p>
                      <a:pPr marL="0" marR="0" indent="0" algn="ctr" defTabSz="913878" rtl="0" eaLnBrk="1" fontAlgn="auto" latinLnBrk="0" hangingPunct="1">
                        <a:lnSpc>
                          <a:spcPct val="100000"/>
                        </a:lnSpc>
                        <a:spcBef>
                          <a:spcPts val="0"/>
                        </a:spcBef>
                        <a:spcAft>
                          <a:spcPts val="0"/>
                        </a:spcAft>
                        <a:buClrTx/>
                        <a:buSzTx/>
                        <a:buFontTx/>
                        <a:buNone/>
                        <a:tabLst/>
                        <a:defRPr/>
                      </a:pPr>
                      <a:endParaRPr lang="it-IT" sz="1200" b="1" i="0" kern="120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kern="1200" dirty="0" smtClean="0">
                          <a:solidFill>
                            <a:srgbClr val="FFB511"/>
                          </a:solidFill>
                          <a:latin typeface="Tahoma"/>
                          <a:ea typeface="Tahoma"/>
                          <a:cs typeface="Tahoma"/>
                        </a:rPr>
                        <a:t>incentivo legge di conversione</a:t>
                      </a:r>
                      <a:r>
                        <a:rPr lang="it-IT" sz="1600" b="1" i="0" kern="1200" baseline="0" dirty="0" smtClean="0">
                          <a:solidFill>
                            <a:srgbClr val="FFB511"/>
                          </a:solidFill>
                          <a:latin typeface="Tahoma"/>
                          <a:ea typeface="Tahoma"/>
                          <a:cs typeface="Tahoma"/>
                        </a:rPr>
                        <a:t>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kern="1200" baseline="0" dirty="0" smtClean="0">
                          <a:solidFill>
                            <a:srgbClr val="FFB511"/>
                          </a:solidFill>
                          <a:latin typeface="Tahoma"/>
                          <a:ea typeface="Tahoma"/>
                          <a:cs typeface="Tahoma"/>
                        </a:rPr>
                        <a:t>Decreto Dignità (over 35)</a:t>
                      </a:r>
                    </a:p>
                    <a:p>
                      <a:pPr marL="0" marR="0" indent="0" algn="ctr" defTabSz="913878" rtl="0" eaLnBrk="1" fontAlgn="auto" latinLnBrk="0" hangingPunct="1">
                        <a:lnSpc>
                          <a:spcPct val="100000"/>
                        </a:lnSpc>
                        <a:spcBef>
                          <a:spcPts val="0"/>
                        </a:spcBef>
                        <a:spcAft>
                          <a:spcPts val="0"/>
                        </a:spcAft>
                        <a:buClrTx/>
                        <a:buSzTx/>
                        <a:buFontTx/>
                        <a:buNone/>
                        <a:tabLst/>
                        <a:defRPr/>
                      </a:pPr>
                      <a:endParaRPr lang="it-IT" sz="1600" b="1" i="0" kern="1200" baseline="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endParaRPr lang="it-IT" sz="1600" b="1" i="0" kern="1200" baseline="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endParaRPr lang="it-IT" sz="1600" b="1" i="0" kern="1200" baseline="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0" i="0" u="none" strike="noStrike" cap="none" baseline="0" dirty="0" smtClean="0">
                          <a:solidFill>
                            <a:srgbClr val="0F1941"/>
                          </a:solidFill>
                          <a:latin typeface="Tahoma"/>
                          <a:ea typeface="Tahoma"/>
                          <a:cs typeface="Tahoma"/>
                          <a:sym typeface="Arial"/>
                        </a:rPr>
                        <a:t>esonero </a:t>
                      </a:r>
                      <a:r>
                        <a:rPr lang="it-IT" sz="1500" b="1" i="0" u="none" strike="noStrike" cap="none" baseline="0" dirty="0" smtClean="0">
                          <a:solidFill>
                            <a:srgbClr val="0F1941"/>
                          </a:solidFill>
                          <a:latin typeface="Tahoma"/>
                          <a:ea typeface="Tahoma"/>
                          <a:cs typeface="Tahoma"/>
                          <a:sym typeface="Arial"/>
                        </a:rPr>
                        <a:t>triennale</a:t>
                      </a:r>
                      <a:r>
                        <a:rPr lang="it-IT" sz="1500" b="0" i="0" u="none" strike="noStrike" cap="none" baseline="0" dirty="0" smtClean="0">
                          <a:solidFill>
                            <a:srgbClr val="0F1941"/>
                          </a:solidFill>
                          <a:latin typeface="Tahoma"/>
                          <a:ea typeface="Tahoma"/>
                          <a:cs typeface="Tahoma"/>
                          <a:sym typeface="Arial"/>
                        </a:rPr>
                        <a:t> pari al </a:t>
                      </a:r>
                      <a:r>
                        <a:rPr lang="it-IT" sz="1500" b="1" i="0" u="none" strike="noStrike" cap="none" baseline="0" dirty="0" smtClean="0">
                          <a:solidFill>
                            <a:srgbClr val="0F1941"/>
                          </a:solidFill>
                          <a:latin typeface="Tahoma"/>
                          <a:ea typeface="Tahoma"/>
                          <a:cs typeface="Tahoma"/>
                          <a:sym typeface="Arial"/>
                        </a:rPr>
                        <a:t>50% dei contributi previdenziali </a:t>
                      </a:r>
                      <a:r>
                        <a:rPr lang="it-IT" sz="1500" b="0" i="0" u="none" strike="noStrike" cap="none" baseline="0" dirty="0" smtClean="0">
                          <a:solidFill>
                            <a:srgbClr val="0F1941"/>
                          </a:solidFill>
                          <a:latin typeface="Tahoma"/>
                          <a:ea typeface="Tahoma"/>
                          <a:cs typeface="Tahoma"/>
                          <a:sym typeface="Arial"/>
                        </a:rPr>
                        <a:t>a carico dei datori di lavoro privati </a:t>
                      </a:r>
                      <a:r>
                        <a:rPr lang="it-IT" sz="1500" b="1" i="0" u="none" strike="noStrike" cap="none" baseline="0" dirty="0" smtClean="0">
                          <a:solidFill>
                            <a:srgbClr val="0F1941"/>
                          </a:solidFill>
                          <a:latin typeface="Tahoma"/>
                          <a:ea typeface="Tahoma"/>
                          <a:cs typeface="Tahoma"/>
                          <a:sym typeface="Arial"/>
                        </a:rPr>
                        <a:t>entro il limite di</a:t>
                      </a: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1" i="0" u="none" strike="noStrike" cap="none" baseline="0" dirty="0" smtClean="0">
                          <a:solidFill>
                            <a:srgbClr val="0F1941"/>
                          </a:solidFill>
                          <a:latin typeface="Tahoma"/>
                          <a:ea typeface="Tahoma"/>
                          <a:cs typeface="Tahoma"/>
                          <a:sym typeface="Arial"/>
                        </a:rPr>
                        <a:t>3.000 € annui </a:t>
                      </a:r>
                    </a:p>
                  </a:txBody>
                  <a:tcPr/>
                </a:tc>
                <a:tc>
                  <a:txBody>
                    <a:bodyPr/>
                    <a:lstStyle/>
                    <a:p>
                      <a:pPr marL="285750" indent="-285750">
                        <a:buFont typeface="Wingdings" panose="05000000000000000000" pitchFamily="2" charset="2"/>
                        <a:buChar char="§"/>
                      </a:pPr>
                      <a:r>
                        <a:rPr lang="it-IT" sz="1600" b="0" i="0" u="none" strike="noStrike" cap="none" baseline="0" dirty="0" smtClean="0">
                          <a:solidFill>
                            <a:srgbClr val="2175D9"/>
                          </a:solidFill>
                          <a:latin typeface="Tahoma"/>
                          <a:ea typeface="Tahoma"/>
                          <a:cs typeface="Tahoma"/>
                          <a:sym typeface="Arial"/>
                        </a:rPr>
                        <a:t>solo per l’assunzione di lavoratori che non sono mai stati occupati a tempo indeterminato</a:t>
                      </a:r>
                      <a:r>
                        <a:rPr lang="it-IT" sz="1600" baseline="0" dirty="0" smtClean="0"/>
                        <a:t> </a:t>
                      </a:r>
                    </a:p>
                    <a:p>
                      <a:pPr marL="0" indent="0">
                        <a:buFont typeface="Wingdings" panose="05000000000000000000" pitchFamily="2" charset="2"/>
                        <a:buNone/>
                      </a:pPr>
                      <a:endParaRPr lang="it-IT" sz="1600" baseline="0" dirty="0" smtClean="0"/>
                    </a:p>
                    <a:p>
                      <a:pPr marL="285750" indent="-285750">
                        <a:buFont typeface="Wingdings" panose="05000000000000000000" pitchFamily="2" charset="2"/>
                        <a:buChar char="§"/>
                      </a:pPr>
                      <a:r>
                        <a:rPr lang="it-IT" sz="1600" baseline="0" dirty="0" smtClean="0"/>
                        <a:t>è necessaria l’e</a:t>
                      </a:r>
                      <a:r>
                        <a:rPr lang="it-IT" sz="1600" dirty="0" smtClean="0"/>
                        <a:t>manazione di un Decreto attuativo del Ministero del Lavoro e delle politiche sociali, di concerto con il Ministero dell’Economia e delle Finanze, che allo stato attuale non è ancora stato emanato</a:t>
                      </a:r>
                    </a:p>
                  </a:txBody>
                  <a:tcPr anchor="ctr"/>
                </a:tc>
              </a:tr>
              <a:tr h="1645920">
                <a:tc>
                  <a:txBody>
                    <a:bodyPr/>
                    <a:lstStyle/>
                    <a:p>
                      <a:pPr marL="0" marR="0" indent="0" algn="ctr" defTabSz="913878" rtl="0" eaLnBrk="1" fontAlgn="auto" latinLnBrk="0" hangingPunct="1">
                        <a:lnSpc>
                          <a:spcPct val="100000"/>
                        </a:lnSpc>
                        <a:spcBef>
                          <a:spcPts val="0"/>
                        </a:spcBef>
                        <a:spcAft>
                          <a:spcPts val="0"/>
                        </a:spcAft>
                        <a:buClrTx/>
                        <a:buSzTx/>
                        <a:buFontTx/>
                        <a:buNone/>
                        <a:tabLst/>
                        <a:defRPr/>
                      </a:pPr>
                      <a:endParaRPr lang="it-IT" sz="1200" b="1" i="0" kern="120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kern="1200" dirty="0" smtClean="0">
                          <a:solidFill>
                            <a:srgbClr val="FFB511"/>
                          </a:solidFill>
                          <a:latin typeface="Tahoma"/>
                          <a:ea typeface="Tahoma"/>
                          <a:cs typeface="Tahoma"/>
                        </a:rPr>
                        <a:t>incentivo </a:t>
                      </a:r>
                      <a:r>
                        <a:rPr lang="it-IT" sz="1600" b="1" i="0" kern="1200" dirty="0" err="1" smtClean="0">
                          <a:solidFill>
                            <a:srgbClr val="FFB511"/>
                          </a:solidFill>
                          <a:latin typeface="Tahoma"/>
                          <a:ea typeface="Tahoma"/>
                          <a:cs typeface="Tahoma"/>
                        </a:rPr>
                        <a:t>neet</a:t>
                      </a:r>
                      <a:r>
                        <a:rPr lang="it-IT" sz="1600" b="1" i="0" kern="1200" dirty="0" smtClean="0">
                          <a:solidFill>
                            <a:srgbClr val="FFB511"/>
                          </a:solidFill>
                          <a:latin typeface="Tahoma"/>
                          <a:ea typeface="Tahoma"/>
                          <a:cs typeface="Tahoma"/>
                        </a:rPr>
                        <a:t> e occupazione Mezzogiorno*</a:t>
                      </a:r>
                      <a:endParaRPr lang="it-IT" sz="1600" b="1" i="0" kern="1200" baseline="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endParaRPr lang="it-IT" sz="1500" b="0" i="0" u="none" strike="noStrike" cap="none" baseline="0" dirty="0" smtClean="0">
                        <a:solidFill>
                          <a:srgbClr val="0F1941"/>
                        </a:solidFill>
                        <a:latin typeface="Tahoma"/>
                        <a:ea typeface="Tahoma"/>
                        <a:cs typeface="Tahoma"/>
                        <a:sym typeface="Arial"/>
                      </a:endParaRPr>
                    </a:p>
                    <a:p>
                      <a:pPr marL="0" marR="0" indent="0" algn="ctr" defTabSz="913878" rtl="0" eaLnBrk="1" fontAlgn="auto" latinLnBrk="0" hangingPunct="1">
                        <a:lnSpc>
                          <a:spcPct val="100000"/>
                        </a:lnSpc>
                        <a:spcBef>
                          <a:spcPts val="0"/>
                        </a:spcBef>
                        <a:spcAft>
                          <a:spcPts val="0"/>
                        </a:spcAft>
                        <a:buClrTx/>
                        <a:buSzTx/>
                        <a:buFontTx/>
                        <a:buNone/>
                        <a:tabLst/>
                        <a:defRPr/>
                      </a:pPr>
                      <a:endParaRPr lang="it-IT" sz="1500" b="0" i="0" u="none" strike="noStrike" cap="none" baseline="0" dirty="0" smtClean="0">
                        <a:solidFill>
                          <a:srgbClr val="0F1941"/>
                        </a:solidFill>
                        <a:latin typeface="Tahoma"/>
                        <a:ea typeface="Tahoma"/>
                        <a:cs typeface="Tahoma"/>
                        <a:sym typeface="Arial"/>
                      </a:endParaRPr>
                    </a:p>
                    <a:p>
                      <a:pPr marL="0" marR="0" indent="0" algn="ctr" defTabSz="913878" rtl="0" eaLnBrk="1" fontAlgn="auto" latinLnBrk="0" hangingPunct="1">
                        <a:lnSpc>
                          <a:spcPct val="100000"/>
                        </a:lnSpc>
                        <a:spcBef>
                          <a:spcPts val="0"/>
                        </a:spcBef>
                        <a:spcAft>
                          <a:spcPts val="0"/>
                        </a:spcAft>
                        <a:buClrTx/>
                        <a:buSzTx/>
                        <a:buFontTx/>
                        <a:buNone/>
                        <a:tabLst/>
                        <a:defRPr/>
                      </a:pPr>
                      <a:endParaRPr lang="it-IT" sz="1500" b="0" i="0" u="none" strike="noStrike" cap="none" baseline="0" dirty="0" smtClean="0">
                        <a:solidFill>
                          <a:srgbClr val="0F1941"/>
                        </a:solidFill>
                        <a:latin typeface="Tahoma"/>
                        <a:ea typeface="Tahoma"/>
                        <a:cs typeface="Tahoma"/>
                        <a:sym typeface="Arial"/>
                      </a:endParaRP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1" i="0" u="none" strike="noStrike" cap="none" baseline="0" dirty="0" smtClean="0">
                          <a:solidFill>
                            <a:srgbClr val="0F1941"/>
                          </a:solidFill>
                          <a:latin typeface="Tahoma"/>
                          <a:ea typeface="Tahoma"/>
                          <a:cs typeface="Tahoma"/>
                          <a:sym typeface="Arial"/>
                        </a:rPr>
                        <a:t>esonero totale</a:t>
                      </a:r>
                      <a:r>
                        <a:rPr lang="it-IT" sz="1500" b="0" i="0" u="none" strike="noStrike" cap="none" baseline="0" dirty="0" smtClean="0">
                          <a:solidFill>
                            <a:srgbClr val="0F1941"/>
                          </a:solidFill>
                          <a:latin typeface="Tahoma"/>
                          <a:ea typeface="Tahoma"/>
                          <a:cs typeface="Tahoma"/>
                          <a:sym typeface="Arial"/>
                        </a:rPr>
                        <a:t>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0" i="0" u="none" strike="noStrike" cap="none" baseline="0" dirty="0" smtClean="0">
                          <a:solidFill>
                            <a:srgbClr val="0F1941"/>
                          </a:solidFill>
                          <a:latin typeface="Tahoma"/>
                          <a:ea typeface="Tahoma"/>
                          <a:cs typeface="Tahoma"/>
                          <a:sym typeface="Arial"/>
                        </a:rPr>
                        <a:t>dei contributi previdenziali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0" i="0" u="none" strike="noStrike" cap="none" baseline="0" dirty="0" smtClean="0">
                          <a:solidFill>
                            <a:srgbClr val="0F1941"/>
                          </a:solidFill>
                          <a:latin typeface="Tahoma"/>
                          <a:ea typeface="Tahoma"/>
                          <a:cs typeface="Tahoma"/>
                          <a:sym typeface="Arial"/>
                        </a:rPr>
                        <a:t>a carico dei datori di lavoro privati</a:t>
                      </a:r>
                      <a:r>
                        <a:rPr lang="it-IT" sz="1500" b="1" i="0" u="none" strike="noStrike" cap="none" baseline="0" dirty="0" smtClean="0">
                          <a:solidFill>
                            <a:srgbClr val="0F1941"/>
                          </a:solidFill>
                          <a:latin typeface="Tahoma"/>
                          <a:ea typeface="Tahoma"/>
                          <a:cs typeface="Tahoma"/>
                          <a:sym typeface="Arial"/>
                        </a:rPr>
                        <a:t>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1" i="0" u="none" strike="noStrike" cap="none" baseline="0" dirty="0" smtClean="0">
                          <a:solidFill>
                            <a:srgbClr val="0F1941"/>
                          </a:solidFill>
                          <a:latin typeface="Tahoma"/>
                          <a:ea typeface="Tahoma"/>
                          <a:cs typeface="Tahoma"/>
                          <a:sym typeface="Arial"/>
                        </a:rPr>
                        <a:t>entro il limite di 8.060 Euro annui-</a:t>
                      </a:r>
                    </a:p>
                    <a:p>
                      <a:pPr marL="0" marR="0" indent="0" algn="ctr" defTabSz="913878" rtl="0" eaLnBrk="1" fontAlgn="auto" latinLnBrk="0" hangingPunct="1">
                        <a:lnSpc>
                          <a:spcPct val="100000"/>
                        </a:lnSpc>
                        <a:spcBef>
                          <a:spcPts val="0"/>
                        </a:spcBef>
                        <a:spcAft>
                          <a:spcPts val="0"/>
                        </a:spcAft>
                        <a:buClrTx/>
                        <a:buSzTx/>
                        <a:buFontTx/>
                        <a:buNone/>
                        <a:tabLst/>
                        <a:defRPr/>
                      </a:pPr>
                      <a:r>
                        <a:rPr lang="it-IT" sz="1500" b="1" i="0" u="none" strike="noStrike" cap="none" baseline="0" dirty="0" smtClean="0">
                          <a:solidFill>
                            <a:srgbClr val="0F1941"/>
                          </a:solidFill>
                          <a:latin typeface="Tahoma"/>
                          <a:ea typeface="Tahoma"/>
                          <a:cs typeface="Tahoma"/>
                          <a:sym typeface="Arial"/>
                        </a:rPr>
                        <a:t>durata 1 anno</a:t>
                      </a:r>
                    </a:p>
                  </a:txBody>
                  <a:tcPr/>
                </a:tc>
                <a:tc>
                  <a:txBody>
                    <a:bodyPr/>
                    <a:lstStyle/>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100" b="0" i="0" u="none" strike="noStrike" cap="none" baseline="0" dirty="0" smtClean="0">
                        <a:solidFill>
                          <a:srgbClr val="2175D9"/>
                        </a:solidFill>
                        <a:latin typeface="Tahoma"/>
                        <a:ea typeface="Tahoma"/>
                        <a:cs typeface="Tahoma"/>
                        <a:sym typeface="Arial"/>
                      </a:endParaRP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baseline="0" dirty="0" smtClean="0">
                          <a:solidFill>
                            <a:srgbClr val="2175D9"/>
                          </a:solidFill>
                          <a:latin typeface="Tahoma"/>
                          <a:ea typeface="Tahoma"/>
                          <a:cs typeface="Tahoma"/>
                          <a:sym typeface="Arial"/>
                        </a:rPr>
                        <a:t>assunzioni </a:t>
                      </a:r>
                      <a:r>
                        <a:rPr lang="it-IT" sz="1600" b="0" i="0" u="none" strike="noStrike" cap="none" dirty="0" smtClean="0">
                          <a:solidFill>
                            <a:srgbClr val="2175D9"/>
                          </a:solidFill>
                          <a:latin typeface="Tahoma"/>
                          <a:ea typeface="Tahoma"/>
                          <a:cs typeface="Tahoma"/>
                          <a:sym typeface="Arial"/>
                        </a:rPr>
                        <a:t>dal 1°</a:t>
                      </a:r>
                      <a:r>
                        <a:rPr lang="it-IT" sz="1600" b="0" i="0" u="none" strike="noStrike" cap="none" baseline="0" dirty="0" smtClean="0">
                          <a:solidFill>
                            <a:srgbClr val="2175D9"/>
                          </a:solidFill>
                          <a:latin typeface="Tahoma"/>
                          <a:ea typeface="Tahoma"/>
                          <a:cs typeface="Tahoma"/>
                          <a:sym typeface="Arial"/>
                        </a:rPr>
                        <a:t> </a:t>
                      </a:r>
                      <a:r>
                        <a:rPr lang="it-IT" sz="1600" b="0" i="0" u="none" strike="noStrike" cap="none" dirty="0" smtClean="0">
                          <a:solidFill>
                            <a:srgbClr val="2175D9"/>
                          </a:solidFill>
                          <a:latin typeface="Tahoma"/>
                          <a:ea typeface="Tahoma"/>
                          <a:cs typeface="Tahoma"/>
                          <a:sym typeface="Arial"/>
                        </a:rPr>
                        <a:t>gennaio 2019 al 31 dicembre 2019 </a:t>
                      </a:r>
                      <a:r>
                        <a:rPr lang="it-IT" sz="1600" b="0" i="0" u="none" strike="noStrike" cap="none" baseline="0" dirty="0" smtClean="0">
                          <a:solidFill>
                            <a:srgbClr val="2175D9"/>
                          </a:solidFill>
                          <a:latin typeface="Tahoma"/>
                          <a:ea typeface="Tahoma"/>
                          <a:cs typeface="Tahoma"/>
                          <a:sym typeface="Arial"/>
                        </a:rPr>
                        <a:t>con contratto a tempo indeterminato o apprendistato professionalizzante anche in somministrazione (per incentivo mezzogiorno anche </a:t>
                      </a:r>
                      <a:r>
                        <a:rPr lang="it-IT" sz="1600" b="0" dirty="0" smtClean="0">
                          <a:solidFill>
                            <a:srgbClr val="2175D9"/>
                          </a:solidFill>
                        </a:rPr>
                        <a:t>trasformazione da tempo determinato</a:t>
                      </a:r>
                      <a:r>
                        <a:rPr lang="it-IT" sz="1600" b="0" baseline="0" dirty="0" smtClean="0">
                          <a:solidFill>
                            <a:srgbClr val="2175D9"/>
                          </a:solidFill>
                        </a:rPr>
                        <a:t> </a:t>
                      </a:r>
                      <a:r>
                        <a:rPr lang="it-IT" sz="1600" b="0" dirty="0" smtClean="0">
                          <a:solidFill>
                            <a:srgbClr val="2175D9"/>
                          </a:solidFill>
                        </a:rPr>
                        <a:t>a tempo indeterminato)</a:t>
                      </a: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000" b="0" i="0" u="none" strike="noStrike" cap="none" baseline="0" dirty="0" smtClean="0">
                        <a:solidFill>
                          <a:srgbClr val="2175D9"/>
                        </a:solidFill>
                        <a:latin typeface="Tahoma"/>
                        <a:ea typeface="Tahoma"/>
                        <a:cs typeface="Tahoma"/>
                        <a:sym typeface="Arial"/>
                      </a:endParaRP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1" dirty="0" smtClean="0">
                          <a:solidFill>
                            <a:srgbClr val="2175D9"/>
                          </a:solidFill>
                        </a:rPr>
                        <a:t>condizioni: </a:t>
                      </a:r>
                      <a:r>
                        <a:rPr lang="it-IT" sz="1600" b="0" dirty="0" smtClean="0">
                          <a:solidFill>
                            <a:srgbClr val="2175D9"/>
                          </a:solidFill>
                        </a:rPr>
                        <a:t>specifici</a:t>
                      </a:r>
                      <a:r>
                        <a:rPr lang="it-IT" sz="1600" b="0" baseline="0" dirty="0" smtClean="0">
                          <a:solidFill>
                            <a:srgbClr val="2175D9"/>
                          </a:solidFill>
                        </a:rPr>
                        <a:t> requisiti soggettivi</a:t>
                      </a:r>
                      <a:r>
                        <a:rPr lang="it-IT" sz="1600" b="1" baseline="0" dirty="0" smtClean="0">
                          <a:solidFill>
                            <a:srgbClr val="2175D9"/>
                          </a:solidFill>
                        </a:rPr>
                        <a:t> +</a:t>
                      </a:r>
                      <a:r>
                        <a:rPr lang="it-IT" sz="1600" i="1" dirty="0" smtClean="0">
                          <a:solidFill>
                            <a:srgbClr val="2175D9"/>
                          </a:solidFill>
                        </a:rPr>
                        <a:t>de </a:t>
                      </a:r>
                      <a:r>
                        <a:rPr lang="it-IT" sz="1600" i="1" dirty="0" err="1" smtClean="0">
                          <a:solidFill>
                            <a:srgbClr val="2175D9"/>
                          </a:solidFill>
                        </a:rPr>
                        <a:t>minimis</a:t>
                      </a:r>
                      <a:r>
                        <a:rPr lang="it-IT" sz="1600" dirty="0" smtClean="0">
                          <a:solidFill>
                            <a:srgbClr val="2175D9"/>
                          </a:solidFill>
                        </a:rPr>
                        <a:t> e, a seconda dei casi, incremento occupazionale netto</a:t>
                      </a: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000" dirty="0" smtClean="0">
                        <a:solidFill>
                          <a:srgbClr val="2175D9"/>
                        </a:solidFill>
                      </a:endParaRP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1" dirty="0" smtClean="0">
                          <a:solidFill>
                            <a:srgbClr val="2175D9"/>
                          </a:solidFill>
                        </a:rPr>
                        <a:t>incentivi a domanda </a:t>
                      </a:r>
                      <a:r>
                        <a:rPr lang="it-IT" sz="1600" dirty="0" smtClean="0">
                          <a:solidFill>
                            <a:srgbClr val="2175D9"/>
                          </a:solidFill>
                        </a:rPr>
                        <a:t>(=istanza preliminare e definitiva all’Inps)</a:t>
                      </a: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000" dirty="0" smtClean="0">
                        <a:solidFill>
                          <a:srgbClr val="2175D9"/>
                        </a:solidFill>
                      </a:endParaRP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1" dirty="0" smtClean="0">
                          <a:solidFill>
                            <a:srgbClr val="2175D9"/>
                          </a:solidFill>
                        </a:rPr>
                        <a:t>cumulabilità</a:t>
                      </a:r>
                      <a:r>
                        <a:rPr lang="it-IT" sz="1600" dirty="0" smtClean="0">
                          <a:solidFill>
                            <a:srgbClr val="2175D9"/>
                          </a:solidFill>
                        </a:rPr>
                        <a:t> con </a:t>
                      </a:r>
                      <a:r>
                        <a:rPr lang="it-IT" sz="1600" baseline="0" dirty="0" smtClean="0">
                          <a:solidFill>
                            <a:srgbClr val="2175D9"/>
                          </a:solidFill>
                        </a:rPr>
                        <a:t> esonero legge di bilancio 2018</a:t>
                      </a:r>
                      <a:endParaRPr lang="it-IT" sz="1600" dirty="0" smtClean="0">
                        <a:solidFill>
                          <a:srgbClr val="2175D9"/>
                        </a:solidFill>
                      </a:endParaRPr>
                    </a:p>
                    <a:p>
                      <a:pPr marL="285750" marR="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600" dirty="0" smtClean="0">
                        <a:solidFill>
                          <a:srgbClr val="2175D9"/>
                        </a:solidFill>
                      </a:endParaRPr>
                    </a:p>
                    <a:p>
                      <a:pPr marL="0" marR="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r>
                        <a:rPr lang="it-IT" sz="1400" b="0" i="1" u="none" strike="noStrike" cap="none" baseline="0" dirty="0" smtClean="0">
                          <a:solidFill>
                            <a:srgbClr val="0F1941"/>
                          </a:solidFill>
                          <a:latin typeface="Tahoma"/>
                          <a:ea typeface="Tahoma"/>
                          <a:cs typeface="Tahoma"/>
                          <a:sym typeface="Arial"/>
                        </a:rPr>
                        <a:t>*sede di lavoro: Basilicata, Calabria, Campania, Puglia, Sicilia, Abruzzo, Molise </a:t>
                      </a:r>
                      <a:r>
                        <a:rPr lang="it-IT" sz="1400" b="0" i="1" u="none" strike="noStrike" cap="none" baseline="0" smtClean="0">
                          <a:solidFill>
                            <a:srgbClr val="0F1941"/>
                          </a:solidFill>
                          <a:latin typeface="Tahoma"/>
                          <a:ea typeface="Tahoma"/>
                          <a:cs typeface="Tahoma"/>
                          <a:sym typeface="Arial"/>
                        </a:rPr>
                        <a:t>e Sardegna –in attesa di </a:t>
                      </a:r>
                      <a:endParaRPr lang="it-IT" sz="1400" b="0" i="1" u="none" strike="noStrike" cap="none" baseline="0" dirty="0" smtClean="0">
                        <a:solidFill>
                          <a:srgbClr val="0F1941"/>
                        </a:solidFill>
                        <a:latin typeface="Tahoma"/>
                        <a:ea typeface="Tahoma"/>
                        <a:cs typeface="Tahoma"/>
                        <a:sym typeface="Arial"/>
                      </a:endParaRPr>
                    </a:p>
                  </a:txBody>
                  <a:tcPr anchor="ctr"/>
                </a:tc>
              </a:tr>
            </a:tbl>
          </a:graphicData>
        </a:graphic>
      </p:graphicFrame>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dirty="0"/>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34</a:t>
            </a:fld>
            <a:endParaRPr lang="en-US" dirty="0"/>
          </a:p>
        </p:txBody>
      </p:sp>
      <p:sp>
        <p:nvSpPr>
          <p:cNvPr id="7" name="Freccia in giù 6"/>
          <p:cNvSpPr/>
          <p:nvPr/>
        </p:nvSpPr>
        <p:spPr>
          <a:xfrm>
            <a:off x="2138516" y="1828793"/>
            <a:ext cx="412955" cy="3097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in giù 9"/>
          <p:cNvSpPr/>
          <p:nvPr/>
        </p:nvSpPr>
        <p:spPr>
          <a:xfrm>
            <a:off x="2163094" y="4237694"/>
            <a:ext cx="412955" cy="3097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401273196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C4DC274-4B9F-4284-A6FF-B30F358E8A6E}"/>
              </a:ext>
            </a:extLst>
          </p:cNvPr>
          <p:cNvSpPr>
            <a:spLocks noGrp="1"/>
          </p:cNvSpPr>
          <p:nvPr>
            <p:ph type="title"/>
          </p:nvPr>
        </p:nvSpPr>
        <p:spPr>
          <a:xfrm>
            <a:off x="649357" y="234399"/>
            <a:ext cx="10666800" cy="591510"/>
          </a:xfrm>
        </p:spPr>
        <p:txBody>
          <a:bodyPr/>
          <a:lstStyle/>
          <a:p>
            <a:r>
              <a:rPr lang="en-US" sz="2800" dirty="0"/>
              <a:t>Il </a:t>
            </a:r>
            <a:r>
              <a:rPr lang="en-US" sz="2800" dirty="0" err="1" smtClean="0"/>
              <a:t>quadro</a:t>
            </a:r>
            <a:r>
              <a:rPr lang="en-US" sz="2800" dirty="0" smtClean="0"/>
              <a:t> </a:t>
            </a:r>
            <a:r>
              <a:rPr lang="en-US" sz="2800" dirty="0" err="1" smtClean="0"/>
              <a:t>degli</a:t>
            </a:r>
            <a:r>
              <a:rPr lang="en-US" sz="2800" dirty="0" smtClean="0"/>
              <a:t> </a:t>
            </a:r>
            <a:r>
              <a:rPr lang="en-US" sz="2800" dirty="0" err="1" smtClean="0"/>
              <a:t>incentivi</a:t>
            </a:r>
            <a:r>
              <a:rPr lang="en-US" sz="2800" dirty="0" smtClean="0"/>
              <a:t> (III)  </a:t>
            </a:r>
            <a:r>
              <a:rPr lang="en-US" sz="2800" dirty="0"/>
              <a:t/>
            </a:r>
            <a:br>
              <a:rPr lang="en-US" sz="2800" dirty="0"/>
            </a:br>
            <a:endParaRPr lang="en-GB" sz="2600" dirty="0">
              <a:solidFill>
                <a:schemeClr val="tx2"/>
              </a:solidFill>
            </a:endParaRPr>
          </a:p>
        </p:txBody>
      </p:sp>
      <p:graphicFrame>
        <p:nvGraphicFramePr>
          <p:cNvPr id="5" name="Segnaposto contenuto 4"/>
          <p:cNvGraphicFramePr>
            <a:graphicFrameLocks noGrp="1"/>
          </p:cNvGraphicFramePr>
          <p:nvPr>
            <p:ph idx="1"/>
            <p:extLst>
              <p:ext uri="{D42A27DB-BD31-4B8C-83A1-F6EECF244321}">
                <p14:modId xmlns:p14="http://schemas.microsoft.com/office/powerpoint/2010/main" val="2572531264"/>
              </p:ext>
            </p:extLst>
          </p:nvPr>
        </p:nvGraphicFramePr>
        <p:xfrm>
          <a:off x="472387" y="1006413"/>
          <a:ext cx="11357113" cy="5554980"/>
        </p:xfrm>
        <a:graphic>
          <a:graphicData uri="http://schemas.openxmlformats.org/drawingml/2006/table">
            <a:tbl>
              <a:tblPr firstRow="1" bandRow="1">
                <a:tableStyleId>{BB7FE8D3-C979-406E-92C6-08C42A0D607B}</a:tableStyleId>
              </a:tblPr>
              <a:tblGrid>
                <a:gridCol w="4919177"/>
                <a:gridCol w="6437936"/>
              </a:tblGrid>
              <a:tr h="960120">
                <a:tc>
                  <a:txBody>
                    <a:bodyPr/>
                    <a:lstStyle/>
                    <a:p>
                      <a:pPr algn="ctr"/>
                      <a:endParaRPr lang="it-IT" sz="1600" b="1" i="0" kern="1200" dirty="0" smtClean="0">
                        <a:solidFill>
                          <a:srgbClr val="FFB511"/>
                        </a:solidFill>
                        <a:latin typeface="Tahoma"/>
                        <a:ea typeface="Tahoma"/>
                        <a:cs typeface="Tahoma"/>
                      </a:endParaRPr>
                    </a:p>
                    <a:p>
                      <a:pPr algn="ctr"/>
                      <a:endParaRPr lang="it-IT" sz="1600" b="1" i="0" kern="1200" dirty="0" smtClean="0">
                        <a:solidFill>
                          <a:srgbClr val="FFB511"/>
                        </a:solidFill>
                        <a:latin typeface="Tahoma"/>
                        <a:ea typeface="Tahoma"/>
                        <a:cs typeface="Tahoma"/>
                      </a:endParaRPr>
                    </a:p>
                    <a:p>
                      <a:pPr algn="ctr"/>
                      <a:r>
                        <a:rPr lang="it-IT" sz="1600" b="1" i="0" kern="1200" dirty="0" smtClean="0">
                          <a:solidFill>
                            <a:srgbClr val="FFB511"/>
                          </a:solidFill>
                          <a:latin typeface="Tahoma"/>
                          <a:ea typeface="Tahoma"/>
                          <a:cs typeface="Tahoma"/>
                        </a:rPr>
                        <a:t>bonus </a:t>
                      </a:r>
                    </a:p>
                    <a:p>
                      <a:pPr algn="ctr"/>
                      <a:r>
                        <a:rPr lang="it-IT" sz="1600" b="1" i="0" kern="1200" dirty="0" smtClean="0">
                          <a:solidFill>
                            <a:srgbClr val="FFB511"/>
                          </a:solidFill>
                          <a:latin typeface="Tahoma"/>
                          <a:ea typeface="Tahoma"/>
                          <a:cs typeface="Tahoma"/>
                        </a:rPr>
                        <a:t>eccellenze</a:t>
                      </a:r>
                    </a:p>
                    <a:p>
                      <a:pPr algn="ctr"/>
                      <a:endParaRPr lang="it-IT" sz="1600" b="1" i="0" kern="1200" dirty="0" smtClean="0">
                        <a:solidFill>
                          <a:srgbClr val="FFB511"/>
                        </a:solidFill>
                        <a:latin typeface="Tahoma"/>
                        <a:ea typeface="Tahoma"/>
                        <a:cs typeface="Tahoma"/>
                      </a:endParaRPr>
                    </a:p>
                    <a:p>
                      <a:pPr algn="ctr"/>
                      <a:endParaRPr lang="it-IT" sz="1600" b="1" i="0" kern="1200" dirty="0" smtClean="0">
                        <a:solidFill>
                          <a:srgbClr val="FFB511"/>
                        </a:solidFill>
                        <a:latin typeface="Tahoma"/>
                        <a:ea typeface="Tahoma"/>
                        <a:cs typeface="Tahoma"/>
                      </a:endParaRPr>
                    </a:p>
                    <a:p>
                      <a:pPr algn="ctr"/>
                      <a:endParaRPr lang="it-IT" sz="1600" b="1" i="0" kern="1200" dirty="0" smtClean="0">
                        <a:solidFill>
                          <a:srgbClr val="FFB511"/>
                        </a:solidFill>
                        <a:latin typeface="Tahoma"/>
                        <a:ea typeface="Tahoma"/>
                        <a:cs typeface="Tahoma"/>
                      </a:endParaRP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u="none" strike="noStrike" cap="none" baseline="0" dirty="0" smtClean="0">
                          <a:solidFill>
                            <a:srgbClr val="0F1941"/>
                          </a:solidFill>
                          <a:latin typeface="Tahoma"/>
                          <a:ea typeface="Tahoma"/>
                          <a:cs typeface="Tahoma"/>
                          <a:sym typeface="Arial"/>
                        </a:rPr>
                        <a:t>esonero totale</a:t>
                      </a:r>
                      <a:r>
                        <a:rPr lang="it-IT" sz="1600" b="0" i="0" u="none" strike="noStrike" cap="none" baseline="0" dirty="0" smtClean="0">
                          <a:solidFill>
                            <a:srgbClr val="0F1941"/>
                          </a:solidFill>
                          <a:latin typeface="Tahoma"/>
                          <a:ea typeface="Tahoma"/>
                          <a:cs typeface="Tahoma"/>
                          <a:sym typeface="Arial"/>
                        </a:rPr>
                        <a:t>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0" i="0" u="none" strike="noStrike" cap="none" baseline="0" dirty="0" smtClean="0">
                          <a:solidFill>
                            <a:srgbClr val="0F1941"/>
                          </a:solidFill>
                          <a:latin typeface="Tahoma"/>
                          <a:ea typeface="Tahoma"/>
                          <a:cs typeface="Tahoma"/>
                          <a:sym typeface="Arial"/>
                        </a:rPr>
                        <a:t>dei contributi previdenziali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0" i="0" u="none" strike="noStrike" cap="none" baseline="0" dirty="0" smtClean="0">
                          <a:solidFill>
                            <a:srgbClr val="0F1941"/>
                          </a:solidFill>
                          <a:latin typeface="Tahoma"/>
                          <a:ea typeface="Tahoma"/>
                          <a:cs typeface="Tahoma"/>
                          <a:sym typeface="Arial"/>
                        </a:rPr>
                        <a:t>a carico dei datori di lavoro privati</a:t>
                      </a:r>
                      <a:r>
                        <a:rPr lang="it-IT" sz="1600" b="1" i="0" u="none" strike="noStrike" cap="none" baseline="0" dirty="0" smtClean="0">
                          <a:solidFill>
                            <a:srgbClr val="0F1941"/>
                          </a:solidFill>
                          <a:latin typeface="Tahoma"/>
                          <a:ea typeface="Tahoma"/>
                          <a:cs typeface="Tahoma"/>
                          <a:sym typeface="Arial"/>
                        </a:rPr>
                        <a:t> </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u="none" strike="noStrike" cap="none" baseline="0" dirty="0" smtClean="0">
                          <a:solidFill>
                            <a:srgbClr val="0F1941"/>
                          </a:solidFill>
                          <a:latin typeface="Tahoma"/>
                          <a:ea typeface="Tahoma"/>
                          <a:cs typeface="Tahoma"/>
                          <a:sym typeface="Arial"/>
                        </a:rPr>
                        <a:t>entro il limite di 8.000 Euro annui-</a:t>
                      </a:r>
                    </a:p>
                    <a:p>
                      <a:pPr marL="0" marR="0" indent="0" algn="ctr" defTabSz="913878" rtl="0" eaLnBrk="1" fontAlgn="auto" latinLnBrk="0" hangingPunct="1">
                        <a:lnSpc>
                          <a:spcPct val="100000"/>
                        </a:lnSpc>
                        <a:spcBef>
                          <a:spcPts val="0"/>
                        </a:spcBef>
                        <a:spcAft>
                          <a:spcPts val="0"/>
                        </a:spcAft>
                        <a:buClrTx/>
                        <a:buSzTx/>
                        <a:buFontTx/>
                        <a:buNone/>
                        <a:tabLst/>
                        <a:defRPr/>
                      </a:pPr>
                      <a:r>
                        <a:rPr lang="it-IT" sz="1600" b="1" i="0" u="none" strike="noStrike" cap="none" baseline="0" dirty="0" smtClean="0">
                          <a:solidFill>
                            <a:srgbClr val="0F1941"/>
                          </a:solidFill>
                          <a:latin typeface="Tahoma"/>
                          <a:ea typeface="Tahoma"/>
                          <a:cs typeface="Tahoma"/>
                          <a:sym typeface="Arial"/>
                        </a:rPr>
                        <a:t>durata 1 anno</a:t>
                      </a:r>
                    </a:p>
                    <a:p>
                      <a:pPr algn="ctr"/>
                      <a:endParaRPr lang="it-IT" sz="1600" b="1" i="0" kern="1200" dirty="0">
                        <a:solidFill>
                          <a:srgbClr val="FFB511"/>
                        </a:solidFill>
                        <a:latin typeface="Tahoma"/>
                        <a:ea typeface="Tahoma"/>
                        <a:cs typeface="Tahoma"/>
                      </a:endParaRPr>
                    </a:p>
                  </a:txBody>
                  <a:tcPr/>
                </a:tc>
                <a:tc>
                  <a:txBody>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200" b="0" i="0"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baseline="0" dirty="0" smtClean="0">
                          <a:solidFill>
                            <a:srgbClr val="2175D9"/>
                          </a:solidFill>
                          <a:latin typeface="Tahoma"/>
                          <a:ea typeface="Tahoma"/>
                          <a:cs typeface="Tahoma"/>
                          <a:sym typeface="Arial"/>
                        </a:rPr>
                        <a:t>assunzioni </a:t>
                      </a:r>
                      <a:r>
                        <a:rPr lang="it-IT" sz="1600" b="0" i="0" u="none" strike="noStrike" cap="none" dirty="0" smtClean="0">
                          <a:solidFill>
                            <a:srgbClr val="2175D9"/>
                          </a:solidFill>
                          <a:latin typeface="Tahoma"/>
                          <a:ea typeface="Tahoma"/>
                          <a:cs typeface="Tahoma"/>
                          <a:sym typeface="Arial"/>
                        </a:rPr>
                        <a:t>dal 1°gennaio 2019 al 31 dicembre 2019 </a:t>
                      </a:r>
                      <a:r>
                        <a:rPr lang="it-IT" sz="1600" b="0" i="0" u="none" strike="noStrike" cap="none" baseline="0" dirty="0" smtClean="0">
                          <a:solidFill>
                            <a:srgbClr val="2175D9"/>
                          </a:solidFill>
                          <a:latin typeface="Tahoma"/>
                          <a:ea typeface="Tahoma"/>
                          <a:cs typeface="Tahoma"/>
                          <a:sym typeface="Arial"/>
                        </a:rPr>
                        <a:t>con contratto a tempo indeterminato (compresa la trasformazione da tempo determinato a indeterminato)</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200" b="0" i="0"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baseline="0" dirty="0" smtClean="0">
                          <a:solidFill>
                            <a:srgbClr val="2175D9"/>
                          </a:solidFill>
                          <a:latin typeface="Tahoma"/>
                          <a:ea typeface="Tahoma"/>
                          <a:cs typeface="Tahoma"/>
                          <a:sym typeface="Arial"/>
                        </a:rPr>
                        <a:t>requisiti: cittadini in possesso di laurea magistrale ottenuta prima dei 30 anni ed entro la durata legale del corso legale di studi fra il 1° gennaio 2018 ed il 30 giugno 2019 con 110 e lode ed una media ponderata pari ad almeno 108/110 o con dottorato di ricerca ottenuto prima dei 35 anni e fra il 1° gennaio 2018 ed il 30 giugno 2019</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200" b="0" i="0"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600" b="0" i="0" u="none" strike="noStrike" cap="none" dirty="0" smtClean="0">
                          <a:solidFill>
                            <a:srgbClr val="2175D9"/>
                          </a:solidFill>
                          <a:latin typeface="Tahoma"/>
                          <a:ea typeface="Tahoma"/>
                          <a:cs typeface="Tahoma"/>
                          <a:sym typeface="Arial"/>
                        </a:rPr>
                        <a:t>condizioni </a:t>
                      </a: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05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no se nei 12 mesi precedenti l’assunzione il datore di lavoro ha effettuato licenziamenti individuali per </a:t>
                      </a:r>
                      <a:r>
                        <a:rPr lang="it-IT" sz="1400" b="0" i="1" u="none" strike="noStrike" cap="none" dirty="0" err="1" smtClean="0">
                          <a:solidFill>
                            <a:srgbClr val="2175D9"/>
                          </a:solidFill>
                          <a:latin typeface="Tahoma"/>
                          <a:ea typeface="Tahoma"/>
                          <a:cs typeface="Tahoma"/>
                          <a:sym typeface="Arial"/>
                        </a:rPr>
                        <a:t>gmo</a:t>
                      </a:r>
                      <a:r>
                        <a:rPr lang="it-IT" sz="1400" b="0" i="1" u="none" strike="noStrike" cap="none" dirty="0" smtClean="0">
                          <a:solidFill>
                            <a:srgbClr val="2175D9"/>
                          </a:solidFill>
                          <a:latin typeface="Tahoma"/>
                          <a:ea typeface="Tahoma"/>
                          <a:cs typeface="Tahoma"/>
                          <a:sym typeface="Arial"/>
                        </a:rPr>
                        <a:t> ovvero licenziamenti collettivi nella medesima unità produttiva </a:t>
                      </a: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1"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ü"/>
                        <a:tabLst/>
                        <a:defRPr/>
                      </a:pPr>
                      <a:r>
                        <a:rPr lang="it-IT" sz="1400" b="0" i="1" u="none" strike="noStrike" cap="none" dirty="0" smtClean="0">
                          <a:solidFill>
                            <a:srgbClr val="2175D9"/>
                          </a:solidFill>
                          <a:latin typeface="Tahoma"/>
                          <a:ea typeface="Tahoma"/>
                          <a:cs typeface="Tahoma"/>
                          <a:sym typeface="Arial"/>
                        </a:rPr>
                        <a:t>de </a:t>
                      </a:r>
                      <a:r>
                        <a:rPr lang="it-IT" sz="1400" b="0" i="1" u="none" strike="noStrike" cap="none" dirty="0" err="1" smtClean="0">
                          <a:solidFill>
                            <a:srgbClr val="2175D9"/>
                          </a:solidFill>
                          <a:latin typeface="Tahoma"/>
                          <a:ea typeface="Tahoma"/>
                          <a:cs typeface="Tahoma"/>
                          <a:sym typeface="Arial"/>
                        </a:rPr>
                        <a:t>minimis</a:t>
                      </a:r>
                      <a:endParaRPr lang="it-IT" sz="1400" b="0" i="1" u="none" strike="noStrike" cap="none" dirty="0" smtClean="0">
                        <a:solidFill>
                          <a:srgbClr val="2175D9"/>
                        </a:solidFill>
                        <a:latin typeface="Tahoma"/>
                        <a:ea typeface="Tahoma"/>
                        <a:cs typeface="Tahoma"/>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endParaRPr lang="it-IT" sz="1200" b="0" i="0" u="none" strike="noStrike" cap="none"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500" b="0" i="0" u="none" strike="noStrike" cap="none" dirty="0" err="1" smtClean="0">
                          <a:solidFill>
                            <a:srgbClr val="2175D9"/>
                          </a:solidFill>
                          <a:latin typeface="Tahoma"/>
                          <a:ea typeface="Tahoma"/>
                          <a:cs typeface="Tahoma"/>
                          <a:sym typeface="Arial"/>
                        </a:rPr>
                        <a:t>hp</a:t>
                      </a:r>
                      <a:r>
                        <a:rPr lang="it-IT" sz="1500" b="0" i="0" u="none" strike="noStrike" cap="none" baseline="0" dirty="0" smtClean="0">
                          <a:solidFill>
                            <a:srgbClr val="2175D9"/>
                          </a:solidFill>
                          <a:latin typeface="Tahoma"/>
                          <a:ea typeface="Tahoma"/>
                          <a:cs typeface="Tahoma"/>
                          <a:sym typeface="Arial"/>
                        </a:rPr>
                        <a:t> di revoca </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200" b="0" i="0" u="none" strike="noStrike" cap="none" baseline="0" dirty="0" smtClean="0">
                        <a:solidFill>
                          <a:srgbClr val="2175D9"/>
                        </a:solidFill>
                        <a:latin typeface="Tahoma"/>
                        <a:ea typeface="Tahoma"/>
                        <a:cs typeface="Tahoma"/>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lang="it-IT" sz="1500" b="0" i="0" u="none" strike="noStrike" cap="none" baseline="0" dirty="0" smtClean="0">
                          <a:solidFill>
                            <a:srgbClr val="2175D9"/>
                          </a:solidFill>
                          <a:latin typeface="Tahoma"/>
                          <a:ea typeface="Tahoma"/>
                          <a:cs typeface="Tahoma"/>
                          <a:sym typeface="Arial"/>
                        </a:rPr>
                        <a:t>fruizione residua (=portabilità)</a:t>
                      </a:r>
                    </a:p>
                    <a:p>
                      <a:pPr marL="285750" marR="0" lvl="0" indent="-28575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lang="it-IT" sz="1500" b="0" i="0" u="none" strike="noStrike" cap="none" baseline="0" dirty="0" smtClean="0">
                        <a:solidFill>
                          <a:srgbClr val="2175D9"/>
                        </a:solidFill>
                        <a:latin typeface="Tahoma"/>
                        <a:ea typeface="Tahoma"/>
                        <a:cs typeface="Tahoma"/>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Wingdings" panose="05000000000000000000" pitchFamily="2" charset="2"/>
                        <a:buNone/>
                        <a:tabLst/>
                        <a:defRPr/>
                      </a:pPr>
                      <a:r>
                        <a:rPr lang="it-IT" sz="1500" b="0" i="0" u="none" strike="noStrike" cap="none" baseline="0" dirty="0" smtClean="0">
                          <a:solidFill>
                            <a:srgbClr val="0F1941"/>
                          </a:solidFill>
                          <a:latin typeface="Tahoma"/>
                          <a:ea typeface="Tahoma"/>
                          <a:cs typeface="Tahoma"/>
                          <a:sym typeface="Arial"/>
                        </a:rPr>
                        <a:t>n. b. in attesa di Circolare Inps</a:t>
                      </a:r>
                      <a:endParaRPr lang="it-IT" sz="1500" b="0" i="0" u="none" strike="noStrike" cap="none" dirty="0" smtClean="0">
                        <a:solidFill>
                          <a:srgbClr val="0F1941"/>
                        </a:solidFill>
                        <a:latin typeface="Tahoma"/>
                        <a:ea typeface="Tahoma"/>
                        <a:cs typeface="Tahoma"/>
                        <a:sym typeface="Arial"/>
                      </a:endParaRPr>
                    </a:p>
                  </a:txBody>
                  <a:tcPr anchor="ctr"/>
                </a:tc>
              </a:tr>
            </a:tbl>
          </a:graphicData>
        </a:graphic>
      </p:graphicFrame>
      <p:sp>
        <p:nvSpPr>
          <p:cNvPr id="3" name="Footer Placeholder 2">
            <a:extLst>
              <a:ext uri="{FF2B5EF4-FFF2-40B4-BE49-F238E27FC236}">
                <a16:creationId xmlns:a16="http://schemas.microsoft.com/office/drawing/2014/main" xmlns="" id="{AD4CD90A-237E-4079-A611-B32E895A0880}"/>
              </a:ext>
            </a:extLst>
          </p:cNvPr>
          <p:cNvSpPr>
            <a:spLocks noGrp="1"/>
          </p:cNvSpPr>
          <p:nvPr>
            <p:ph type="ftr" sz="quarter" idx="3"/>
          </p:nvPr>
        </p:nvSpPr>
        <p:spPr/>
        <p:txBody>
          <a:bodyPr/>
          <a:lstStyle/>
          <a:p>
            <a:r>
              <a:rPr lang="en-US" dirty="0"/>
              <a:t>© Randstad</a:t>
            </a:r>
            <a:endParaRPr lang="en-GB" dirty="0"/>
          </a:p>
        </p:txBody>
      </p:sp>
      <p:sp>
        <p:nvSpPr>
          <p:cNvPr id="6" name="Slide Number Placeholder 5">
            <a:extLst>
              <a:ext uri="{FF2B5EF4-FFF2-40B4-BE49-F238E27FC236}">
                <a16:creationId xmlns:a16="http://schemas.microsoft.com/office/drawing/2014/main" xmlns="" id="{DFCC3C19-7B35-43C3-B7E7-BA5EB561DC1E}"/>
              </a:ext>
            </a:extLst>
          </p:cNvPr>
          <p:cNvSpPr>
            <a:spLocks noGrp="1"/>
          </p:cNvSpPr>
          <p:nvPr>
            <p:ph type="sldNum" sz="quarter" idx="4"/>
          </p:nvPr>
        </p:nvSpPr>
        <p:spPr/>
        <p:txBody>
          <a:bodyPr/>
          <a:lstStyle/>
          <a:p>
            <a:fld id="{2A90DB4D-325A-4305-ABF4-0910C1AC2AD1}" type="slidenum">
              <a:rPr lang="en-US" smtClean="0"/>
              <a:pPr/>
              <a:t>35</a:t>
            </a:fld>
            <a:endParaRPr lang="en-US" dirty="0"/>
          </a:p>
        </p:txBody>
      </p:sp>
      <p:sp>
        <p:nvSpPr>
          <p:cNvPr id="9" name="Freccia in giù 8"/>
          <p:cNvSpPr/>
          <p:nvPr/>
        </p:nvSpPr>
        <p:spPr>
          <a:xfrm>
            <a:off x="2757947" y="2204835"/>
            <a:ext cx="412955" cy="3097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0350288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195"/>
        <p:cNvGrpSpPr/>
        <p:nvPr/>
      </p:nvGrpSpPr>
      <p:grpSpPr>
        <a:xfrm>
          <a:off x="0" y="0"/>
          <a:ext cx="0" cy="0"/>
          <a:chOff x="0" y="0"/>
          <a:chExt cx="0" cy="0"/>
        </a:xfrm>
      </p:grpSpPr>
      <p:sp>
        <p:nvSpPr>
          <p:cNvPr id="9196" name="Google Shape;9196;p125"/>
          <p:cNvSpPr txBox="1">
            <a:spLocks noGrp="1"/>
          </p:cNvSpPr>
          <p:nvPr>
            <p:ph type="ftr" idx="4294967295"/>
          </p:nvPr>
        </p:nvSpPr>
        <p:spPr>
          <a:xfrm>
            <a:off x="7134234" y="6356352"/>
            <a:ext cx="5057775" cy="365125"/>
          </a:xfrm>
          <a:prstGeom prst="rect">
            <a:avLst/>
          </a:prstGeom>
          <a:noFill/>
          <a:ln>
            <a:noFill/>
          </a:ln>
        </p:spPr>
        <p:txBody>
          <a:bodyPr spcFirstLastPara="1" wrap="square" lIns="0" tIns="0" rIns="0" bIns="0" anchor="ctr" anchorCtr="0">
            <a:noAutofit/>
          </a:bodyPr>
          <a:lstStyle/>
          <a:p>
            <a:pPr>
              <a:buSzPts val="1400"/>
            </a:pPr>
            <a:r>
              <a:rPr lang="it-IT"/>
              <a:t>© Randstad</a:t>
            </a:r>
            <a:endParaRPr/>
          </a:p>
        </p:txBody>
      </p:sp>
      <p:sp>
        <p:nvSpPr>
          <p:cNvPr id="9197" name="Google Shape;9197;p125"/>
          <p:cNvSpPr txBox="1">
            <a:spLocks noGrp="1"/>
          </p:cNvSpPr>
          <p:nvPr>
            <p:ph type="sldNum" idx="4294967295"/>
          </p:nvPr>
        </p:nvSpPr>
        <p:spPr>
          <a:xfrm>
            <a:off x="11934834" y="6356352"/>
            <a:ext cx="257175" cy="365125"/>
          </a:xfrm>
          <a:prstGeom prst="rect">
            <a:avLst/>
          </a:prstGeom>
          <a:noFill/>
          <a:ln>
            <a:noFill/>
          </a:ln>
        </p:spPr>
        <p:txBody>
          <a:bodyPr spcFirstLastPara="1" wrap="square" lIns="0" tIns="0" rIns="0" bIns="0" anchor="ctr" anchorCtr="0">
            <a:noAutofit/>
          </a:bodyPr>
          <a:lstStyle/>
          <a:p>
            <a:pPr>
              <a:buSzPts val="1000"/>
            </a:pPr>
            <a:fld id="{00000000-1234-1234-1234-123412341234}" type="slidenum">
              <a:rPr lang="it-IT"/>
              <a:pPr>
                <a:buSzPts val="1000"/>
              </a:pPr>
              <a:t>36</a:t>
            </a:fld>
            <a:endParaRPr/>
          </a:p>
        </p:txBody>
      </p:sp>
    </p:spTree>
    <p:extLst>
      <p:ext uri="{BB962C8B-B14F-4D97-AF65-F5344CB8AC3E}">
        <p14:creationId xmlns:p14="http://schemas.microsoft.com/office/powerpoint/2010/main" val="241639267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63"/>
        <p:cNvGrpSpPr/>
        <p:nvPr/>
      </p:nvGrpSpPr>
      <p:grpSpPr>
        <a:xfrm>
          <a:off x="0" y="0"/>
          <a:ext cx="0" cy="0"/>
          <a:chOff x="0" y="0"/>
          <a:chExt cx="0" cy="0"/>
        </a:xfrm>
      </p:grpSpPr>
      <p:sp>
        <p:nvSpPr>
          <p:cNvPr id="8964" name="Google Shape;8964;p113"/>
          <p:cNvSpPr txBox="1">
            <a:spLocks noGrp="1"/>
          </p:cNvSpPr>
          <p:nvPr>
            <p:ph type="ftr" idx="11"/>
          </p:nvPr>
        </p:nvSpPr>
        <p:spPr>
          <a:xfrm>
            <a:off x="6075226" y="6356360"/>
            <a:ext cx="5045871" cy="365125"/>
          </a:xfrm>
          <a:prstGeom prst="rect">
            <a:avLst/>
          </a:prstGeom>
          <a:noFill/>
          <a:ln>
            <a:noFill/>
          </a:ln>
        </p:spPr>
        <p:txBody>
          <a:bodyPr spcFirstLastPara="1" wrap="square" lIns="0" tIns="0" rIns="0" bIns="0" anchor="ctr" anchorCtr="0">
            <a:noAutofit/>
          </a:bodyPr>
          <a:lstStyle/>
          <a:p>
            <a:r>
              <a:rPr lang="it-IT"/>
              <a:t>© Randstad</a:t>
            </a:r>
            <a:endParaRPr/>
          </a:p>
        </p:txBody>
      </p:sp>
      <p:sp>
        <p:nvSpPr>
          <p:cNvPr id="8965" name="Google Shape;8965;p113"/>
          <p:cNvSpPr txBox="1">
            <a:spLocks noGrp="1"/>
          </p:cNvSpPr>
          <p:nvPr>
            <p:ph type="sldNum" idx="12"/>
          </p:nvPr>
        </p:nvSpPr>
        <p:spPr>
          <a:xfrm>
            <a:off x="11166534" y="6356360"/>
            <a:ext cx="257127" cy="365125"/>
          </a:xfrm>
          <a:prstGeom prst="rect">
            <a:avLst/>
          </a:prstGeom>
          <a:noFill/>
          <a:ln>
            <a:noFill/>
          </a:ln>
        </p:spPr>
        <p:txBody>
          <a:bodyPr spcFirstLastPara="1" wrap="square" lIns="0" tIns="0" rIns="0" bIns="0" anchor="ctr" anchorCtr="0">
            <a:noAutofit/>
          </a:bodyPr>
          <a:lstStyle/>
          <a:p>
            <a:fld id="{00000000-1234-1234-1234-123412341234}" type="slidenum">
              <a:rPr lang="it-IT"/>
              <a:pPr/>
              <a:t>4</a:t>
            </a:fld>
            <a:endParaRPr/>
          </a:p>
        </p:txBody>
      </p:sp>
      <p:sp>
        <p:nvSpPr>
          <p:cNvPr id="27" name="Title 1">
            <a:extLst>
              <a:ext uri="{FF2B5EF4-FFF2-40B4-BE49-F238E27FC236}">
                <a16:creationId xmlns:a16="http://schemas.microsoft.com/office/drawing/2014/main" xmlns="" id="{2C4DC274-4B9F-4284-A6FF-B30F358E8A6E}"/>
              </a:ext>
            </a:extLst>
          </p:cNvPr>
          <p:cNvSpPr>
            <a:spLocks noGrp="1"/>
          </p:cNvSpPr>
          <p:nvPr>
            <p:ph type="title"/>
          </p:nvPr>
        </p:nvSpPr>
        <p:spPr>
          <a:xfrm>
            <a:off x="312352" y="186957"/>
            <a:ext cx="10666800" cy="618435"/>
          </a:xfrm>
        </p:spPr>
        <p:txBody>
          <a:bodyPr/>
          <a:lstStyle/>
          <a:p>
            <a:r>
              <a:rPr lang="en-US" dirty="0" err="1" smtClean="0"/>
              <a:t>decreto</a:t>
            </a:r>
            <a:r>
              <a:rPr lang="en-US" dirty="0" smtClean="0"/>
              <a:t> </a:t>
            </a:r>
            <a:r>
              <a:rPr lang="en-US" dirty="0" err="1" smtClean="0"/>
              <a:t>dignità</a:t>
            </a:r>
            <a:r>
              <a:rPr lang="en-US" dirty="0" smtClean="0"/>
              <a:t>…</a:t>
            </a:r>
            <a:r>
              <a:rPr lang="en-US" dirty="0"/>
              <a:t/>
            </a:r>
            <a:br>
              <a:rPr lang="en-US" dirty="0"/>
            </a:br>
            <a:endParaRPr lang="en-GB" dirty="0">
              <a:solidFill>
                <a:schemeClr val="tx2"/>
              </a:solidFill>
            </a:endParaRPr>
          </a:p>
        </p:txBody>
      </p:sp>
      <p:graphicFrame>
        <p:nvGraphicFramePr>
          <p:cNvPr id="3" name="Diagramma 2"/>
          <p:cNvGraphicFramePr/>
          <p:nvPr>
            <p:extLst>
              <p:ext uri="{D42A27DB-BD31-4B8C-83A1-F6EECF244321}">
                <p14:modId xmlns:p14="http://schemas.microsoft.com/office/powerpoint/2010/main" val="2146607526"/>
              </p:ext>
            </p:extLst>
          </p:nvPr>
        </p:nvGraphicFramePr>
        <p:xfrm>
          <a:off x="232556" y="3461174"/>
          <a:ext cx="6480315" cy="231507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Rettangolo 3"/>
          <p:cNvSpPr/>
          <p:nvPr/>
        </p:nvSpPr>
        <p:spPr>
          <a:xfrm>
            <a:off x="291556" y="705367"/>
            <a:ext cx="11052313" cy="2051840"/>
          </a:xfrm>
          <a:prstGeom prst="rect">
            <a:avLst/>
          </a:prstGeom>
        </p:spPr>
        <p:txBody>
          <a:bodyPr wrap="square" lIns="91426" tIns="45718" rIns="91426" bIns="45718">
            <a:spAutoFit/>
          </a:bodyPr>
          <a:lstStyle/>
          <a:p>
            <a:pPr algn="ctr">
              <a:spcBef>
                <a:spcPct val="0"/>
              </a:spcBef>
              <a:spcAft>
                <a:spcPts val="900"/>
              </a:spcAft>
            </a:pPr>
            <a:r>
              <a:rPr lang="it-IT" altLang="it-IT" sz="1600" b="1" dirty="0" smtClean="0">
                <a:solidFill>
                  <a:srgbClr val="FFB511"/>
                </a:solidFill>
                <a:latin typeface="Tahoma" panose="020B0604030504040204" pitchFamily="34" charset="0"/>
                <a:ea typeface="Tahoma" panose="020B0604030504040204" pitchFamily="34" charset="0"/>
                <a:cs typeface="Tahoma" panose="020B0604030504040204" pitchFamily="34" charset="0"/>
              </a:rPr>
              <a:t>Decreto-legge </a:t>
            </a:r>
            <a:r>
              <a:rPr lang="it-IT" altLang="it-IT" sz="1600" b="1" dirty="0">
                <a:solidFill>
                  <a:srgbClr val="FFB511"/>
                </a:solidFill>
                <a:latin typeface="Tahoma" panose="020B0604030504040204" pitchFamily="34" charset="0"/>
                <a:ea typeface="Tahoma" panose="020B0604030504040204" pitchFamily="34" charset="0"/>
                <a:cs typeface="Tahoma" panose="020B0604030504040204" pitchFamily="34" charset="0"/>
              </a:rPr>
              <a:t>n. 87/2018, </a:t>
            </a:r>
            <a:r>
              <a:rPr lang="it-IT" altLang="it-IT" sz="1600" i="1" dirty="0">
                <a:solidFill>
                  <a:srgbClr val="002060"/>
                </a:solidFill>
                <a:latin typeface="Tahoma" panose="020B0604030504040204" pitchFamily="34" charset="0"/>
                <a:ea typeface="Tahoma" panose="020B0604030504040204" pitchFamily="34" charset="0"/>
                <a:cs typeface="Tahoma" panose="020B0604030504040204" pitchFamily="34" charset="0"/>
              </a:rPr>
              <a:t>«recante disposizioni urgenti per la dignità dei lavoratori e delle imprese»,                   </a:t>
            </a:r>
            <a:r>
              <a:rPr lang="it-IT" alt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così come convertito e modificato dalla </a:t>
            </a:r>
            <a:r>
              <a:rPr lang="it-IT" altLang="it-IT" sz="1600" b="1" dirty="0">
                <a:solidFill>
                  <a:srgbClr val="FFB511"/>
                </a:solidFill>
                <a:latin typeface="Tahoma" panose="020B0604030504040204" pitchFamily="34" charset="0"/>
                <a:ea typeface="Tahoma" panose="020B0604030504040204" pitchFamily="34" charset="0"/>
                <a:cs typeface="Tahoma" panose="020B0604030504040204" pitchFamily="34" charset="0"/>
              </a:rPr>
              <a:t>Legge 9 Agosto 2018 n. 96</a:t>
            </a:r>
          </a:p>
          <a:p>
            <a:pPr algn="just">
              <a:spcBef>
                <a:spcPct val="0"/>
              </a:spcBef>
              <a:spcAft>
                <a:spcPts val="900"/>
              </a:spcAft>
              <a:defRPr/>
            </a:pPr>
            <a:r>
              <a:rPr lang="it-IT" altLang="it-IT" sz="1600" b="1" dirty="0" smtClean="0">
                <a:solidFill>
                  <a:srgbClr val="0F1941"/>
                </a:solidFill>
                <a:latin typeface="Tahoma" panose="020B0604030504040204" pitchFamily="34" charset="0"/>
                <a:ea typeface="Tahoma" panose="020B0604030504040204" pitchFamily="34" charset="0"/>
                <a:cs typeface="Tahoma" panose="020B0604030504040204" pitchFamily="34" charset="0"/>
              </a:rPr>
              <a:t>DECORRENZA</a:t>
            </a:r>
          </a:p>
          <a:p>
            <a:pPr algn="just">
              <a:spcBef>
                <a:spcPct val="0"/>
              </a:spcBef>
              <a:spcAft>
                <a:spcPts val="451"/>
              </a:spcAft>
              <a:buClr>
                <a:srgbClr val="002060"/>
              </a:buClr>
              <a:buSzPct val="100000"/>
              <a:buFont typeface="Wingdings" panose="05000000000000000000" pitchFamily="2" charset="2"/>
              <a:buChar char="Ø"/>
              <a:defRPr/>
            </a:pPr>
            <a:r>
              <a:rPr lang="it-IT" alt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Il D.L. n. 87/2018 è </a:t>
            </a:r>
            <a:r>
              <a:rPr lang="it-IT" altLang="it-IT" sz="1600" b="1" dirty="0" smtClean="0">
                <a:solidFill>
                  <a:srgbClr val="FFB511"/>
                </a:solidFill>
                <a:latin typeface="Tahoma" panose="020B0604030504040204" pitchFamily="34" charset="0"/>
                <a:ea typeface="Tahoma" panose="020B0604030504040204" pitchFamily="34" charset="0"/>
                <a:cs typeface="Tahoma" panose="020B0604030504040204" pitchFamily="34" charset="0"/>
              </a:rPr>
              <a:t>entrato in vigore il 14 luglio 2018</a:t>
            </a:r>
            <a:r>
              <a:rPr lang="it-IT" altLang="it-IT" sz="1600" dirty="0" smtClean="0">
                <a:solidFill>
                  <a:srgbClr val="2175D9"/>
                </a:solidFill>
                <a:latin typeface="Tahoma" panose="020B0604030504040204" pitchFamily="34" charset="0"/>
                <a:ea typeface="Tahoma" panose="020B0604030504040204" pitchFamily="34" charset="0"/>
                <a:cs typeface="Tahoma" panose="020B0604030504040204" pitchFamily="34" charset="0"/>
              </a:rPr>
              <a:t> </a:t>
            </a:r>
            <a:r>
              <a:rPr lang="it-IT" alt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ed è stato successivamente convertito con la Legge di conversione n. 96/2018 </a:t>
            </a:r>
            <a:r>
              <a:rPr lang="it-IT" altLang="it-IT" sz="1600" b="1" dirty="0" smtClean="0">
                <a:solidFill>
                  <a:srgbClr val="FFB511"/>
                </a:solidFill>
                <a:latin typeface="Tahoma" panose="020B0604030504040204" pitchFamily="34" charset="0"/>
                <a:ea typeface="Tahoma" panose="020B0604030504040204" pitchFamily="34" charset="0"/>
                <a:cs typeface="Tahoma" panose="020B0604030504040204" pitchFamily="34" charset="0"/>
              </a:rPr>
              <a:t>- entrata in vigore il 12 agosto 2018 </a:t>
            </a:r>
          </a:p>
          <a:p>
            <a:pPr algn="just">
              <a:spcBef>
                <a:spcPct val="0"/>
              </a:spcBef>
              <a:spcAft>
                <a:spcPts val="451"/>
              </a:spcAft>
              <a:buClr>
                <a:srgbClr val="002060"/>
              </a:buClr>
              <a:buSzPct val="100000"/>
              <a:defRPr/>
            </a:pPr>
            <a:endParaRPr lang="it-IT" altLang="it-IT" sz="800" b="1" i="1"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pPr algn="just">
              <a:spcBef>
                <a:spcPct val="0"/>
              </a:spcBef>
              <a:spcAft>
                <a:spcPts val="451"/>
              </a:spcAft>
              <a:buClr>
                <a:srgbClr val="002060"/>
              </a:buClr>
              <a:buSzPct val="100000"/>
              <a:defRPr/>
            </a:pPr>
            <a:r>
              <a:rPr lang="it-IT" altLang="it-IT" sz="1600" b="1" i="1" dirty="0" smtClean="0">
                <a:solidFill>
                  <a:srgbClr val="002060"/>
                </a:solidFill>
                <a:latin typeface="Tahoma" panose="020B0604030504040204" pitchFamily="34" charset="0"/>
                <a:ea typeface="Tahoma" panose="020B0604030504040204" pitchFamily="34" charset="0"/>
                <a:cs typeface="Tahoma" panose="020B0604030504040204" pitchFamily="34" charset="0"/>
              </a:rPr>
              <a:t>ULTERIORE TASSELLO:</a:t>
            </a:r>
            <a:r>
              <a:rPr lang="it-IT" altLang="it-IT" sz="16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alt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Circolare </a:t>
            </a:r>
            <a:r>
              <a:rPr lang="it-IT" alt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Ministero Lavoro n. </a:t>
            </a:r>
            <a:r>
              <a:rPr lang="it-IT" alt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17 del 31 </a:t>
            </a:r>
            <a:r>
              <a:rPr lang="it-IT" alt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ottobre </a:t>
            </a:r>
            <a:r>
              <a:rPr lang="it-IT" alt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2018</a:t>
            </a:r>
            <a:endParaRPr lang="it-IT" altLang="it-IT" sz="1600" dirty="0">
              <a:solidFill>
                <a:srgbClr val="002060"/>
              </a:solidFill>
              <a:latin typeface="Tahoma" panose="020B0604030504040204" pitchFamily="34" charset="0"/>
              <a:ea typeface="Tahoma" panose="020B0604030504040204" pitchFamily="34" charset="0"/>
              <a:cs typeface="Tahoma" panose="020B0604030504040204" pitchFamily="34" charset="0"/>
            </a:endParaRPr>
          </a:p>
        </p:txBody>
      </p:sp>
      <p:sp>
        <p:nvSpPr>
          <p:cNvPr id="18" name="Title 1">
            <a:extLst>
              <a:ext uri="{FF2B5EF4-FFF2-40B4-BE49-F238E27FC236}">
                <a16:creationId xmlns:a16="http://schemas.microsoft.com/office/drawing/2014/main" xmlns="" id="{2C4DC274-4B9F-4284-A6FF-B30F358E8A6E}"/>
              </a:ext>
            </a:extLst>
          </p:cNvPr>
          <p:cNvSpPr txBox="1">
            <a:spLocks/>
          </p:cNvSpPr>
          <p:nvPr/>
        </p:nvSpPr>
        <p:spPr bwMode="gray">
          <a:xfrm>
            <a:off x="232563" y="2848509"/>
            <a:ext cx="6215271" cy="598555"/>
          </a:xfrm>
          <a:prstGeom prst="rect">
            <a:avLst/>
          </a:prstGeom>
          <a:noFill/>
          <a:ln>
            <a:noFill/>
          </a:ln>
        </p:spPr>
        <p:txBody>
          <a:bodyPr spcFirstLastPara="1" vert="horz" wrap="square" lIns="0" tIns="0" rIns="0" bIns="0" rtlCol="0" anchor="t" anchorCtr="0">
            <a:noAutofit/>
          </a:bodyPr>
          <a:lstStyle>
            <a:lvl1pPr lvl="0" algn="l" defTabSz="913878" rtl="0" eaLnBrk="1" latinLnBrk="0" hangingPunct="1">
              <a:lnSpc>
                <a:spcPct val="101000"/>
              </a:lnSpc>
              <a:spcBef>
                <a:spcPts val="0"/>
              </a:spcBef>
              <a:spcAft>
                <a:spcPts val="0"/>
              </a:spcAft>
              <a:buClr>
                <a:schemeClr val="dk1"/>
              </a:buClr>
              <a:buSzPts val="1800"/>
              <a:buNone/>
              <a:defRPr sz="3100" kern="1200">
                <a:solidFill>
                  <a:schemeClr val="tx1"/>
                </a:solidFill>
                <a:latin typeface="+mj-lt"/>
                <a:ea typeface="+mj-ea"/>
                <a:cs typeface="+mj-cs"/>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a:buFontTx/>
            </a:pPr>
            <a:r>
              <a:rPr lang="en-US" sz="2400" dirty="0" smtClean="0">
                <a:solidFill>
                  <a:srgbClr val="2175D9"/>
                </a:solidFill>
              </a:rPr>
              <a:t>…</a:t>
            </a:r>
            <a:r>
              <a:rPr lang="en-US" sz="2400" dirty="0" err="1" smtClean="0">
                <a:solidFill>
                  <a:srgbClr val="2175D9"/>
                </a:solidFill>
              </a:rPr>
              <a:t>ambiti</a:t>
            </a:r>
            <a:r>
              <a:rPr lang="en-US" sz="2400" dirty="0" smtClean="0">
                <a:solidFill>
                  <a:srgbClr val="2175D9"/>
                </a:solidFill>
              </a:rPr>
              <a:t> di </a:t>
            </a:r>
            <a:r>
              <a:rPr lang="en-US" sz="2400" dirty="0" err="1" smtClean="0">
                <a:solidFill>
                  <a:srgbClr val="2175D9"/>
                </a:solidFill>
              </a:rPr>
              <a:t>intervento</a:t>
            </a:r>
            <a:endParaRPr lang="en-GB" sz="2400" dirty="0">
              <a:solidFill>
                <a:srgbClr val="2175D9"/>
              </a:solidFill>
            </a:endParaRPr>
          </a:p>
        </p:txBody>
      </p:sp>
      <p:graphicFrame>
        <p:nvGraphicFramePr>
          <p:cNvPr id="21" name="Diagramma 20"/>
          <p:cNvGraphicFramePr/>
          <p:nvPr>
            <p:extLst>
              <p:ext uri="{D42A27DB-BD31-4B8C-83A1-F6EECF244321}">
                <p14:modId xmlns:p14="http://schemas.microsoft.com/office/powerpoint/2010/main" val="317458198"/>
              </p:ext>
            </p:extLst>
          </p:nvPr>
        </p:nvGraphicFramePr>
        <p:xfrm>
          <a:off x="6275545" y="3690040"/>
          <a:ext cx="6228523" cy="2347837"/>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2" name="Title 1">
            <a:extLst>
              <a:ext uri="{FF2B5EF4-FFF2-40B4-BE49-F238E27FC236}">
                <a16:creationId xmlns:a16="http://schemas.microsoft.com/office/drawing/2014/main" xmlns="" id="{2C4DC274-4B9F-4284-A6FF-B30F358E8A6E}"/>
              </a:ext>
            </a:extLst>
          </p:cNvPr>
          <p:cNvSpPr txBox="1">
            <a:spLocks/>
          </p:cNvSpPr>
          <p:nvPr/>
        </p:nvSpPr>
        <p:spPr bwMode="gray">
          <a:xfrm>
            <a:off x="5904482" y="3023025"/>
            <a:ext cx="6215271" cy="598555"/>
          </a:xfrm>
          <a:prstGeom prst="rect">
            <a:avLst/>
          </a:prstGeom>
          <a:noFill/>
          <a:ln>
            <a:noFill/>
          </a:ln>
        </p:spPr>
        <p:txBody>
          <a:bodyPr spcFirstLastPara="1" vert="horz" wrap="square" lIns="0" tIns="0" rIns="0" bIns="0" rtlCol="0" anchor="t" anchorCtr="0">
            <a:noAutofit/>
          </a:bodyPr>
          <a:lstStyle>
            <a:lvl1pPr lvl="0" algn="l" defTabSz="913878" rtl="0" eaLnBrk="1" latinLnBrk="0" hangingPunct="1">
              <a:lnSpc>
                <a:spcPct val="101000"/>
              </a:lnSpc>
              <a:spcBef>
                <a:spcPts val="0"/>
              </a:spcBef>
              <a:spcAft>
                <a:spcPts val="0"/>
              </a:spcAft>
              <a:buClr>
                <a:schemeClr val="dk1"/>
              </a:buClr>
              <a:buSzPts val="1800"/>
              <a:buNone/>
              <a:defRPr sz="3100" kern="1200">
                <a:solidFill>
                  <a:schemeClr val="tx1"/>
                </a:solidFill>
                <a:latin typeface="+mj-lt"/>
                <a:ea typeface="+mj-ea"/>
                <a:cs typeface="+mj-cs"/>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a:buFontTx/>
            </a:pPr>
            <a:r>
              <a:rPr lang="en-US" sz="2800" dirty="0" smtClean="0">
                <a:solidFill>
                  <a:srgbClr val="FFC000"/>
                </a:solidFill>
              </a:rPr>
              <a:t>                              </a:t>
            </a:r>
            <a:r>
              <a:rPr lang="en-US" sz="2800" dirty="0" err="1">
                <a:solidFill>
                  <a:srgbClr val="FFC000"/>
                </a:solidFill>
              </a:rPr>
              <a:t>esenzioni</a:t>
            </a:r>
            <a:endParaRPr lang="en-GB" sz="2800" dirty="0">
              <a:solidFill>
                <a:srgbClr val="FFC000"/>
              </a:solidFill>
            </a:endParaRPr>
          </a:p>
        </p:txBody>
      </p:sp>
      <p:sp>
        <p:nvSpPr>
          <p:cNvPr id="2" name="Rettangolo 1"/>
          <p:cNvSpPr/>
          <p:nvPr/>
        </p:nvSpPr>
        <p:spPr>
          <a:xfrm>
            <a:off x="1231753" y="6187594"/>
            <a:ext cx="10286728" cy="553998"/>
          </a:xfrm>
          <a:prstGeom prst="rect">
            <a:avLst/>
          </a:prstGeom>
        </p:spPr>
        <p:txBody>
          <a:bodyPr wrap="square">
            <a:spAutoFit/>
          </a:bodyPr>
          <a:lstStyle/>
          <a:p>
            <a:pPr lvl="0"/>
            <a:r>
              <a:rPr lang="it-IT" dirty="0">
                <a:solidFill>
                  <a:srgbClr val="0F1941"/>
                </a:solidFill>
              </a:rPr>
              <a:t>*università private, </a:t>
            </a:r>
            <a:r>
              <a:rPr lang="it-IT" dirty="0" smtClean="0">
                <a:solidFill>
                  <a:srgbClr val="0F1941"/>
                </a:solidFill>
              </a:rPr>
              <a:t>istituti </a:t>
            </a:r>
            <a:r>
              <a:rPr lang="it-IT" dirty="0">
                <a:solidFill>
                  <a:srgbClr val="0F1941"/>
                </a:solidFill>
              </a:rPr>
              <a:t>pubblici di ricerca, società pubbliche </a:t>
            </a:r>
            <a:r>
              <a:rPr lang="it-IT" dirty="0" smtClean="0">
                <a:solidFill>
                  <a:srgbClr val="0F1941"/>
                </a:solidFill>
              </a:rPr>
              <a:t>che promuovono </a:t>
            </a:r>
            <a:r>
              <a:rPr lang="it-IT" dirty="0">
                <a:solidFill>
                  <a:srgbClr val="0F1941"/>
                </a:solidFill>
              </a:rPr>
              <a:t>la ricerca e l’innovazione ovvero enti privati di ricerca e lavoratori chiamati a svolgere attività </a:t>
            </a:r>
            <a:r>
              <a:rPr lang="it-IT" dirty="0" smtClean="0">
                <a:solidFill>
                  <a:srgbClr val="0F1941"/>
                </a:solidFill>
              </a:rPr>
              <a:t>di insegnamento</a:t>
            </a:r>
            <a:r>
              <a:rPr lang="it-IT" dirty="0">
                <a:solidFill>
                  <a:srgbClr val="0F1941"/>
                </a:solidFill>
              </a:rPr>
              <a:t>, di ricerca scientifica o </a:t>
            </a:r>
            <a:r>
              <a:rPr lang="it-IT" dirty="0" smtClean="0">
                <a:solidFill>
                  <a:srgbClr val="0F1941"/>
                </a:solidFill>
              </a:rPr>
              <a:t>tecnologica</a:t>
            </a:r>
            <a:r>
              <a:rPr lang="it-IT" dirty="0">
                <a:solidFill>
                  <a:srgbClr val="0F1941"/>
                </a:solidFill>
              </a:rPr>
              <a:t> </a:t>
            </a:r>
            <a:r>
              <a:rPr lang="it-IT" dirty="0" err="1" smtClean="0">
                <a:solidFill>
                  <a:srgbClr val="0F1941"/>
                </a:solidFill>
              </a:rPr>
              <a:t>etc</a:t>
            </a:r>
            <a:r>
              <a:rPr lang="it-IT" dirty="0" smtClean="0">
                <a:solidFill>
                  <a:srgbClr val="0F1941"/>
                </a:solidFill>
              </a:rPr>
              <a:t>…</a:t>
            </a:r>
            <a:endParaRPr lang="it-IT" dirty="0">
              <a:solidFill>
                <a:srgbClr val="0F1941"/>
              </a:solidFill>
            </a:endParaRPr>
          </a:p>
        </p:txBody>
      </p:sp>
    </p:spTree>
    <p:extLst>
      <p:ext uri="{BB962C8B-B14F-4D97-AF65-F5344CB8AC3E}">
        <p14:creationId xmlns:p14="http://schemas.microsoft.com/office/powerpoint/2010/main" val="175878712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315709" y="273213"/>
            <a:ext cx="11650521" cy="569362"/>
          </a:xfrm>
          <a:prstGeom prst="rect">
            <a:avLst/>
          </a:prstGeom>
          <a:noFill/>
        </p:spPr>
        <p:txBody>
          <a:bodyPr wrap="square" lIns="121896" tIns="60948" rIns="121896" bIns="60948" rtlCol="0">
            <a:spAutoFit/>
          </a:bodyPr>
          <a:lstStyle/>
          <a:p>
            <a:pPr defTabSz="609075">
              <a:buClrTx/>
            </a:pPr>
            <a:r>
              <a:rPr lang="it-IT" sz="2900" kern="1200" dirty="0">
                <a:solidFill>
                  <a:srgbClr val="E74536"/>
                </a:solidFill>
                <a:latin typeface="Tahoma" panose="020B0604030504040204" pitchFamily="34" charset="0"/>
                <a:ea typeface="Tahoma" panose="020B0604030504040204" pitchFamily="34" charset="0"/>
                <a:cs typeface="Tahoma" panose="020B0604030504040204" pitchFamily="34" charset="0"/>
              </a:rPr>
              <a:t>Durata massima del rapporto di lavoro a termine </a:t>
            </a:r>
            <a:r>
              <a:rPr lang="it-IT" sz="2900" kern="1200" dirty="0" smtClean="0">
                <a:solidFill>
                  <a:srgbClr val="E74536"/>
                </a:solidFill>
                <a:latin typeface="Tahoma" panose="020B0604030504040204" pitchFamily="34" charset="0"/>
                <a:ea typeface="Tahoma" panose="020B0604030504040204" pitchFamily="34" charset="0"/>
                <a:cs typeface="Tahoma" panose="020B0604030504040204" pitchFamily="34" charset="0"/>
              </a:rPr>
              <a:t>-</a:t>
            </a:r>
            <a:r>
              <a:rPr lang="it-IT" sz="2900" kern="1200" dirty="0">
                <a:solidFill>
                  <a:srgbClr val="E74536"/>
                </a:solidFill>
                <a:latin typeface="Tahoma" panose="020B0604030504040204" pitchFamily="34" charset="0"/>
                <a:ea typeface="Tahoma" panose="020B0604030504040204" pitchFamily="34" charset="0"/>
                <a:cs typeface="Tahoma" panose="020B0604030504040204" pitchFamily="34" charset="0"/>
              </a:rPr>
              <a:t>i capisaldi</a:t>
            </a:r>
          </a:p>
        </p:txBody>
      </p:sp>
      <p:sp>
        <p:nvSpPr>
          <p:cNvPr id="3" name="CasellaDiTesto 2"/>
          <p:cNvSpPr txBox="1"/>
          <p:nvPr/>
        </p:nvSpPr>
        <p:spPr>
          <a:xfrm>
            <a:off x="451557" y="1193785"/>
            <a:ext cx="11514667" cy="3647128"/>
          </a:xfrm>
          <a:prstGeom prst="rect">
            <a:avLst/>
          </a:prstGeom>
          <a:noFill/>
        </p:spPr>
        <p:txBody>
          <a:bodyPr wrap="square" lIns="121896" tIns="60948" rIns="121896" bIns="60948" rtlCol="0">
            <a:spAutoFit/>
          </a:bodyPr>
          <a:lstStyle/>
          <a:p>
            <a:pPr algn="just" defTabSz="609075">
              <a:buClrTx/>
            </a:pP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La </a:t>
            </a:r>
            <a:r>
              <a:rPr lang="it-IT" sz="2100" kern="1200" dirty="0">
                <a:solidFill>
                  <a:srgbClr val="2175D9"/>
                </a:solidFill>
                <a:latin typeface="Tahoma" panose="020B0604030504040204" pitchFamily="34" charset="0"/>
                <a:ea typeface="Tahoma" panose="020B0604030504040204" pitchFamily="34" charset="0"/>
                <a:cs typeface="Tahoma" panose="020B0604030504040204" pitchFamily="34" charset="0"/>
              </a:rPr>
              <a:t>durata massima </a:t>
            </a: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di ciascun contratto di lavoro a termine </a:t>
            </a:r>
            <a:r>
              <a:rPr lang="it-IT" sz="2100" kern="1200" dirty="0" smtClean="0">
                <a:solidFill>
                  <a:srgbClr val="002060"/>
                </a:solidFill>
                <a:latin typeface="Tahoma" panose="020B0604030504040204" pitchFamily="34" charset="0"/>
                <a:ea typeface="Tahoma" panose="020B0604030504040204" pitchFamily="34" charset="0"/>
                <a:cs typeface="Tahoma" panose="020B0604030504040204" pitchFamily="34" charset="0"/>
              </a:rPr>
              <a:t>non </a:t>
            </a: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può superare i 12 mesi </a:t>
            </a:r>
            <a:r>
              <a:rPr lang="it-IT" sz="1900" kern="1200" dirty="0">
                <a:solidFill>
                  <a:srgbClr val="002060"/>
                </a:solidFill>
                <a:latin typeface="Tahoma" panose="020B0604030504040204" pitchFamily="34" charset="0"/>
                <a:ea typeface="Tahoma" panose="020B0604030504040204" pitchFamily="34" charset="0"/>
                <a:cs typeface="Tahoma" panose="020B0604030504040204" pitchFamily="34" charset="0"/>
              </a:rPr>
              <a:t>(estensibili a 24 in presenza di una “causale”)</a:t>
            </a: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a:t>
            </a:r>
          </a:p>
          <a:p>
            <a:pPr algn="just" defTabSz="609075">
              <a:buClrTx/>
            </a:pPr>
            <a:endPar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algn="just" defTabSz="609075">
              <a:buClrTx/>
            </a:pP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Il </a:t>
            </a:r>
            <a:r>
              <a:rPr lang="it-IT" sz="2100" kern="1200" dirty="0">
                <a:solidFill>
                  <a:srgbClr val="2175D9"/>
                </a:solidFill>
                <a:latin typeface="Tahoma" panose="020B0604030504040204" pitchFamily="34" charset="0"/>
                <a:ea typeface="Tahoma" panose="020B0604030504040204" pitchFamily="34" charset="0"/>
                <a:cs typeface="Tahoma" panose="020B0604030504040204" pitchFamily="34" charset="0"/>
              </a:rPr>
              <a:t>rapporto di lavoro complessivo </a:t>
            </a: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fra </a:t>
            </a:r>
            <a:r>
              <a:rPr lang="it-IT" sz="2100" kern="1200" dirty="0" smtClean="0">
                <a:solidFill>
                  <a:srgbClr val="002060"/>
                </a:solidFill>
                <a:latin typeface="Tahoma" panose="020B0604030504040204" pitchFamily="34" charset="0"/>
                <a:ea typeface="Tahoma" panose="020B0604030504040204" pitchFamily="34" charset="0"/>
                <a:cs typeface="Tahoma" panose="020B0604030504040204" pitchFamily="34" charset="0"/>
              </a:rPr>
              <a:t>medesimo datore di lavoro e lavoratore, </a:t>
            </a:r>
            <a:r>
              <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rPr>
              <a:t>comprensivo di più contratti (conclusi per lo svolgimento di mansioni di pari livello e categoria legale) e delle proroghe, </a:t>
            </a:r>
            <a:r>
              <a:rPr lang="it-IT" sz="2100" kern="1200" dirty="0">
                <a:solidFill>
                  <a:srgbClr val="2175D9"/>
                </a:solidFill>
                <a:latin typeface="Tahoma" panose="020B0604030504040204" pitchFamily="34" charset="0"/>
                <a:ea typeface="Tahoma" panose="020B0604030504040204" pitchFamily="34" charset="0"/>
                <a:cs typeface="Tahoma" panose="020B0604030504040204" pitchFamily="34" charset="0"/>
              </a:rPr>
              <a:t>non potrà superare il limite dei 24 mesi</a:t>
            </a:r>
            <a:r>
              <a:rPr lang="it-IT" sz="2100" kern="1200" dirty="0" smtClean="0">
                <a:solidFill>
                  <a:srgbClr val="2175D9"/>
                </a:solidFill>
                <a:latin typeface="Tahoma" panose="020B0604030504040204" pitchFamily="34" charset="0"/>
                <a:ea typeface="Tahoma" panose="020B0604030504040204" pitchFamily="34" charset="0"/>
                <a:cs typeface="Tahoma" panose="020B0604030504040204" pitchFamily="34" charset="0"/>
              </a:rPr>
              <a:t>.</a:t>
            </a:r>
          </a:p>
          <a:p>
            <a:pPr algn="just" defTabSz="609075">
              <a:buClrTx/>
            </a:pPr>
            <a:endParaRPr lang="it-IT" sz="2100" kern="1200" dirty="0">
              <a:solidFill>
                <a:srgbClr val="2175D9"/>
              </a:solidFill>
              <a:latin typeface="Tahoma" panose="020B0604030504040204" pitchFamily="34" charset="0"/>
              <a:ea typeface="Tahoma" panose="020B0604030504040204" pitchFamily="34" charset="0"/>
              <a:cs typeface="Tahoma" panose="020B0604030504040204" pitchFamily="34" charset="0"/>
            </a:endParaRPr>
          </a:p>
          <a:p>
            <a:pPr algn="just" defTabSz="609075">
              <a:buClrTx/>
            </a:pPr>
            <a:r>
              <a:rPr lang="it-IT" sz="2100" kern="1200" dirty="0" smtClean="0">
                <a:solidFill>
                  <a:srgbClr val="2175D9"/>
                </a:solidFill>
                <a:latin typeface="Tahoma" panose="020B0604030504040204" pitchFamily="34" charset="0"/>
                <a:ea typeface="Tahoma" panose="020B0604030504040204" pitchFamily="34" charset="0"/>
                <a:cs typeface="Tahoma" panose="020B0604030504040204" pitchFamily="34" charset="0"/>
              </a:rPr>
              <a:t>Il limite di 24 mesi può essere derogato dalla contrattazione collettiva nazionale, aziendale o territoriale.</a:t>
            </a:r>
            <a:endParaRPr lang="it-IT" sz="2100" kern="1200" dirty="0">
              <a:solidFill>
                <a:srgbClr val="2175D9"/>
              </a:solidFill>
              <a:latin typeface="Tahoma" panose="020B0604030504040204" pitchFamily="34" charset="0"/>
              <a:ea typeface="Tahoma" panose="020B0604030504040204" pitchFamily="34" charset="0"/>
              <a:cs typeface="Tahoma" panose="020B0604030504040204" pitchFamily="34" charset="0"/>
            </a:endParaRPr>
          </a:p>
          <a:p>
            <a:pPr algn="just" defTabSz="609075">
              <a:buClrTx/>
            </a:pPr>
            <a:endParaRPr lang="it-IT" sz="2100" kern="1200"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algn="just" defTabSz="609075">
              <a:buClrTx/>
            </a:pPr>
            <a:r>
              <a:rPr lang="it-IT" sz="1900" b="1" kern="1200" dirty="0" err="1">
                <a:solidFill>
                  <a:srgbClr val="002060"/>
                </a:solidFill>
                <a:latin typeface="Tahoma" panose="020B0604030504040204" pitchFamily="34" charset="0"/>
                <a:ea typeface="Tahoma" panose="020B0604030504040204" pitchFamily="34" charset="0"/>
                <a:cs typeface="Tahoma" panose="020B0604030504040204" pitchFamily="34" charset="0"/>
              </a:rPr>
              <a:t>n.b.</a:t>
            </a:r>
            <a:r>
              <a:rPr lang="it-IT" sz="1900" b="1" kern="1200" dirty="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sz="1900" kern="1200" dirty="0" smtClean="0">
                <a:solidFill>
                  <a:srgbClr val="002060"/>
                </a:solidFill>
                <a:latin typeface="Tahoma" panose="020B0604030504040204" pitchFamily="34" charset="0"/>
                <a:ea typeface="Tahoma" panose="020B0604030504040204" pitchFamily="34" charset="0"/>
                <a:cs typeface="Tahoma" panose="020B0604030504040204" pitchFamily="34" charset="0"/>
              </a:rPr>
              <a:t>cfr. rinnovo </a:t>
            </a:r>
            <a:r>
              <a:rPr lang="it-IT" sz="1900" kern="1200" dirty="0" err="1" smtClean="0">
                <a:solidFill>
                  <a:srgbClr val="002060"/>
                </a:solidFill>
                <a:latin typeface="Tahoma" panose="020B0604030504040204" pitchFamily="34" charset="0"/>
                <a:ea typeface="Tahoma" panose="020B0604030504040204" pitchFamily="34" charset="0"/>
                <a:cs typeface="Tahoma" panose="020B0604030504040204" pitchFamily="34" charset="0"/>
              </a:rPr>
              <a:t>Ccnl</a:t>
            </a:r>
            <a:r>
              <a:rPr lang="it-IT" sz="1900" kern="1200" dirty="0" smtClean="0">
                <a:solidFill>
                  <a:srgbClr val="002060"/>
                </a:solidFill>
                <a:latin typeface="Tahoma" panose="020B0604030504040204" pitchFamily="34" charset="0"/>
                <a:ea typeface="Tahoma" panose="020B0604030504040204" pitchFamily="34" charset="0"/>
                <a:cs typeface="Tahoma" panose="020B0604030504040204" pitchFamily="34" charset="0"/>
              </a:rPr>
              <a:t> delle Agenzie per il lavoro (infra…) </a:t>
            </a:r>
            <a:endParaRPr lang="it-IT" sz="1900" kern="1200" dirty="0">
              <a:solidFill>
                <a:srgbClr val="002060"/>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544031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887" y="180621"/>
            <a:ext cx="11528356" cy="830981"/>
          </a:xfrm>
          <a:prstGeom prst="rect">
            <a:avLst/>
          </a:prstGeom>
          <a:noFill/>
        </p:spPr>
        <p:txBody>
          <a:bodyPr wrap="square" lIns="121904" tIns="60952" rIns="121904" bIns="60952" rtlCol="0">
            <a:spAutoFit/>
          </a:bodyPr>
          <a:lstStyle/>
          <a:p>
            <a:r>
              <a:rPr lang="it-IT" sz="2300" dirty="0">
                <a:solidFill>
                  <a:srgbClr val="2175D9"/>
                </a:solidFill>
                <a:latin typeface="Tahoma" panose="020B0604030504040204" pitchFamily="34" charset="0"/>
                <a:ea typeface="Tahoma" panose="020B0604030504040204" pitchFamily="34" charset="0"/>
                <a:cs typeface="Tahoma" panose="020B0604030504040204" pitchFamily="34" charset="0"/>
              </a:rPr>
              <a:t>Limiti quantitativi (nuovo regime dal 12 </a:t>
            </a:r>
            <a:r>
              <a:rPr lang="it-IT" sz="2300" dirty="0" smtClean="0">
                <a:solidFill>
                  <a:srgbClr val="2175D9"/>
                </a:solidFill>
                <a:latin typeface="Tahoma" panose="020B0604030504040204" pitchFamily="34" charset="0"/>
                <a:ea typeface="Tahoma" panose="020B0604030504040204" pitchFamily="34" charset="0"/>
                <a:cs typeface="Tahoma" panose="020B0604030504040204" pitchFamily="34" charset="0"/>
              </a:rPr>
              <a:t>agosto 2018- </a:t>
            </a:r>
            <a:r>
              <a:rPr lang="it-IT" sz="2300" dirty="0">
                <a:solidFill>
                  <a:srgbClr val="2175D9"/>
                </a:solidFill>
                <a:latin typeface="Tahoma" panose="020B0604030504040204" pitchFamily="34" charset="0"/>
                <a:ea typeface="Tahoma" panose="020B0604030504040204" pitchFamily="34" charset="0"/>
                <a:cs typeface="Tahoma" panose="020B0604030504040204" pitchFamily="34" charset="0"/>
              </a:rPr>
              <a:t>entrata in vigore Legge di conversione)</a:t>
            </a:r>
          </a:p>
        </p:txBody>
      </p:sp>
      <p:sp>
        <p:nvSpPr>
          <p:cNvPr id="3" name="CasellaDiTesto 2"/>
          <p:cNvSpPr txBox="1"/>
          <p:nvPr/>
        </p:nvSpPr>
        <p:spPr>
          <a:xfrm>
            <a:off x="210733" y="1116449"/>
            <a:ext cx="11650135" cy="5386074"/>
          </a:xfrm>
          <a:prstGeom prst="rect">
            <a:avLst/>
          </a:prstGeom>
          <a:noFill/>
        </p:spPr>
        <p:txBody>
          <a:bodyPr wrap="square" lIns="121904" tIns="60952" rIns="121904" bIns="60952" rtlCol="0">
            <a:spAutoFit/>
          </a:bodyPr>
          <a:lstStyle/>
          <a:p>
            <a:pPr marL="380944" indent="-380944">
              <a:buFont typeface="Wingdings" panose="05000000000000000000" pitchFamily="2" charset="2"/>
              <a:buChar char="§"/>
            </a:pPr>
            <a:r>
              <a:rPr lang="it-IT" sz="1900" dirty="0" smtClean="0">
                <a:solidFill>
                  <a:srgbClr val="002060"/>
                </a:solidFill>
                <a:latin typeface="Tahoma" panose="020B0604030504040204" pitchFamily="34" charset="0"/>
                <a:ea typeface="Tahoma" panose="020B0604030504040204" pitchFamily="34" charset="0"/>
                <a:cs typeface="Tahoma" panose="020B0604030504040204" pitchFamily="34" charset="0"/>
              </a:rPr>
              <a:t>un'azienda </a:t>
            </a: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potrà impiegare lavoratori con contratto a termine diretto e utilizzare lavoratori in </a:t>
            </a:r>
            <a:r>
              <a:rPr lang="it-IT" sz="1900" b="1" dirty="0">
                <a:solidFill>
                  <a:srgbClr val="E74536"/>
                </a:solidFill>
                <a:latin typeface="Tahoma" panose="020B0604030504040204" pitchFamily="34" charset="0"/>
                <a:ea typeface="Tahoma" panose="020B0604030504040204" pitchFamily="34" charset="0"/>
                <a:cs typeface="Tahoma" panose="020B0604030504040204" pitchFamily="34" charset="0"/>
              </a:rPr>
              <a:t>somministrazione a tempo determinato </a:t>
            </a: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nel limite complessivo del 30% della propria forza lavoro a tempo indeterminato, </a:t>
            </a:r>
            <a:r>
              <a:rPr lang="it-IT" sz="1900" b="1" dirty="0">
                <a:solidFill>
                  <a:srgbClr val="E74536"/>
                </a:solidFill>
                <a:latin typeface="Tahoma" panose="020B0604030504040204" pitchFamily="34" charset="0"/>
                <a:ea typeface="Tahoma" panose="020B0604030504040204" pitchFamily="34" charset="0"/>
                <a:cs typeface="Tahoma" panose="020B0604030504040204" pitchFamily="34" charset="0"/>
              </a:rPr>
              <a:t>salvo diversa disposizione dei contratti collettivi </a:t>
            </a:r>
            <a:r>
              <a:rPr lang="it-IT" sz="1900" b="1" i="1" dirty="0">
                <a:solidFill>
                  <a:srgbClr val="E74536"/>
                </a:solidFill>
                <a:latin typeface="Tahoma" panose="020B0604030504040204" pitchFamily="34" charset="0"/>
                <a:ea typeface="Tahoma" panose="020B0604030504040204" pitchFamily="34" charset="0"/>
                <a:cs typeface="Tahoma" panose="020B0604030504040204" pitchFamily="34" charset="0"/>
              </a:rPr>
              <a:t>(nazionali territoriali e aziendali: articolo 51 </a:t>
            </a:r>
            <a:r>
              <a:rPr lang="it-IT" sz="1900" b="1" i="1" dirty="0" err="1">
                <a:solidFill>
                  <a:srgbClr val="E74536"/>
                </a:solidFill>
                <a:latin typeface="Tahoma" panose="020B0604030504040204" pitchFamily="34" charset="0"/>
                <a:ea typeface="Tahoma" panose="020B0604030504040204" pitchFamily="34" charset="0"/>
                <a:cs typeface="Tahoma" panose="020B0604030504040204" pitchFamily="34" charset="0"/>
              </a:rPr>
              <a:t>D.Lgs.</a:t>
            </a:r>
            <a:r>
              <a:rPr lang="it-IT" sz="1900" b="1" i="1" dirty="0">
                <a:solidFill>
                  <a:srgbClr val="E74536"/>
                </a:solidFill>
                <a:latin typeface="Tahoma" panose="020B0604030504040204" pitchFamily="34" charset="0"/>
                <a:ea typeface="Tahoma" panose="020B0604030504040204" pitchFamily="34" charset="0"/>
                <a:cs typeface="Tahoma" panose="020B0604030504040204" pitchFamily="34" charset="0"/>
              </a:rPr>
              <a:t> n. 81/2015)</a:t>
            </a:r>
          </a:p>
          <a:p>
            <a:pPr marL="380944" indent="-380944">
              <a:buFont typeface="Wingdings" panose="05000000000000000000" pitchFamily="2" charset="2"/>
              <a:buChar char="§"/>
            </a:pPr>
            <a:endPar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380944" indent="-380944">
              <a:buFont typeface="Wingdings" panose="05000000000000000000" pitchFamily="2" charset="2"/>
              <a:buChar char="§"/>
            </a:pP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Rimane invariato in ogni caso il limite massimo del 20% per i contratti a termine diretti stipulati da un’azienda, derogabile dalla contrattazione collettiva</a:t>
            </a:r>
          </a:p>
          <a:p>
            <a:pPr marL="380944" indent="-380944">
              <a:buFont typeface="Wingdings" panose="05000000000000000000" pitchFamily="2" charset="2"/>
              <a:buChar char="§"/>
            </a:pPr>
            <a:endPar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380944" indent="-380944">
              <a:buFont typeface="Wingdings" panose="05000000000000000000" pitchFamily="2" charset="2"/>
              <a:buChar char="§"/>
            </a:pP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Nel limite del 30% rientrano anche i lavoratori somministrati assunti a tempo indeterminato, se somministrati a termine</a:t>
            </a:r>
          </a:p>
          <a:p>
            <a:pPr marL="380944" indent="-380944">
              <a:buFont typeface="Wingdings" panose="05000000000000000000" pitchFamily="2" charset="2"/>
              <a:buChar char="§"/>
            </a:pPr>
            <a:endPar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380944" indent="-380944">
              <a:buFont typeface="Wingdings" panose="05000000000000000000" pitchFamily="2" charset="2"/>
              <a:buChar char="§"/>
            </a:pP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I limiti quantitativi previsti per il ricorso alla somministrazione a termine </a:t>
            </a:r>
            <a:r>
              <a:rPr lang="it-IT" sz="1900" b="1" dirty="0">
                <a:solidFill>
                  <a:srgbClr val="E74536"/>
                </a:solidFill>
                <a:latin typeface="Tahoma" panose="020B0604030504040204" pitchFamily="34" charset="0"/>
                <a:ea typeface="Tahoma" panose="020B0604030504040204" pitchFamily="34" charset="0"/>
                <a:cs typeface="Tahoma" panose="020B0604030504040204" pitchFamily="34" charset="0"/>
              </a:rPr>
              <a:t>non operano</a:t>
            </a:r>
            <a:r>
              <a:rPr lang="it-IT" sz="1900" b="1" dirty="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sz="1900" b="1" dirty="0">
                <a:solidFill>
                  <a:srgbClr val="E74536"/>
                </a:solidFill>
                <a:latin typeface="Tahoma" panose="020B0604030504040204" pitchFamily="34" charset="0"/>
                <a:ea typeface="Tahoma" panose="020B0604030504040204" pitchFamily="34" charset="0"/>
                <a:cs typeface="Tahoma" panose="020B0604030504040204" pitchFamily="34" charset="0"/>
              </a:rPr>
              <a:t>nel caso in cui l’Agenzia per il Lavoro assuma e invii in missione a tempo </a:t>
            </a:r>
            <a:r>
              <a:rPr lang="it-IT" sz="1900" b="1" dirty="0" smtClean="0">
                <a:solidFill>
                  <a:srgbClr val="E74536"/>
                </a:solidFill>
                <a:latin typeface="Tahoma" panose="020B0604030504040204" pitchFamily="34" charset="0"/>
                <a:ea typeface="Tahoma" panose="020B0604030504040204" pitchFamily="34" charset="0"/>
                <a:cs typeface="Tahoma" panose="020B0604030504040204" pitchFamily="34" charset="0"/>
              </a:rPr>
              <a:t>determinato:</a:t>
            </a:r>
            <a:r>
              <a:rPr lang="it-IT" sz="19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sz="19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a:t>
            </a:r>
            <a:r>
              <a:rPr lang="it-IT" sz="1900" i="1" dirty="0">
                <a:solidFill>
                  <a:srgbClr val="002060"/>
                </a:solidFill>
                <a:latin typeface="Tahoma" panose="020B0604030504040204" pitchFamily="34" charset="0"/>
                <a:ea typeface="Tahoma" panose="020B0604030504040204" pitchFamily="34" charset="0"/>
                <a:cs typeface="Tahoma" panose="020B0604030504040204" pitchFamily="34" charset="0"/>
              </a:rPr>
              <a:t>i) lavoratori in mobilità; (ii) soggetti disoccupati che godono da almeno 6 mesi di trattamenti di disoccupazione non agricola o di ammortizzatori sociali; (iii) lavoratori svantaggiati o molto svantaggiati individuati con Regolamento comunitario attuato con Decreto del Ministero del lavoro </a:t>
            </a:r>
            <a:r>
              <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rPr>
              <a:t>(cfr. Decreto ministeriale del 17 ottobre 2017) </a:t>
            </a:r>
          </a:p>
          <a:p>
            <a:endParaRPr lang="it-IT" sz="1900" dirty="0">
              <a:solidFill>
                <a:srgbClr val="002060"/>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622436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xmlns="" id="{373D6B43-7DB3-4B50-8082-67F535204B55}"/>
              </a:ext>
            </a:extLst>
          </p:cNvPr>
          <p:cNvSpPr>
            <a:spLocks noGrp="1"/>
          </p:cNvSpPr>
          <p:nvPr>
            <p:ph type="ftr" sz="quarter" idx="3"/>
          </p:nvPr>
        </p:nvSpPr>
        <p:spPr/>
        <p:txBody>
          <a:bodyPr/>
          <a:lstStyle/>
          <a:p>
            <a:r>
              <a:rPr lang="en-US">
                <a:solidFill>
                  <a:srgbClr val="FFFFFF"/>
                </a:solidFill>
              </a:rPr>
              <a:t>© Randstad</a:t>
            </a:r>
            <a:endParaRPr lang="en-GB">
              <a:solidFill>
                <a:srgbClr val="FFFFFF"/>
              </a:solidFill>
            </a:endParaRPr>
          </a:p>
        </p:txBody>
      </p:sp>
      <p:sp>
        <p:nvSpPr>
          <p:cNvPr id="3" name="Slide Number Placeholder 2">
            <a:extLst>
              <a:ext uri="{FF2B5EF4-FFF2-40B4-BE49-F238E27FC236}">
                <a16:creationId xmlns:a16="http://schemas.microsoft.com/office/drawing/2014/main" xmlns="" id="{E9CF4339-CD73-4F51-8F64-5F86FF674718}"/>
              </a:ext>
            </a:extLst>
          </p:cNvPr>
          <p:cNvSpPr>
            <a:spLocks noGrp="1"/>
          </p:cNvSpPr>
          <p:nvPr>
            <p:ph type="sldNum" sz="quarter" idx="4"/>
          </p:nvPr>
        </p:nvSpPr>
        <p:spPr/>
        <p:txBody>
          <a:bodyPr/>
          <a:lstStyle/>
          <a:p>
            <a:fld id="{2A90DB4D-325A-4305-ABF4-0910C1AC2AD1}" type="slidenum">
              <a:rPr lang="en-US" smtClean="0">
                <a:solidFill>
                  <a:srgbClr val="FFFFFF"/>
                </a:solidFill>
              </a:rPr>
              <a:pPr/>
              <a:t>7</a:t>
            </a:fld>
            <a:endParaRPr lang="en-US">
              <a:solidFill>
                <a:srgbClr val="FFFFFF"/>
              </a:solidFill>
            </a:endParaRPr>
          </a:p>
        </p:txBody>
      </p:sp>
      <p:sp>
        <p:nvSpPr>
          <p:cNvPr id="10" name="CasellaDiTesto 9"/>
          <p:cNvSpPr txBox="1"/>
          <p:nvPr/>
        </p:nvSpPr>
        <p:spPr>
          <a:xfrm>
            <a:off x="1304957" y="6381751"/>
            <a:ext cx="756935" cy="261608"/>
          </a:xfrm>
          <a:prstGeom prst="rect">
            <a:avLst/>
          </a:prstGeom>
          <a:noFill/>
        </p:spPr>
        <p:txBody>
          <a:bodyPr wrap="none" lIns="91390" tIns="45718" rIns="91390" bIns="45718" rtlCol="0">
            <a:spAutoFit/>
          </a:bodyPr>
          <a:lstStyle/>
          <a:p>
            <a:pPr defTabSz="913833">
              <a:buClrTx/>
            </a:pPr>
            <a:r>
              <a:rPr lang="it-IT" sz="1100" kern="1200" dirty="0">
                <a:solidFill>
                  <a:srgbClr val="F7F5F0"/>
                </a:solidFill>
                <a:latin typeface="Tahoma"/>
                <a:ea typeface="+mn-ea"/>
                <a:cs typeface="+mn-cs"/>
              </a:rPr>
              <a:t>C1 public</a:t>
            </a:r>
          </a:p>
        </p:txBody>
      </p:sp>
      <p:sp>
        <p:nvSpPr>
          <p:cNvPr id="7" name="Title 1">
            <a:extLst>
              <a:ext uri="{FF2B5EF4-FFF2-40B4-BE49-F238E27FC236}">
                <a16:creationId xmlns="" xmlns:a16="http://schemas.microsoft.com/office/drawing/2014/main" id="{2C4DC274-4B9F-4284-A6FF-B30F358E8A6E}"/>
              </a:ext>
            </a:extLst>
          </p:cNvPr>
          <p:cNvSpPr txBox="1">
            <a:spLocks/>
          </p:cNvSpPr>
          <p:nvPr/>
        </p:nvSpPr>
        <p:spPr bwMode="gray">
          <a:xfrm>
            <a:off x="177800" y="139733"/>
            <a:ext cx="11020301" cy="546265"/>
          </a:xfrm>
          <a:prstGeom prst="rect">
            <a:avLst/>
          </a:prstGeom>
        </p:spPr>
        <p:txBody>
          <a:bodyPr vert="horz" lIns="0" tIns="0" rIns="0" bIns="0" rtlCol="0" anchor="t" anchorCtr="0">
            <a:noAutofit/>
          </a:bodyPr>
          <a:lstStyle>
            <a:lvl1pPr algn="l" defTabSz="914354" rtl="0" eaLnBrk="1" latinLnBrk="0" hangingPunct="1">
              <a:lnSpc>
                <a:spcPct val="101000"/>
              </a:lnSpc>
              <a:spcBef>
                <a:spcPct val="0"/>
              </a:spcBef>
              <a:buNone/>
              <a:defRPr sz="6000" kern="1200">
                <a:solidFill>
                  <a:schemeClr val="bg1"/>
                </a:solidFill>
                <a:latin typeface="+mj-lt"/>
                <a:ea typeface="+mj-ea"/>
                <a:cs typeface="+mj-cs"/>
              </a:defRPr>
            </a:lvl1pPr>
          </a:lstStyle>
          <a:p>
            <a:pPr>
              <a:buClrTx/>
              <a:buFontTx/>
              <a:buNone/>
            </a:pPr>
            <a:r>
              <a:rPr lang="en-US" sz="4000" dirty="0">
                <a:solidFill>
                  <a:srgbClr val="0F1941"/>
                </a:solidFill>
              </a:rPr>
              <a:t> </a:t>
            </a:r>
            <a:br>
              <a:rPr lang="en-US" sz="4000" dirty="0">
                <a:solidFill>
                  <a:srgbClr val="0F1941"/>
                </a:solidFill>
              </a:rPr>
            </a:br>
            <a:endParaRPr lang="en-GB" sz="4000" dirty="0">
              <a:solidFill>
                <a:srgbClr val="0F1941"/>
              </a:solidFill>
            </a:endParaRPr>
          </a:p>
        </p:txBody>
      </p:sp>
      <p:graphicFrame>
        <p:nvGraphicFramePr>
          <p:cNvPr id="4" name="Tabella 3"/>
          <p:cNvGraphicFramePr>
            <a:graphicFrameLocks noGrp="1"/>
          </p:cNvGraphicFramePr>
          <p:nvPr>
            <p:extLst>
              <p:ext uri="{D42A27DB-BD31-4B8C-83A1-F6EECF244321}">
                <p14:modId xmlns:p14="http://schemas.microsoft.com/office/powerpoint/2010/main" val="2044636860"/>
              </p:ext>
            </p:extLst>
          </p:nvPr>
        </p:nvGraphicFramePr>
        <p:xfrm>
          <a:off x="388550" y="528664"/>
          <a:ext cx="11273838" cy="6101471"/>
        </p:xfrm>
        <a:graphic>
          <a:graphicData uri="http://schemas.openxmlformats.org/drawingml/2006/table">
            <a:tbl>
              <a:tblPr firstRow="1" bandRow="1"/>
              <a:tblGrid>
                <a:gridCol w="2116123"/>
                <a:gridCol w="4774355"/>
                <a:gridCol w="4383360"/>
              </a:tblGrid>
              <a:tr h="548640">
                <a:tc>
                  <a:txBody>
                    <a:bodyPr/>
                    <a:lstStyle/>
                    <a:p>
                      <a:pPr algn="ctr" rtl="0" fontAlgn="t">
                        <a:spcBef>
                          <a:spcPts val="0"/>
                        </a:spcBef>
                        <a:spcAft>
                          <a:spcPts val="0"/>
                        </a:spcAft>
                      </a:pPr>
                      <a:r>
                        <a:rPr lang="it-IT" sz="1500" b="1" i="0" u="none" strike="noStrike" kern="1200" dirty="0" smtClean="0">
                          <a:solidFill>
                            <a:srgbClr val="F7F5F0"/>
                          </a:solidFill>
                          <a:effectLst/>
                          <a:latin typeface="+mn-lt"/>
                          <a:ea typeface="+mn-ea"/>
                          <a:cs typeface="+mn-cs"/>
                        </a:rPr>
                        <a:t>Istituto</a:t>
                      </a:r>
                      <a:endParaRPr lang="it-IT" sz="1500" b="1" i="0" u="none" strike="noStrike" kern="1200" dirty="0">
                        <a:solidFill>
                          <a:srgbClr val="F7F5F0"/>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algn="ctr" rtl="0" fontAlgn="t">
                        <a:spcBef>
                          <a:spcPts val="0"/>
                        </a:spcBef>
                        <a:spcAft>
                          <a:spcPts val="0"/>
                        </a:spcAft>
                      </a:pPr>
                      <a:r>
                        <a:rPr lang="it-IT" sz="1500" b="1" i="0" u="none" strike="noStrike" dirty="0">
                          <a:solidFill>
                            <a:srgbClr val="F7F5F0"/>
                          </a:solidFill>
                          <a:effectLst/>
                          <a:latin typeface="+mn-lt"/>
                        </a:rPr>
                        <a:t>CONTRATTO DI </a:t>
                      </a:r>
                      <a:r>
                        <a:rPr lang="it-IT" sz="1500" b="1" i="0" u="none" strike="noStrike" dirty="0" smtClean="0">
                          <a:solidFill>
                            <a:srgbClr val="F7F5F0"/>
                          </a:solidFill>
                          <a:effectLst/>
                          <a:latin typeface="+mn-lt"/>
                        </a:rPr>
                        <a:t>LAVORO</a:t>
                      </a:r>
                      <a:r>
                        <a:rPr lang="it-IT" sz="1500" b="1" i="0" u="none" strike="noStrike" baseline="0" dirty="0" smtClean="0">
                          <a:solidFill>
                            <a:srgbClr val="F7F5F0"/>
                          </a:solidFill>
                          <a:effectLst/>
                          <a:latin typeface="+mn-lt"/>
                        </a:rPr>
                        <a:t> </a:t>
                      </a:r>
                    </a:p>
                    <a:p>
                      <a:pPr algn="ctr" rtl="0" fontAlgn="t">
                        <a:spcBef>
                          <a:spcPts val="0"/>
                        </a:spcBef>
                        <a:spcAft>
                          <a:spcPts val="0"/>
                        </a:spcAft>
                      </a:pPr>
                      <a:r>
                        <a:rPr lang="it-IT" sz="1500" b="1" i="0" u="none" strike="noStrike" baseline="0" dirty="0" smtClean="0">
                          <a:solidFill>
                            <a:srgbClr val="F7F5F0"/>
                          </a:solidFill>
                          <a:effectLst/>
                          <a:latin typeface="+mn-lt"/>
                        </a:rPr>
                        <a:t>IN S</a:t>
                      </a:r>
                      <a:r>
                        <a:rPr lang="it-IT" sz="1500" b="1" i="0" u="none" strike="noStrike" dirty="0" smtClean="0">
                          <a:solidFill>
                            <a:srgbClr val="F7F5F0"/>
                          </a:solidFill>
                          <a:effectLst/>
                          <a:latin typeface="+mn-lt"/>
                        </a:rPr>
                        <a:t>OMMINISTRAZIONE</a:t>
                      </a:r>
                      <a:endParaRPr lang="it-IT" sz="1500" b="1" i="0" dirty="0">
                        <a:solidFill>
                          <a:srgbClr val="F7F5F0"/>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algn="ctr" rtl="0" fontAlgn="t">
                        <a:spcBef>
                          <a:spcPts val="0"/>
                        </a:spcBef>
                        <a:spcAft>
                          <a:spcPts val="0"/>
                        </a:spcAft>
                      </a:pPr>
                      <a:r>
                        <a:rPr lang="it-IT" sz="1500" b="1" i="0" u="none" strike="noStrike" dirty="0">
                          <a:solidFill>
                            <a:srgbClr val="F7F5F0"/>
                          </a:solidFill>
                          <a:effectLst/>
                          <a:latin typeface="+mn-lt"/>
                        </a:rPr>
                        <a:t>CONTRATTO A </a:t>
                      </a:r>
                      <a:r>
                        <a:rPr lang="it-IT" sz="1500" b="1" i="0" u="none" strike="noStrike" dirty="0" smtClean="0">
                          <a:solidFill>
                            <a:srgbClr val="F7F5F0"/>
                          </a:solidFill>
                          <a:effectLst/>
                          <a:latin typeface="+mn-lt"/>
                        </a:rPr>
                        <a:t>TERMINE</a:t>
                      </a:r>
                      <a:endParaRPr lang="it-IT" sz="1500" b="1" i="0" dirty="0">
                        <a:solidFill>
                          <a:srgbClr val="F7F5F0"/>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1463040">
                <a:tc>
                  <a:txBody>
                    <a:bodyPr/>
                    <a:lstStyle/>
                    <a:p>
                      <a:pPr marL="0" marR="0" indent="0" algn="ctr" defTabSz="914354" rtl="0" eaLnBrk="1" fontAlgn="auto" latinLnBrk="0" hangingPunct="1">
                        <a:lnSpc>
                          <a:spcPct val="100000"/>
                        </a:lnSpc>
                        <a:spcBef>
                          <a:spcPts val="0"/>
                        </a:spcBef>
                        <a:spcAft>
                          <a:spcPts val="0"/>
                        </a:spcAft>
                        <a:buClrTx/>
                        <a:buSzTx/>
                        <a:buFontTx/>
                        <a:buNone/>
                        <a:tabLst/>
                        <a:defRPr/>
                      </a:pPr>
                      <a:r>
                        <a:rPr lang="it-IT" sz="1500" b="0" i="0" kern="1200" dirty="0" smtClean="0">
                          <a:solidFill>
                            <a:schemeClr val="bg1"/>
                          </a:solidFill>
                          <a:effectLst/>
                          <a:latin typeface="+mn-lt"/>
                          <a:ea typeface="+mn-ea"/>
                          <a:cs typeface="+mn-cs"/>
                        </a:rPr>
                        <a:t>PROROGHE </a:t>
                      </a:r>
                    </a:p>
                    <a:p>
                      <a:pPr marL="0" marR="0" indent="0" algn="ctr" defTabSz="914354" rtl="0" eaLnBrk="1" fontAlgn="auto" latinLnBrk="0" hangingPunct="1">
                        <a:lnSpc>
                          <a:spcPct val="100000"/>
                        </a:lnSpc>
                        <a:spcBef>
                          <a:spcPts val="0"/>
                        </a:spcBef>
                        <a:spcAft>
                          <a:spcPts val="0"/>
                        </a:spcAft>
                        <a:buClrTx/>
                        <a:buSzTx/>
                        <a:buFontTx/>
                        <a:buNone/>
                        <a:tabLst/>
                        <a:defRPr/>
                      </a:pPr>
                      <a:r>
                        <a:rPr lang="it-IT" sz="1500" b="0" i="0" kern="1200" dirty="0" smtClean="0">
                          <a:solidFill>
                            <a:schemeClr val="bg1"/>
                          </a:solidFill>
                          <a:effectLst/>
                          <a:latin typeface="+mn-lt"/>
                          <a:ea typeface="+mn-ea"/>
                          <a:cs typeface="+mn-cs"/>
                        </a:rPr>
                        <a:t>e DURATA</a:t>
                      </a:r>
                    </a:p>
                  </a:txBody>
                  <a:tcPr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r>
                        <a:rPr lang="it-IT" sz="1500" b="1" dirty="0" smtClean="0">
                          <a:solidFill>
                            <a:srgbClr val="0F1941"/>
                          </a:solidFill>
                          <a:latin typeface="+mn-lt"/>
                        </a:rPr>
                        <a:t>6 o 8 possibili</a:t>
                      </a:r>
                      <a:r>
                        <a:rPr lang="it-IT" sz="1500" b="1" baseline="0" dirty="0" smtClean="0">
                          <a:solidFill>
                            <a:srgbClr val="0F1941"/>
                          </a:solidFill>
                          <a:latin typeface="+mn-lt"/>
                        </a:rPr>
                        <a:t> proroghe per ciascun contratto</a:t>
                      </a:r>
                    </a:p>
                    <a:p>
                      <a:endParaRPr lang="it-IT" sz="1200" b="1" baseline="0" dirty="0" smtClean="0">
                        <a:solidFill>
                          <a:srgbClr val="0F1941"/>
                        </a:solidFill>
                        <a:latin typeface="+mn-lt"/>
                      </a:endParaRPr>
                    </a:p>
                    <a:p>
                      <a:r>
                        <a:rPr lang="it-IT" sz="1500" b="0" baseline="0" dirty="0" smtClean="0">
                          <a:solidFill>
                            <a:srgbClr val="0F1941"/>
                          </a:solidFill>
                          <a:latin typeface="+mn-lt"/>
                        </a:rPr>
                        <a:t>Durata massima del singolo contratto e del complessivo rapporto pari a 24 mesi, salvo diversa disposizione dei contratti collettivi </a:t>
                      </a:r>
                    </a:p>
                    <a:p>
                      <a:r>
                        <a:rPr lang="it-IT" sz="1500" b="1" baseline="0" dirty="0" smtClean="0">
                          <a:solidFill>
                            <a:srgbClr val="0F1941"/>
                          </a:solidFill>
                          <a:latin typeface="+mn-lt"/>
                        </a:rPr>
                        <a:t>+ cfr. rinnovo </a:t>
                      </a:r>
                      <a:r>
                        <a:rPr lang="it-IT" sz="1500" b="1" baseline="0" dirty="0" err="1" smtClean="0">
                          <a:solidFill>
                            <a:srgbClr val="0F1941"/>
                          </a:solidFill>
                          <a:latin typeface="+mn-lt"/>
                        </a:rPr>
                        <a:t>Ccnl</a:t>
                      </a:r>
                      <a:r>
                        <a:rPr lang="it-IT" sz="1500" b="1" baseline="0" dirty="0" smtClean="0">
                          <a:solidFill>
                            <a:srgbClr val="0F1941"/>
                          </a:solidFill>
                          <a:latin typeface="+mn-lt"/>
                        </a:rPr>
                        <a:t> </a:t>
                      </a:r>
                      <a:r>
                        <a:rPr lang="it-IT" sz="1500" b="1" baseline="0" dirty="0" err="1" smtClean="0">
                          <a:solidFill>
                            <a:srgbClr val="0F1941"/>
                          </a:solidFill>
                          <a:latin typeface="+mn-lt"/>
                        </a:rPr>
                        <a:t>Apl</a:t>
                      </a:r>
                      <a:endParaRPr lang="it-IT" sz="1200" b="1" i="1" u="none" strike="noStrike" dirty="0" smtClean="0">
                        <a:solidFill>
                          <a:srgbClr val="FF0000"/>
                        </a:solidFill>
                        <a:effectLst/>
                        <a:latin typeface="+mn-lt"/>
                      </a:endParaRPr>
                    </a:p>
                  </a:txBody>
                  <a:tcPr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auto" latinLnBrk="0" hangingPunct="1">
                        <a:lnSpc>
                          <a:spcPct val="100000"/>
                        </a:lnSpc>
                        <a:spcBef>
                          <a:spcPts val="0"/>
                        </a:spcBef>
                        <a:spcAft>
                          <a:spcPts val="0"/>
                        </a:spcAft>
                        <a:buClrTx/>
                        <a:buSzTx/>
                        <a:buFontTx/>
                        <a:buNone/>
                        <a:tabLst/>
                        <a:defRPr/>
                      </a:pPr>
                      <a:r>
                        <a:rPr lang="it-IT" sz="1500" b="1" dirty="0" smtClean="0">
                          <a:solidFill>
                            <a:srgbClr val="0F1941"/>
                          </a:solidFill>
                          <a:latin typeface="+mn-lt"/>
                        </a:rPr>
                        <a:t>4 possibili</a:t>
                      </a:r>
                      <a:r>
                        <a:rPr lang="it-IT" sz="1500" b="1" baseline="0" dirty="0" smtClean="0">
                          <a:solidFill>
                            <a:srgbClr val="0F1941"/>
                          </a:solidFill>
                          <a:latin typeface="+mn-lt"/>
                        </a:rPr>
                        <a:t> proroghe nell’arco dei 24 mesi di durata </a:t>
                      </a:r>
                      <a:r>
                        <a:rPr lang="it-IT" sz="1500" b="1" baseline="0" dirty="0" err="1" smtClean="0">
                          <a:solidFill>
                            <a:srgbClr val="0F1941"/>
                          </a:solidFill>
                          <a:latin typeface="+mn-lt"/>
                        </a:rPr>
                        <a:t>max</a:t>
                      </a:r>
                      <a:r>
                        <a:rPr lang="it-IT" sz="1500" b="1" baseline="0" dirty="0" smtClean="0">
                          <a:solidFill>
                            <a:srgbClr val="0F1941"/>
                          </a:solidFill>
                          <a:latin typeface="+mn-lt"/>
                        </a:rPr>
                        <a:t> del rapporto con il lavoratore</a:t>
                      </a:r>
                      <a:r>
                        <a:rPr lang="it-IT" sz="1500" b="0" baseline="0" dirty="0" smtClean="0">
                          <a:solidFill>
                            <a:srgbClr val="0F1941"/>
                          </a:solidFill>
                          <a:latin typeface="+mn-lt"/>
                        </a:rPr>
                        <a:t> (non per ciascun contratto)</a:t>
                      </a:r>
                    </a:p>
                    <a:p>
                      <a:pPr marL="0" marR="0" lvl="0" indent="0" algn="l" defTabSz="914354" rtl="0" eaLnBrk="1" fontAlgn="auto" latinLnBrk="0" hangingPunct="1">
                        <a:lnSpc>
                          <a:spcPct val="100000"/>
                        </a:lnSpc>
                        <a:spcBef>
                          <a:spcPts val="0"/>
                        </a:spcBef>
                        <a:spcAft>
                          <a:spcPts val="0"/>
                        </a:spcAft>
                        <a:buClrTx/>
                        <a:buSzTx/>
                        <a:buFontTx/>
                        <a:buNone/>
                        <a:tabLst/>
                        <a:defRPr/>
                      </a:pPr>
                      <a:r>
                        <a:rPr kumimoji="0" lang="it-IT" sz="1500" b="0" i="0" u="none" strike="noStrike" kern="1200" cap="none" spc="0" normalizeH="0" baseline="0" noProof="0" dirty="0" smtClean="0">
                          <a:ln>
                            <a:noFill/>
                          </a:ln>
                          <a:solidFill>
                            <a:srgbClr val="0F1941"/>
                          </a:solidFill>
                          <a:effectLst/>
                          <a:uLnTx/>
                          <a:uFillTx/>
                          <a:latin typeface="+mn-lt"/>
                          <a:ea typeface="+mn-ea"/>
                          <a:cs typeface="+mn-cs"/>
                        </a:rPr>
                        <a:t>Durata massima del singolo contratto e del complessivo rapporto pari a 24 mesi, salvo diversa disposizione dei contratti collettivi</a:t>
                      </a:r>
                    </a:p>
                  </a:txBody>
                  <a:tcPr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548640">
                <a:tc>
                  <a:txBody>
                    <a:bodyPr/>
                    <a:lstStyle/>
                    <a:p>
                      <a:pPr algn="ctr" rtl="0" fontAlgn="t">
                        <a:spcBef>
                          <a:spcPts val="0"/>
                        </a:spcBef>
                        <a:spcAft>
                          <a:spcPts val="0"/>
                        </a:spcAft>
                      </a:pPr>
                      <a:r>
                        <a:rPr lang="it-IT" sz="1500" dirty="0" smtClean="0">
                          <a:solidFill>
                            <a:schemeClr val="bg1"/>
                          </a:solidFill>
                          <a:effectLst/>
                          <a:latin typeface="+mn-lt"/>
                        </a:rPr>
                        <a:t>STOP &amp; GO</a:t>
                      </a:r>
                      <a:endParaRPr lang="it-IT" sz="1500" dirty="0">
                        <a:solidFill>
                          <a:schemeClr val="bg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t" latinLnBrk="0" hangingPunct="1">
                        <a:lnSpc>
                          <a:spcPct val="100000"/>
                        </a:lnSpc>
                        <a:spcBef>
                          <a:spcPts val="0"/>
                        </a:spcBef>
                        <a:spcAft>
                          <a:spcPts val="0"/>
                        </a:spcAft>
                        <a:buClrTx/>
                        <a:buSzTx/>
                        <a:buFontTx/>
                        <a:buNone/>
                        <a:tabLst/>
                        <a:defRPr/>
                      </a:pPr>
                      <a:r>
                        <a:rPr lang="it-IT" sz="1500" b="1" i="0" u="none" strike="noStrike" dirty="0" smtClean="0">
                          <a:solidFill>
                            <a:srgbClr val="0F1941"/>
                          </a:solidFill>
                          <a:effectLst/>
                          <a:latin typeface="+mn-lt"/>
                        </a:rPr>
                        <a:t>Nessun obbligo di STOP &amp; GO</a:t>
                      </a:r>
                      <a:endParaRPr lang="it-IT" sz="4000" b="0" dirty="0" smtClean="0">
                        <a:solidFill>
                          <a:srgbClr val="0F194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t" latinLnBrk="0" hangingPunct="1">
                        <a:lnSpc>
                          <a:spcPct val="100000"/>
                        </a:lnSpc>
                        <a:spcBef>
                          <a:spcPts val="0"/>
                        </a:spcBef>
                        <a:spcAft>
                          <a:spcPts val="0"/>
                        </a:spcAft>
                        <a:buClrTx/>
                        <a:buSzTx/>
                        <a:buFontTx/>
                        <a:buNone/>
                        <a:tabLst/>
                        <a:defRPr/>
                      </a:pPr>
                      <a:r>
                        <a:rPr lang="it-IT" sz="1500" b="1" i="0" u="none" strike="noStrike" dirty="0" smtClean="0">
                          <a:solidFill>
                            <a:srgbClr val="0F1941"/>
                          </a:solidFill>
                          <a:effectLst/>
                          <a:latin typeface="+mn-lt"/>
                        </a:rPr>
                        <a:t>Obbligo</a:t>
                      </a:r>
                      <a:r>
                        <a:rPr lang="it-IT" sz="1500" b="1" i="0" u="none" strike="noStrike" baseline="0" dirty="0" smtClean="0">
                          <a:solidFill>
                            <a:srgbClr val="0F1941"/>
                          </a:solidFill>
                          <a:effectLst/>
                          <a:latin typeface="+mn-lt"/>
                        </a:rPr>
                        <a:t> </a:t>
                      </a:r>
                      <a:r>
                        <a:rPr lang="it-IT" sz="1500" b="0" i="0" u="none" strike="noStrike" dirty="0" smtClean="0">
                          <a:solidFill>
                            <a:srgbClr val="0F1941"/>
                          </a:solidFill>
                          <a:effectLst/>
                          <a:latin typeface="+mn-lt"/>
                        </a:rPr>
                        <a:t>di rispettare STOP &amp; GO DI </a:t>
                      </a:r>
                      <a:r>
                        <a:rPr lang="it-IT" sz="1500" b="1" i="0" u="none" strike="noStrike" dirty="0" smtClean="0">
                          <a:solidFill>
                            <a:srgbClr val="0F1941"/>
                          </a:solidFill>
                          <a:effectLst/>
                          <a:latin typeface="+mn-lt"/>
                        </a:rPr>
                        <a:t>10/20 GG</a:t>
                      </a:r>
                      <a:r>
                        <a:rPr lang="it-IT" sz="1500" b="0" i="0" u="none" strike="noStrike" dirty="0" smtClean="0">
                          <a:solidFill>
                            <a:srgbClr val="0F1941"/>
                          </a:solidFill>
                          <a:effectLst/>
                          <a:latin typeface="+mn-lt"/>
                        </a:rPr>
                        <a:t> a seconda del</a:t>
                      </a:r>
                      <a:r>
                        <a:rPr lang="it-IT" sz="1500" b="0" i="0" u="none" strike="noStrike" baseline="0" dirty="0" smtClean="0">
                          <a:solidFill>
                            <a:srgbClr val="0F1941"/>
                          </a:solidFill>
                          <a:effectLst/>
                          <a:latin typeface="+mn-lt"/>
                        </a:rPr>
                        <a:t>la durata ≤o &gt; 6 mesi</a:t>
                      </a:r>
                      <a:endParaRPr lang="it-IT" sz="4000" dirty="0" smtClean="0">
                        <a:solidFill>
                          <a:srgbClr val="0F194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975211">
                <a:tc>
                  <a:txBody>
                    <a:bodyPr/>
                    <a:lstStyle/>
                    <a:p>
                      <a:pPr algn="ctr" rtl="0" fontAlgn="t">
                        <a:spcBef>
                          <a:spcPts val="0"/>
                        </a:spcBef>
                        <a:spcAft>
                          <a:spcPts val="0"/>
                        </a:spcAft>
                      </a:pPr>
                      <a:r>
                        <a:rPr lang="it-IT" sz="1500" dirty="0" smtClean="0">
                          <a:solidFill>
                            <a:schemeClr val="bg1"/>
                          </a:solidFill>
                          <a:effectLst/>
                          <a:latin typeface="+mn-lt"/>
                        </a:rPr>
                        <a:t>LIMITI</a:t>
                      </a:r>
                      <a:r>
                        <a:rPr lang="it-IT" sz="1500" baseline="0" dirty="0" smtClean="0">
                          <a:solidFill>
                            <a:schemeClr val="bg1"/>
                          </a:solidFill>
                          <a:effectLst/>
                          <a:latin typeface="+mn-lt"/>
                        </a:rPr>
                        <a:t> DI CONTINGENTAMENTO sui lavoratori a TINDET</a:t>
                      </a:r>
                      <a:endParaRPr lang="it-IT" sz="1500" dirty="0">
                        <a:solidFill>
                          <a:schemeClr val="bg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t" latinLnBrk="0" hangingPunct="1">
                        <a:lnSpc>
                          <a:spcPct val="100000"/>
                        </a:lnSpc>
                        <a:spcBef>
                          <a:spcPts val="0"/>
                        </a:spcBef>
                        <a:spcAft>
                          <a:spcPts val="0"/>
                        </a:spcAft>
                        <a:buClrTx/>
                        <a:buSzTx/>
                        <a:buFontTx/>
                        <a:buNone/>
                        <a:tabLst/>
                        <a:defRPr/>
                      </a:pPr>
                      <a:r>
                        <a:rPr lang="it-IT" sz="1500" b="1" i="0" u="none" strike="noStrike" kern="1200" dirty="0" smtClean="0">
                          <a:solidFill>
                            <a:srgbClr val="0F1941"/>
                          </a:solidFill>
                          <a:effectLst/>
                          <a:latin typeface="+mn-lt"/>
                          <a:ea typeface="+mn-ea"/>
                          <a:cs typeface="+mn-cs"/>
                          <a:sym typeface="Wingdings" panose="05000000000000000000" pitchFamily="2" charset="2"/>
                        </a:rPr>
                        <a:t>30% complessivo </a:t>
                      </a:r>
                      <a:r>
                        <a:rPr lang="it-IT" sz="1500" b="0" i="0" u="none" strike="noStrike" kern="1200" dirty="0" smtClean="0">
                          <a:solidFill>
                            <a:srgbClr val="0F1941"/>
                          </a:solidFill>
                          <a:effectLst/>
                          <a:latin typeface="+mn-lt"/>
                          <a:ea typeface="+mn-ea"/>
                          <a:cs typeface="+mn-cs"/>
                          <a:sym typeface="Wingdings" panose="05000000000000000000" pitchFamily="2" charset="2"/>
                        </a:rPr>
                        <a:t>con contratto a tempo determinato (per il quale in ogni caso vale il tetto  </a:t>
                      </a:r>
                      <a:r>
                        <a:rPr lang="it-IT" sz="1500" b="0" i="0" u="none" strike="noStrike" kern="1200" dirty="0" err="1" smtClean="0">
                          <a:solidFill>
                            <a:srgbClr val="0F1941"/>
                          </a:solidFill>
                          <a:effectLst/>
                          <a:latin typeface="+mn-lt"/>
                          <a:ea typeface="+mn-ea"/>
                          <a:cs typeface="+mn-cs"/>
                          <a:sym typeface="Wingdings" panose="05000000000000000000" pitchFamily="2" charset="2"/>
                        </a:rPr>
                        <a:t>max</a:t>
                      </a:r>
                      <a:r>
                        <a:rPr lang="it-IT" sz="1500" b="0" i="0" u="none" strike="noStrike" kern="1200" dirty="0" smtClean="0">
                          <a:solidFill>
                            <a:srgbClr val="0F1941"/>
                          </a:solidFill>
                          <a:effectLst/>
                          <a:latin typeface="+mn-lt"/>
                          <a:ea typeface="+mn-ea"/>
                          <a:cs typeface="+mn-cs"/>
                          <a:sym typeface="Wingdings" panose="05000000000000000000" pitchFamily="2" charset="2"/>
                        </a:rPr>
                        <a:t> 20%)</a:t>
                      </a:r>
                      <a:r>
                        <a:rPr lang="it-IT" sz="1500" b="0" i="0" u="none" strike="noStrike" kern="1200" baseline="0" dirty="0" smtClean="0">
                          <a:solidFill>
                            <a:srgbClr val="0F1941"/>
                          </a:solidFill>
                          <a:effectLst/>
                          <a:latin typeface="+mn-lt"/>
                          <a:ea typeface="+mn-ea"/>
                          <a:cs typeface="+mn-cs"/>
                          <a:sym typeface="Wingdings" panose="05000000000000000000" pitchFamily="2" charset="2"/>
                        </a:rPr>
                        <a:t>, salve diverse disposizioni dei contratti collettivi.</a:t>
                      </a:r>
                      <a:endParaRPr lang="it-IT" sz="1500" b="0" i="0" u="none" strike="noStrike" kern="1200" dirty="0" smtClean="0">
                        <a:solidFill>
                          <a:srgbClr val="0F1941"/>
                        </a:solidFill>
                        <a:effectLst/>
                        <a:latin typeface="+mn-lt"/>
                        <a:ea typeface="+mn-ea"/>
                        <a:cs typeface="+mn-cs"/>
                        <a:sym typeface="Wingdings" panose="05000000000000000000" pitchFamily="2" charset="2"/>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t" latinLnBrk="0" hangingPunct="1">
                        <a:lnSpc>
                          <a:spcPct val="100000"/>
                        </a:lnSpc>
                        <a:spcBef>
                          <a:spcPts val="0"/>
                        </a:spcBef>
                        <a:spcAft>
                          <a:spcPts val="0"/>
                        </a:spcAft>
                        <a:buClrTx/>
                        <a:buSzTx/>
                        <a:buFontTx/>
                        <a:buNone/>
                        <a:tabLst/>
                        <a:defRPr/>
                      </a:pPr>
                      <a:r>
                        <a:rPr lang="it-IT" sz="1500" b="1" i="0" u="none" strike="noStrike" kern="1200" dirty="0" smtClean="0">
                          <a:solidFill>
                            <a:srgbClr val="0F1941"/>
                          </a:solidFill>
                          <a:effectLst/>
                          <a:latin typeface="+mn-lt"/>
                          <a:ea typeface="+mn-ea"/>
                          <a:cs typeface="+mn-cs"/>
                        </a:rPr>
                        <a:t>20% </a:t>
                      </a:r>
                      <a:r>
                        <a:rPr lang="it-IT" sz="1500" b="0" i="0" u="none" strike="noStrike" kern="1200" dirty="0" smtClean="0">
                          <a:solidFill>
                            <a:srgbClr val="0F1941"/>
                          </a:solidFill>
                          <a:effectLst/>
                          <a:latin typeface="+mn-lt"/>
                          <a:ea typeface="+mn-ea"/>
                          <a:cs typeface="+mn-cs"/>
                        </a:rPr>
                        <a:t>massimo, salve</a:t>
                      </a:r>
                      <a:r>
                        <a:rPr lang="it-IT" sz="1500" b="0" i="0" u="none" strike="noStrike" kern="1200" baseline="0" dirty="0" smtClean="0">
                          <a:solidFill>
                            <a:srgbClr val="0F1941"/>
                          </a:solidFill>
                          <a:effectLst/>
                          <a:latin typeface="+mn-lt"/>
                          <a:ea typeface="+mn-ea"/>
                          <a:cs typeface="+mn-cs"/>
                        </a:rPr>
                        <a:t> </a:t>
                      </a:r>
                      <a:r>
                        <a:rPr lang="it-IT" sz="1500" b="0" i="0" u="none" strike="noStrike" kern="1200" baseline="0" dirty="0" smtClean="0">
                          <a:solidFill>
                            <a:srgbClr val="0F1941"/>
                          </a:solidFill>
                          <a:effectLst/>
                          <a:latin typeface="+mn-lt"/>
                          <a:ea typeface="+mn-ea"/>
                          <a:cs typeface="+mn-cs"/>
                          <a:sym typeface="Wingdings" panose="05000000000000000000" pitchFamily="2" charset="2"/>
                        </a:rPr>
                        <a:t>diverse disposizioni dei contratti collettivi.</a:t>
                      </a:r>
                      <a:endParaRPr lang="it-IT" sz="1500" b="0" i="0" u="none" strike="noStrike" kern="1200" dirty="0">
                        <a:solidFill>
                          <a:srgbClr val="0F1941"/>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777240">
                <a:tc>
                  <a:txBody>
                    <a:bodyPr/>
                    <a:lstStyle/>
                    <a:p>
                      <a:pPr algn="ctr" rtl="0" fontAlgn="t">
                        <a:spcBef>
                          <a:spcPts val="0"/>
                        </a:spcBef>
                        <a:spcAft>
                          <a:spcPts val="0"/>
                        </a:spcAft>
                      </a:pPr>
                      <a:r>
                        <a:rPr lang="it-IT" sz="1500" dirty="0" smtClean="0">
                          <a:solidFill>
                            <a:schemeClr val="bg1"/>
                          </a:solidFill>
                          <a:effectLst/>
                          <a:latin typeface="+mn-lt"/>
                        </a:rPr>
                        <a:t>DEROGHE </a:t>
                      </a:r>
                    </a:p>
                    <a:p>
                      <a:pPr algn="ctr" rtl="0" fontAlgn="t">
                        <a:spcBef>
                          <a:spcPts val="0"/>
                        </a:spcBef>
                        <a:spcAft>
                          <a:spcPts val="0"/>
                        </a:spcAft>
                      </a:pPr>
                      <a:r>
                        <a:rPr lang="it-IT" sz="1500" dirty="0" smtClean="0">
                          <a:solidFill>
                            <a:schemeClr val="bg1"/>
                          </a:solidFill>
                          <a:effectLst/>
                          <a:latin typeface="+mn-lt"/>
                        </a:rPr>
                        <a:t>AI LIMITI</a:t>
                      </a:r>
                      <a:r>
                        <a:rPr lang="it-IT" sz="1500" baseline="0" dirty="0" smtClean="0">
                          <a:solidFill>
                            <a:schemeClr val="bg1"/>
                          </a:solidFill>
                          <a:effectLst/>
                          <a:latin typeface="+mn-lt"/>
                        </a:rPr>
                        <a:t> DI CONTINGENTAMENTO </a:t>
                      </a:r>
                      <a:endParaRPr lang="it-IT" sz="1500" b="0" dirty="0">
                        <a:solidFill>
                          <a:srgbClr val="0F194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r>
                        <a:rPr lang="it-IT" sz="1500" b="1" i="0" u="none" strike="noStrike" kern="1200" baseline="0" dirty="0" smtClean="0">
                          <a:solidFill>
                            <a:srgbClr val="0F1941"/>
                          </a:solidFill>
                          <a:effectLst/>
                          <a:latin typeface="+mn-lt"/>
                          <a:ea typeface="+mn-ea"/>
                          <a:cs typeface="+mn-cs"/>
                        </a:rPr>
                        <a:t>Maggior numero di ipotesi </a:t>
                      </a:r>
                      <a:r>
                        <a:rPr lang="it-IT" sz="1500" b="0" i="0" u="none" strike="noStrike" kern="1200" dirty="0" smtClean="0">
                          <a:solidFill>
                            <a:srgbClr val="0F1941"/>
                          </a:solidFill>
                          <a:effectLst/>
                          <a:latin typeface="+mn-lt"/>
                          <a:ea typeface="+mn-ea"/>
                          <a:cs typeface="+mn-cs"/>
                        </a:rPr>
                        <a:t>escluse  dal computo </a:t>
                      </a:r>
                      <a:r>
                        <a:rPr lang="it-IT" sz="1300" b="0" i="0" u="none" strike="noStrike" kern="1200" dirty="0" smtClean="0">
                          <a:solidFill>
                            <a:srgbClr val="0F1941"/>
                          </a:solidFill>
                          <a:effectLst/>
                          <a:latin typeface="+mn-lt"/>
                          <a:ea typeface="+mn-ea"/>
                          <a:cs typeface="+mn-cs"/>
                        </a:rPr>
                        <a:t>(attraverso inserimento di speciali</a:t>
                      </a:r>
                      <a:r>
                        <a:rPr lang="it-IT" sz="1300" b="0" i="0" u="none" strike="noStrike" kern="1200" baseline="0" dirty="0" smtClean="0">
                          <a:solidFill>
                            <a:srgbClr val="0F1941"/>
                          </a:solidFill>
                          <a:effectLst/>
                          <a:latin typeface="+mn-lt"/>
                          <a:ea typeface="+mn-ea"/>
                          <a:cs typeface="+mn-cs"/>
                        </a:rPr>
                        <a:t> categorie di lavoratori)</a:t>
                      </a:r>
                      <a:endParaRPr lang="it-IT" sz="1300" b="0" i="0" u="none" strike="noStrike" kern="1200" dirty="0">
                        <a:solidFill>
                          <a:srgbClr val="0F1941"/>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marL="0" marR="0" indent="0" algn="l" defTabSz="914354" rtl="0" eaLnBrk="1" fontAlgn="t" latinLnBrk="0" hangingPunct="1">
                        <a:lnSpc>
                          <a:spcPct val="100000"/>
                        </a:lnSpc>
                        <a:spcBef>
                          <a:spcPts val="0"/>
                        </a:spcBef>
                        <a:spcAft>
                          <a:spcPts val="0"/>
                        </a:spcAft>
                        <a:buClrTx/>
                        <a:buSzTx/>
                        <a:buFontTx/>
                        <a:buNone/>
                        <a:tabLst/>
                        <a:defRPr/>
                      </a:pPr>
                      <a:r>
                        <a:rPr lang="it-IT" sz="1500" b="1" i="0" u="none" strike="noStrike" kern="1200" dirty="0" smtClean="0">
                          <a:solidFill>
                            <a:srgbClr val="0F1941"/>
                          </a:solidFill>
                          <a:effectLst/>
                          <a:latin typeface="+mn-lt"/>
                          <a:ea typeface="+mn-ea"/>
                          <a:cs typeface="+mn-cs"/>
                        </a:rPr>
                        <a:t>Minor</a:t>
                      </a:r>
                      <a:r>
                        <a:rPr lang="it-IT" sz="1500" b="1" i="0" u="none" strike="noStrike" kern="1200" baseline="0" dirty="0" smtClean="0">
                          <a:solidFill>
                            <a:srgbClr val="0F1941"/>
                          </a:solidFill>
                          <a:effectLst/>
                          <a:latin typeface="+mn-lt"/>
                          <a:ea typeface="+mn-ea"/>
                          <a:cs typeface="+mn-cs"/>
                        </a:rPr>
                        <a:t> numero di </a:t>
                      </a:r>
                      <a:r>
                        <a:rPr lang="it-IT" sz="1500" b="0" i="0" u="none" strike="noStrike" kern="1200" baseline="0" dirty="0" smtClean="0">
                          <a:solidFill>
                            <a:srgbClr val="0F1941"/>
                          </a:solidFill>
                          <a:effectLst/>
                          <a:latin typeface="+mn-lt"/>
                          <a:ea typeface="+mn-ea"/>
                          <a:cs typeface="+mn-cs"/>
                        </a:rPr>
                        <a:t>ipotesi</a:t>
                      </a:r>
                      <a:r>
                        <a:rPr lang="it-IT" sz="1500" b="0" i="0" u="none" strike="noStrike" kern="1200" dirty="0" smtClean="0">
                          <a:solidFill>
                            <a:srgbClr val="0F1941"/>
                          </a:solidFill>
                          <a:effectLst/>
                          <a:latin typeface="+mn-lt"/>
                          <a:ea typeface="+mn-ea"/>
                          <a:cs typeface="+mn-cs"/>
                        </a:rPr>
                        <a:t> escluse dal computo</a:t>
                      </a:r>
                      <a:endParaRPr lang="it-IT" sz="1500" b="0" i="0" u="none" strike="noStrike" kern="1200" dirty="0">
                        <a:solidFill>
                          <a:srgbClr val="0F1941"/>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599980">
                <a:tc>
                  <a:txBody>
                    <a:bodyPr/>
                    <a:lstStyle/>
                    <a:p>
                      <a:pPr marL="0" algn="ctr" defTabSz="914354" rtl="0" eaLnBrk="1" fontAlgn="t" latinLnBrk="0" hangingPunct="1">
                        <a:spcBef>
                          <a:spcPts val="0"/>
                        </a:spcBef>
                        <a:spcAft>
                          <a:spcPts val="0"/>
                        </a:spcAft>
                      </a:pPr>
                      <a:r>
                        <a:rPr lang="it-IT" sz="1500" b="0" i="0" kern="1200" dirty="0" smtClean="0">
                          <a:solidFill>
                            <a:schemeClr val="bg1"/>
                          </a:solidFill>
                          <a:effectLst/>
                          <a:latin typeface="+mn-lt"/>
                          <a:ea typeface="+mn-ea"/>
                          <a:cs typeface="+mn-cs"/>
                        </a:rPr>
                        <a:t>DIRITTO DI PRECEDENZA</a:t>
                      </a:r>
                      <a:endParaRPr lang="it-IT" sz="1500" b="0" i="0" kern="1200" dirty="0">
                        <a:solidFill>
                          <a:schemeClr val="bg1"/>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rtl="0" fontAlgn="t">
                        <a:spcBef>
                          <a:spcPts val="0"/>
                        </a:spcBef>
                        <a:spcAft>
                          <a:spcPts val="0"/>
                        </a:spcAft>
                      </a:pPr>
                      <a:r>
                        <a:rPr lang="it-IT" sz="1500" b="1" i="0" u="none" strike="noStrike" kern="1200" baseline="0" dirty="0" smtClean="0">
                          <a:solidFill>
                            <a:srgbClr val="0F1941"/>
                          </a:solidFill>
                          <a:effectLst/>
                          <a:latin typeface="+mn-lt"/>
                          <a:ea typeface="+mn-ea"/>
                          <a:cs typeface="+mn-cs"/>
                        </a:rPr>
                        <a:t>Non si applica</a:t>
                      </a:r>
                      <a:endParaRPr lang="it-IT" sz="1500" b="1" i="0" u="none" strike="noStrike" kern="1200" baseline="0" dirty="0">
                        <a:solidFill>
                          <a:srgbClr val="0F1941"/>
                        </a:solidFill>
                        <a:effectLst/>
                        <a:latin typeface="+mn-lt"/>
                        <a:ea typeface="+mn-ea"/>
                        <a:cs typeface="+mn-cs"/>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rtl="0" fontAlgn="t">
                        <a:spcBef>
                          <a:spcPts val="0"/>
                        </a:spcBef>
                        <a:spcAft>
                          <a:spcPts val="0"/>
                        </a:spcAft>
                      </a:pPr>
                      <a:r>
                        <a:rPr lang="it-IT" sz="1500" b="1" dirty="0" smtClean="0">
                          <a:solidFill>
                            <a:srgbClr val="0F1941"/>
                          </a:solidFill>
                          <a:effectLst/>
                          <a:latin typeface="+mn-lt"/>
                        </a:rPr>
                        <a:t>Si applica</a:t>
                      </a:r>
                      <a:endParaRPr lang="it-IT" sz="1500" dirty="0">
                        <a:solidFill>
                          <a:srgbClr val="0F1941"/>
                        </a:solidFill>
                        <a:effectLst/>
                        <a:latin typeface="+mn-lt"/>
                      </a:endParaRPr>
                    </a:p>
                  </a:txBody>
                  <a:tcPr marL="68580" marR="68580" anchor="ctr">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r h="1188720">
                <a:tc>
                  <a:txBody>
                    <a:bodyPr/>
                    <a:lstStyle/>
                    <a:p>
                      <a:pPr marL="0" marR="0" indent="0" algn="ctr" defTabSz="914354" rtl="0" eaLnBrk="1" fontAlgn="auto" latinLnBrk="0" hangingPunct="1">
                        <a:lnSpc>
                          <a:spcPct val="100000"/>
                        </a:lnSpc>
                        <a:spcBef>
                          <a:spcPts val="0"/>
                        </a:spcBef>
                        <a:spcAft>
                          <a:spcPts val="0"/>
                        </a:spcAft>
                        <a:buClrTx/>
                        <a:buSzTx/>
                        <a:buFontTx/>
                        <a:buNone/>
                        <a:tabLst/>
                        <a:defRPr/>
                      </a:pPr>
                      <a:r>
                        <a:rPr lang="it-IT" sz="1500" b="0" i="0" kern="1200" dirty="0" smtClean="0">
                          <a:solidFill>
                            <a:schemeClr val="bg1"/>
                          </a:solidFill>
                          <a:effectLst/>
                          <a:latin typeface="+mn-lt"/>
                          <a:ea typeface="+mn-ea"/>
                          <a:cs typeface="+mn-cs"/>
                        </a:rPr>
                        <a:t>CAUSALE SUI CONTRATTI</a:t>
                      </a:r>
                      <a:endParaRPr lang="it-IT" sz="1500" b="0" i="0" kern="1200" dirty="0">
                        <a:solidFill>
                          <a:schemeClr val="bg1"/>
                        </a:solidFill>
                        <a:effectLst/>
                        <a:latin typeface="+mn-lt"/>
                        <a:ea typeface="+mn-ea"/>
                        <a:cs typeface="+mn-cs"/>
                      </a:endParaRPr>
                    </a:p>
                  </a:txBody>
                  <a:tcPr marL="68580" marR="68580">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rtl="0" fontAlgn="t">
                        <a:spcBef>
                          <a:spcPts val="0"/>
                        </a:spcBef>
                        <a:spcAft>
                          <a:spcPts val="0"/>
                        </a:spcAft>
                      </a:pPr>
                      <a:r>
                        <a:rPr lang="it-IT" sz="1500" b="0" i="0" u="none" strike="noStrike" dirty="0" smtClean="0">
                          <a:solidFill>
                            <a:srgbClr val="0F1941"/>
                          </a:solidFill>
                          <a:effectLst/>
                          <a:latin typeface="+mn-lt"/>
                        </a:rPr>
                        <a:t>Necessaria</a:t>
                      </a:r>
                      <a:r>
                        <a:rPr lang="it-IT" sz="1500" b="0" i="0" u="none" strike="noStrike" baseline="0" dirty="0" smtClean="0">
                          <a:solidFill>
                            <a:srgbClr val="0F1941"/>
                          </a:solidFill>
                          <a:effectLst/>
                          <a:latin typeface="+mn-lt"/>
                        </a:rPr>
                        <a:t> se il contratto supera </a:t>
                      </a:r>
                      <a:r>
                        <a:rPr lang="it-IT" sz="1500" b="0" i="0" u="none" strike="noStrike" dirty="0" smtClean="0">
                          <a:solidFill>
                            <a:srgbClr val="0F1941"/>
                          </a:solidFill>
                          <a:effectLst/>
                          <a:latin typeface="+mn-lt"/>
                        </a:rPr>
                        <a:t>12 mesi </a:t>
                      </a:r>
                    </a:p>
                    <a:p>
                      <a:pPr rtl="0" fontAlgn="t">
                        <a:spcBef>
                          <a:spcPts val="0"/>
                        </a:spcBef>
                        <a:spcAft>
                          <a:spcPts val="0"/>
                        </a:spcAft>
                      </a:pPr>
                      <a:r>
                        <a:rPr lang="it-IT" sz="1500" b="0" i="0" u="none" strike="noStrike" dirty="0" smtClean="0">
                          <a:solidFill>
                            <a:srgbClr val="0F1941"/>
                          </a:solidFill>
                          <a:effectLst/>
                          <a:latin typeface="+mn-lt"/>
                        </a:rPr>
                        <a:t>(anche per effetto di</a:t>
                      </a:r>
                      <a:r>
                        <a:rPr lang="it-IT" sz="1500" b="0" i="0" u="none" strike="noStrike" baseline="0" dirty="0" smtClean="0">
                          <a:solidFill>
                            <a:srgbClr val="0F1941"/>
                          </a:solidFill>
                          <a:effectLst/>
                          <a:latin typeface="+mn-lt"/>
                        </a:rPr>
                        <a:t> </a:t>
                      </a:r>
                      <a:r>
                        <a:rPr lang="it-IT" sz="1500" b="0" i="0" u="none" strike="noStrike" dirty="0" smtClean="0">
                          <a:solidFill>
                            <a:srgbClr val="0F1941"/>
                          </a:solidFill>
                          <a:effectLst/>
                          <a:latin typeface="+mn-lt"/>
                        </a:rPr>
                        <a:t>proroga) o in caso di</a:t>
                      </a:r>
                      <a:r>
                        <a:rPr lang="it-IT" sz="1500" b="0" i="0" u="none" strike="noStrike" baseline="0" dirty="0" smtClean="0">
                          <a:solidFill>
                            <a:srgbClr val="0F1941"/>
                          </a:solidFill>
                          <a:effectLst/>
                          <a:latin typeface="+mn-lt"/>
                        </a:rPr>
                        <a:t> rinnovo</a:t>
                      </a:r>
                      <a:endParaRPr lang="it-IT" sz="1500" b="0" dirty="0">
                        <a:solidFill>
                          <a:srgbClr val="0F1941"/>
                        </a:solidFill>
                        <a:effectLst/>
                        <a:latin typeface="+mn-lt"/>
                      </a:endParaRPr>
                    </a:p>
                    <a:p>
                      <a:pPr marL="0" marR="0" indent="0" algn="l" defTabSz="914354" rtl="0" eaLnBrk="1" fontAlgn="auto" latinLnBrk="0" hangingPunct="1">
                        <a:lnSpc>
                          <a:spcPct val="100000"/>
                        </a:lnSpc>
                        <a:spcBef>
                          <a:spcPts val="0"/>
                        </a:spcBef>
                        <a:spcAft>
                          <a:spcPts val="0"/>
                        </a:spcAft>
                        <a:buClrTx/>
                        <a:buSzTx/>
                        <a:buFontTx/>
                        <a:buNone/>
                        <a:tabLst/>
                        <a:defRPr/>
                      </a:pPr>
                      <a:r>
                        <a:rPr lang="it-IT" sz="1500" b="1" i="1" u="none" strike="noStrike" dirty="0" smtClean="0">
                          <a:solidFill>
                            <a:srgbClr val="FF0000"/>
                          </a:solidFill>
                          <a:effectLst/>
                          <a:latin typeface="+mn-lt"/>
                        </a:rPr>
                        <a:t>No</a:t>
                      </a:r>
                      <a:r>
                        <a:rPr lang="it-IT" sz="1500" b="1" i="1" u="none" strike="noStrike" baseline="0" dirty="0" smtClean="0">
                          <a:solidFill>
                            <a:srgbClr val="FF0000"/>
                          </a:solidFill>
                          <a:effectLst/>
                          <a:latin typeface="+mn-lt"/>
                        </a:rPr>
                        <a:t> in caso di assunzione del lavoratore a </a:t>
                      </a:r>
                      <a:r>
                        <a:rPr lang="it-IT" sz="1500" b="1" i="1" u="none" strike="noStrike" baseline="0" dirty="0" err="1" smtClean="0">
                          <a:solidFill>
                            <a:srgbClr val="FF0000"/>
                          </a:solidFill>
                          <a:effectLst/>
                          <a:latin typeface="+mn-lt"/>
                        </a:rPr>
                        <a:t>TInd</a:t>
                      </a:r>
                      <a:endParaRPr lang="it-IT" sz="1200" b="1" i="1" u="none" strike="noStrike" kern="1200" dirty="0" smtClean="0">
                        <a:solidFill>
                          <a:srgbClr val="FF0000"/>
                        </a:solidFill>
                        <a:effectLst/>
                        <a:latin typeface="+mn-lt"/>
                        <a:ea typeface="+mn-ea"/>
                        <a:cs typeface="+mn-cs"/>
                      </a:endParaRPr>
                    </a:p>
                    <a:p>
                      <a:pPr rtl="0" fontAlgn="t">
                        <a:spcBef>
                          <a:spcPts val="0"/>
                        </a:spcBef>
                        <a:spcAft>
                          <a:spcPts val="0"/>
                        </a:spcAft>
                      </a:pPr>
                      <a:r>
                        <a:rPr lang="it-IT" sz="1500" b="0" i="0" u="none" strike="noStrike" kern="1200" baseline="0" dirty="0" smtClean="0">
                          <a:solidFill>
                            <a:srgbClr val="0F1941"/>
                          </a:solidFill>
                          <a:effectLst/>
                          <a:latin typeface="+mn-lt"/>
                          <a:ea typeface="+mn-ea"/>
                          <a:cs typeface="+mn-cs"/>
                        </a:rPr>
                        <a:t>No in caso di attività stagionale</a:t>
                      </a:r>
                      <a:endParaRPr lang="it-IT" sz="1500" b="0" i="0" u="none" strike="noStrike" kern="1200" baseline="0" dirty="0">
                        <a:solidFill>
                          <a:srgbClr val="0F1941"/>
                        </a:solidFill>
                        <a:effectLst/>
                        <a:latin typeface="+mn-lt"/>
                        <a:ea typeface="+mn-ea"/>
                        <a:cs typeface="+mn-cs"/>
                      </a:endParaRPr>
                    </a:p>
                  </a:txBody>
                  <a:tcPr marL="68580" marR="68580">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c>
                  <a:txBody>
                    <a:bodyPr/>
                    <a:lstStyle/>
                    <a:p>
                      <a:pPr rtl="0" fontAlgn="t">
                        <a:spcBef>
                          <a:spcPts val="0"/>
                        </a:spcBef>
                        <a:spcAft>
                          <a:spcPts val="0"/>
                        </a:spcAft>
                      </a:pPr>
                      <a:r>
                        <a:rPr lang="it-IT" sz="1500" b="0" i="0" u="none" strike="noStrike" dirty="0" smtClean="0">
                          <a:solidFill>
                            <a:srgbClr val="0F1941"/>
                          </a:solidFill>
                          <a:effectLst/>
                          <a:latin typeface="+mn-lt"/>
                        </a:rPr>
                        <a:t>Necessaria</a:t>
                      </a:r>
                      <a:r>
                        <a:rPr lang="it-IT" sz="1500" b="0" i="0" u="none" strike="noStrike" baseline="0" dirty="0" smtClean="0">
                          <a:solidFill>
                            <a:srgbClr val="0F1941"/>
                          </a:solidFill>
                          <a:effectLst/>
                          <a:latin typeface="+mn-lt"/>
                        </a:rPr>
                        <a:t> se il contratto supera </a:t>
                      </a:r>
                      <a:r>
                        <a:rPr lang="it-IT" sz="1500" b="0" i="0" u="none" strike="noStrike" dirty="0" smtClean="0">
                          <a:solidFill>
                            <a:srgbClr val="0F1941"/>
                          </a:solidFill>
                          <a:effectLst/>
                          <a:latin typeface="+mn-lt"/>
                        </a:rPr>
                        <a:t>12 mesi </a:t>
                      </a:r>
                    </a:p>
                    <a:p>
                      <a:pPr rtl="0" fontAlgn="t">
                        <a:spcBef>
                          <a:spcPts val="0"/>
                        </a:spcBef>
                        <a:spcAft>
                          <a:spcPts val="0"/>
                        </a:spcAft>
                      </a:pPr>
                      <a:r>
                        <a:rPr lang="it-IT" sz="1500" b="0" i="0" u="none" strike="noStrike" dirty="0" smtClean="0">
                          <a:solidFill>
                            <a:srgbClr val="0F1941"/>
                          </a:solidFill>
                          <a:effectLst/>
                          <a:latin typeface="+mn-lt"/>
                        </a:rPr>
                        <a:t>(anche per effetto di proroga) o in caso di</a:t>
                      </a:r>
                      <a:r>
                        <a:rPr lang="it-IT" sz="1500" b="0" i="0" u="none" strike="noStrike" baseline="0" dirty="0" smtClean="0">
                          <a:solidFill>
                            <a:srgbClr val="0F1941"/>
                          </a:solidFill>
                          <a:effectLst/>
                          <a:latin typeface="+mn-lt"/>
                        </a:rPr>
                        <a:t> rinnovo</a:t>
                      </a:r>
                      <a:endParaRPr lang="it-IT" sz="1500" b="0" dirty="0" smtClean="0">
                        <a:solidFill>
                          <a:srgbClr val="0F1941"/>
                        </a:solidFill>
                        <a:effectLst/>
                        <a:latin typeface="+mn-lt"/>
                      </a:endParaRPr>
                    </a:p>
                    <a:p>
                      <a:pPr marL="0" marR="0" indent="0" algn="l" defTabSz="914354" rtl="0" eaLnBrk="1" fontAlgn="t" latinLnBrk="0" hangingPunct="1">
                        <a:lnSpc>
                          <a:spcPct val="100000"/>
                        </a:lnSpc>
                        <a:spcBef>
                          <a:spcPts val="0"/>
                        </a:spcBef>
                        <a:spcAft>
                          <a:spcPts val="0"/>
                        </a:spcAft>
                        <a:buClrTx/>
                        <a:buSzTx/>
                        <a:buFontTx/>
                        <a:buNone/>
                        <a:tabLst/>
                        <a:defRPr/>
                      </a:pPr>
                      <a:endParaRPr lang="it-IT" sz="1200" b="0" i="0" u="none" strike="noStrike" kern="1200" baseline="0" dirty="0" smtClean="0">
                        <a:solidFill>
                          <a:srgbClr val="0F1941"/>
                        </a:solidFill>
                        <a:effectLst/>
                        <a:latin typeface="+mn-lt"/>
                        <a:ea typeface="+mn-ea"/>
                        <a:cs typeface="+mn-cs"/>
                      </a:endParaRPr>
                    </a:p>
                    <a:p>
                      <a:pPr marL="0" marR="0" indent="0" algn="l" defTabSz="914354" rtl="0" eaLnBrk="1" fontAlgn="t" latinLnBrk="0" hangingPunct="1">
                        <a:lnSpc>
                          <a:spcPct val="100000"/>
                        </a:lnSpc>
                        <a:spcBef>
                          <a:spcPts val="0"/>
                        </a:spcBef>
                        <a:spcAft>
                          <a:spcPts val="0"/>
                        </a:spcAft>
                        <a:buClrTx/>
                        <a:buSzTx/>
                        <a:buFontTx/>
                        <a:buNone/>
                        <a:tabLst/>
                        <a:defRPr/>
                      </a:pPr>
                      <a:r>
                        <a:rPr lang="it-IT" sz="1500" b="0" i="0" u="none" strike="noStrike" kern="1200" baseline="0" dirty="0" smtClean="0">
                          <a:solidFill>
                            <a:srgbClr val="0F1941"/>
                          </a:solidFill>
                          <a:effectLst/>
                          <a:latin typeface="+mn-lt"/>
                          <a:ea typeface="+mn-ea"/>
                          <a:cs typeface="+mn-cs"/>
                        </a:rPr>
                        <a:t>No in caso di attività stagionale</a:t>
                      </a:r>
                    </a:p>
                    <a:p>
                      <a:pPr rtl="0" fontAlgn="t">
                        <a:spcBef>
                          <a:spcPts val="0"/>
                        </a:spcBef>
                        <a:spcAft>
                          <a:spcPts val="0"/>
                        </a:spcAft>
                      </a:pPr>
                      <a:endParaRPr lang="it-IT" sz="1500" dirty="0">
                        <a:solidFill>
                          <a:srgbClr val="0F1941"/>
                        </a:solidFill>
                        <a:effectLst/>
                        <a:latin typeface="+mn-lt"/>
                      </a:endParaRPr>
                    </a:p>
                  </a:txBody>
                  <a:tcPr marL="68580" marR="68580">
                    <a:lnL w="12700" cap="flat" cmpd="sng" algn="ctr">
                      <a:solidFill>
                        <a:srgbClr val="2175D9"/>
                      </a:solidFill>
                      <a:prstDash val="solid"/>
                      <a:round/>
                      <a:headEnd type="none" w="med" len="med"/>
                      <a:tailEnd type="none" w="med" len="med"/>
                    </a:lnL>
                    <a:lnR w="12700" cap="flat" cmpd="sng" algn="ctr">
                      <a:solidFill>
                        <a:srgbClr val="2175D9"/>
                      </a:solidFill>
                      <a:prstDash val="solid"/>
                      <a:round/>
                      <a:headEnd type="none" w="med" len="med"/>
                      <a:tailEnd type="none" w="med" len="med"/>
                    </a:lnR>
                    <a:lnT w="12700" cap="flat" cmpd="sng" algn="ctr">
                      <a:solidFill>
                        <a:srgbClr val="2175D9"/>
                      </a:solidFill>
                      <a:prstDash val="solid"/>
                      <a:round/>
                      <a:headEnd type="none" w="med" len="med"/>
                      <a:tailEnd type="none" w="med" len="med"/>
                    </a:lnT>
                    <a:lnB w="12700" cap="flat" cmpd="sng" algn="ctr">
                      <a:solidFill>
                        <a:srgbClr val="2175D9"/>
                      </a:solidFill>
                      <a:prstDash val="solid"/>
                      <a:round/>
                      <a:headEnd type="none" w="med" len="med"/>
                      <a:tailEnd type="none" w="med" len="med"/>
                    </a:lnB>
                    <a:lnTlToBr>
                      <a:noFill/>
                    </a:lnTlToBr>
                    <a:lnBlToTr>
                      <a:noFill/>
                    </a:lnBlToTr>
                  </a:tcPr>
                </a:tc>
              </a:tr>
            </a:tbl>
          </a:graphicData>
        </a:graphic>
      </p:graphicFrame>
      <p:sp>
        <p:nvSpPr>
          <p:cNvPr id="8" name="CasellaDiTesto 7"/>
          <p:cNvSpPr txBox="1"/>
          <p:nvPr/>
        </p:nvSpPr>
        <p:spPr>
          <a:xfrm>
            <a:off x="159901" y="87823"/>
            <a:ext cx="11866528" cy="377022"/>
          </a:xfrm>
          <a:prstGeom prst="rect">
            <a:avLst/>
          </a:prstGeom>
          <a:noFill/>
        </p:spPr>
        <p:txBody>
          <a:bodyPr wrap="square" lIns="91390" tIns="45718" rIns="91390" bIns="45718" rtlCol="0">
            <a:spAutoFit/>
          </a:bodyPr>
          <a:lstStyle/>
          <a:p>
            <a:pPr algn="ctr" defTabSz="913833">
              <a:buClrTx/>
            </a:pPr>
            <a:r>
              <a:rPr lang="it-IT" sz="1850" kern="1200" dirty="0">
                <a:solidFill>
                  <a:srgbClr val="2175D9"/>
                </a:solidFill>
                <a:latin typeface="Tahoma"/>
                <a:ea typeface="+mn-ea"/>
                <a:cs typeface="+mn-cs"/>
              </a:rPr>
              <a:t>Gli elementi di differenza tra contratti di lavoro in somministrazione a tempo determinato e contratti a termine</a:t>
            </a:r>
          </a:p>
        </p:txBody>
      </p:sp>
    </p:spTree>
    <p:extLst>
      <p:ext uri="{BB962C8B-B14F-4D97-AF65-F5344CB8AC3E}">
        <p14:creationId xmlns:p14="http://schemas.microsoft.com/office/powerpoint/2010/main" val="4280134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62"/>
        <p:cNvGrpSpPr/>
        <p:nvPr/>
      </p:nvGrpSpPr>
      <p:grpSpPr>
        <a:xfrm>
          <a:off x="0" y="0"/>
          <a:ext cx="0" cy="0"/>
          <a:chOff x="0" y="0"/>
          <a:chExt cx="0" cy="0"/>
        </a:xfrm>
      </p:grpSpPr>
      <p:graphicFrame>
        <p:nvGraphicFramePr>
          <p:cNvPr id="4365" name="Google Shape;4365;p51"/>
          <p:cNvGraphicFramePr/>
          <p:nvPr>
            <p:extLst>
              <p:ext uri="{D42A27DB-BD31-4B8C-83A1-F6EECF244321}">
                <p14:modId xmlns:p14="http://schemas.microsoft.com/office/powerpoint/2010/main" val="3185182281"/>
              </p:ext>
            </p:extLst>
          </p:nvPr>
        </p:nvGraphicFramePr>
        <p:xfrm>
          <a:off x="704850" y="962583"/>
          <a:ext cx="10706100" cy="5376668"/>
        </p:xfrm>
        <a:graphic>
          <a:graphicData uri="http://schemas.openxmlformats.org/drawingml/2006/table">
            <a:tbl>
              <a:tblPr firstRow="1" bandRow="1">
                <a:noFill/>
              </a:tblPr>
              <a:tblGrid>
                <a:gridCol w="2230079"/>
                <a:gridCol w="1902542"/>
                <a:gridCol w="2005781"/>
                <a:gridCol w="2230605"/>
                <a:gridCol w="2337093"/>
              </a:tblGrid>
              <a:tr h="1167425">
                <a:tc>
                  <a:txBody>
                    <a:bodyPr/>
                    <a:lstStyle/>
                    <a:p>
                      <a:pPr marL="0" marR="0" lvl="0" indent="0" algn="ctr" rtl="0">
                        <a:spcBef>
                          <a:spcPts val="0"/>
                        </a:spcBef>
                        <a:spcAft>
                          <a:spcPts val="0"/>
                        </a:spcAft>
                        <a:buNone/>
                      </a:pPr>
                      <a:endPar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endPar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r>
                        <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rPr>
                        <a:t>Tipologia </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solidFill>
                      <a:schemeClr val="tx2">
                        <a:lumMod val="60000"/>
                        <a:lumOff val="40000"/>
                      </a:schemeClr>
                    </a:solidFill>
                  </a:tcPr>
                </a:tc>
                <a:tc>
                  <a:txBody>
                    <a:bodyPr/>
                    <a:lstStyle/>
                    <a:p>
                      <a:pPr marL="0" marR="0" lvl="0" indent="0" algn="ctr" rtl="0">
                        <a:spcBef>
                          <a:spcPts val="0"/>
                        </a:spcBef>
                        <a:spcAft>
                          <a:spcPts val="0"/>
                        </a:spcAft>
                        <a:buNone/>
                      </a:pPr>
                      <a:r>
                        <a:rPr lang="it-IT"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rPr>
                        <a:t>TEMPO </a:t>
                      </a:r>
                      <a:r>
                        <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rPr>
                        <a:t>DETERMINATO</a:t>
                      </a:r>
                    </a:p>
                    <a:p>
                      <a:pPr marL="0" marR="0" lvl="0" indent="0" algn="ctr" rtl="0">
                        <a:spcBef>
                          <a:spcPts val="0"/>
                        </a:spcBef>
                        <a:spcAft>
                          <a:spcPts val="0"/>
                        </a:spcAft>
                        <a:buNone/>
                      </a:pPr>
                      <a:r>
                        <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rPr>
                        <a:t>(assunzione diretta del cliente)</a:t>
                      </a: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solidFill>
                      <a:schemeClr val="tx2">
                        <a:lumMod val="60000"/>
                        <a:lumOff val="40000"/>
                      </a:schemeClr>
                    </a:solidFill>
                  </a:tcPr>
                </a:tc>
                <a:tc>
                  <a:txBody>
                    <a:bodyPr/>
                    <a:lstStyle/>
                    <a:p>
                      <a:pPr marL="0" marR="0" lvl="0" indent="0" algn="ctr" rtl="0">
                        <a:spcBef>
                          <a:spcPts val="0"/>
                        </a:spcBef>
                        <a:spcAft>
                          <a:spcPts val="0"/>
                        </a:spcAft>
                        <a:buNone/>
                      </a:pPr>
                      <a:r>
                        <a:rPr lang="it-IT"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rPr>
                        <a:t>SOMMINISTRAZIONE A TEMPO DETERMINATO</a:t>
                      </a: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solidFill>
                      <a:schemeClr val="tx2">
                        <a:lumMod val="60000"/>
                        <a:lumOff val="40000"/>
                      </a:schemeClr>
                    </a:solidFill>
                  </a:tcPr>
                </a:tc>
                <a:tc>
                  <a:txBody>
                    <a:bodyPr/>
                    <a:lstStyle/>
                    <a:p>
                      <a:pPr marL="0" marR="0" lvl="0" indent="0" algn="ctr" rtl="0">
                        <a:spcBef>
                          <a:spcPts val="0"/>
                        </a:spcBef>
                        <a:spcAft>
                          <a:spcPts val="0"/>
                        </a:spcAft>
                        <a:buNone/>
                      </a:pPr>
                      <a:r>
                        <a:rPr lang="it-IT"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rPr>
                        <a:t>SOMMINISTRAZIONE A TEMPO DETERMINATO </a:t>
                      </a:r>
                      <a:r>
                        <a:rPr lang="it-IT" sz="1400" b="1" u="none" strike="noStrike" cap="none" dirty="0" smtClean="0">
                          <a:solidFill>
                            <a:srgbClr val="0F1941"/>
                          </a:solidFill>
                          <a:latin typeface="Tahoma" panose="020B0604030504040204" pitchFamily="34" charset="0"/>
                          <a:ea typeface="Tahoma" panose="020B0604030504040204" pitchFamily="34" charset="0"/>
                          <a:cs typeface="Tahoma" panose="020B0604030504040204" pitchFamily="34" charset="0"/>
                        </a:rPr>
                        <a:t>          di </a:t>
                      </a:r>
                      <a:r>
                        <a:rPr lang="it-IT"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rPr>
                        <a:t>lavoratore STABILIZZATO</a:t>
                      </a: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solidFill>
                      <a:schemeClr val="tx2">
                        <a:lumMod val="60000"/>
                        <a:lumOff val="40000"/>
                      </a:schemeClr>
                    </a:solidFill>
                  </a:tcPr>
                </a:tc>
                <a:tc>
                  <a:txBody>
                    <a:bodyPr/>
                    <a:lstStyle/>
                    <a:p>
                      <a:pPr marL="0" marR="0" lvl="0" indent="0" algn="ctr" rtl="0">
                        <a:spcBef>
                          <a:spcPts val="0"/>
                        </a:spcBef>
                        <a:spcAft>
                          <a:spcPts val="0"/>
                        </a:spcAft>
                        <a:buNone/>
                      </a:pPr>
                      <a:r>
                        <a:rPr lang="it-IT"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rPr>
                        <a:t>STAFF LEASING</a:t>
                      </a:r>
                      <a:endParaRPr sz="1400" b="1" u="none" strike="noStrike" cap="none"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solidFill>
                      <a:schemeClr val="tx2">
                        <a:lumMod val="60000"/>
                        <a:lumOff val="40000"/>
                      </a:schemeClr>
                    </a:solidFill>
                  </a:tcPr>
                </a:tc>
              </a:tr>
              <a:tr h="708329">
                <a:tc>
                  <a:txBody>
                    <a:bodyPr/>
                    <a:lstStyle/>
                    <a:p>
                      <a:pPr marL="0" marR="0" lvl="0" indent="0" algn="l" rtl="0">
                        <a:spcBef>
                          <a:spcPts val="0"/>
                        </a:spcBef>
                        <a:spcAft>
                          <a:spcPts val="0"/>
                        </a:spcAft>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     CAUSALE </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l" rtl="0">
                        <a:spcBef>
                          <a:spcPts val="0"/>
                        </a:spcBef>
                        <a:spcAft>
                          <a:spcPts val="0"/>
                        </a:spcAft>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per contratti di lavoro &gt; a 12 mesi</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SI</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a:solidFill>
                            <a:srgbClr val="0F1941"/>
                          </a:solidFill>
                          <a:latin typeface="Tahoma" panose="020B0604030504040204" pitchFamily="34" charset="0"/>
                          <a:ea typeface="Tahoma" panose="020B0604030504040204" pitchFamily="34" charset="0"/>
                          <a:cs typeface="Tahoma" panose="020B0604030504040204" pitchFamily="34" charset="0"/>
                        </a:rPr>
                        <a:t>SI</a:t>
                      </a:r>
                      <a:endParaRPr sz="140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sz="140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b="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sz="1400" b="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r>
              <a:tr h="1258968">
                <a:tc>
                  <a:txBody>
                    <a:bodyPr/>
                    <a:lstStyle/>
                    <a:p>
                      <a:pPr marL="0" marR="0" lvl="0" indent="0" algn="l" rtl="0">
                        <a:spcBef>
                          <a:spcPts val="0"/>
                        </a:spcBef>
                        <a:spcAft>
                          <a:spcPts val="0"/>
                        </a:spcAft>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CONTINGENTAMENTO</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20%</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lvl="0" indent="0" algn="ctr" rtl="0">
                        <a:lnSpc>
                          <a:spcPct val="115000"/>
                        </a:lnSpc>
                        <a:spcBef>
                          <a:spcPts val="0"/>
                        </a:spcBef>
                        <a:spcAft>
                          <a:spcPts val="0"/>
                        </a:spcAft>
                        <a:buClr>
                          <a:srgbClr val="000000"/>
                        </a:buClr>
                        <a:buSzPts val="1100"/>
                        <a:buFont typeface="Arial"/>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30% complessivo </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con tempo determinato, derogabile da </a:t>
                      </a:r>
                      <a:r>
                        <a:rPr lang="it-IT" sz="1400" dirty="0" err="1">
                          <a:solidFill>
                            <a:srgbClr val="0F1941"/>
                          </a:solidFill>
                          <a:latin typeface="Tahoma" panose="020B0604030504040204" pitchFamily="34" charset="0"/>
                          <a:ea typeface="Tahoma" panose="020B0604030504040204" pitchFamily="34" charset="0"/>
                          <a:cs typeface="Tahoma" panose="020B0604030504040204" pitchFamily="34" charset="0"/>
                        </a:rPr>
                        <a:t>ccnl</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o accordo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sindacale territoriale</a:t>
                      </a:r>
                      <a:r>
                        <a:rPr lang="it-IT" sz="1400" baseline="0" dirty="0" smtClean="0">
                          <a:solidFill>
                            <a:srgbClr val="0F1941"/>
                          </a:solidFill>
                          <a:latin typeface="Tahoma" panose="020B0604030504040204" pitchFamily="34" charset="0"/>
                          <a:ea typeface="Tahoma" panose="020B0604030504040204" pitchFamily="34" charset="0"/>
                          <a:cs typeface="Tahoma" panose="020B0604030504040204" pitchFamily="34" charset="0"/>
                        </a:rPr>
                        <a:t> o aziendale</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lvl="0" indent="0" algn="ctr" rtl="0">
                        <a:lnSpc>
                          <a:spcPct val="115000"/>
                        </a:lnSpc>
                        <a:spcBef>
                          <a:spcPts val="0"/>
                        </a:spcBef>
                        <a:spcAft>
                          <a:spcPts val="0"/>
                        </a:spcAft>
                        <a:buClr>
                          <a:srgbClr val="000000"/>
                        </a:buClr>
                        <a:buSzPts val="1100"/>
                        <a:buFont typeface="Arial"/>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30% complessivo </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con tempo determinato, derogabile da </a:t>
                      </a:r>
                      <a:r>
                        <a:rPr lang="it-IT" sz="1400" dirty="0" err="1">
                          <a:solidFill>
                            <a:srgbClr val="0F1941"/>
                          </a:solidFill>
                          <a:latin typeface="Tahoma" panose="020B0604030504040204" pitchFamily="34" charset="0"/>
                          <a:ea typeface="Tahoma" panose="020B0604030504040204" pitchFamily="34" charset="0"/>
                          <a:cs typeface="Tahoma" panose="020B0604030504040204" pitchFamily="34" charset="0"/>
                        </a:rPr>
                        <a:t>ccnl</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o accordo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sindacale territoriale o aziendale</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specifico limite del </a:t>
                      </a:r>
                      <a:r>
                        <a:rPr lang="it-IT" sz="1400" b="0" dirty="0">
                          <a:solidFill>
                            <a:srgbClr val="0F1941"/>
                          </a:solidFill>
                          <a:latin typeface="Tahoma" panose="020B0604030504040204" pitchFamily="34" charset="0"/>
                          <a:ea typeface="Tahoma" panose="020B0604030504040204" pitchFamily="34" charset="0"/>
                          <a:cs typeface="Tahoma" panose="020B0604030504040204" pitchFamily="34" charset="0"/>
                        </a:rPr>
                        <a:t>20% derogabile </a:t>
                      </a: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da </a:t>
                      </a:r>
                      <a:r>
                        <a:rPr lang="it-IT" sz="1400" dirty="0" err="1">
                          <a:solidFill>
                            <a:srgbClr val="0F1941"/>
                          </a:solidFill>
                          <a:latin typeface="Tahoma" panose="020B0604030504040204" pitchFamily="34" charset="0"/>
                          <a:ea typeface="Tahoma" panose="020B0604030504040204" pitchFamily="34" charset="0"/>
                          <a:cs typeface="Tahoma" panose="020B0604030504040204" pitchFamily="34" charset="0"/>
                        </a:rPr>
                        <a:t>ccnl</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o </a:t>
                      </a:r>
                      <a:r>
                        <a:rPr lang="it-IT" sz="1400" b="0" dirty="0">
                          <a:solidFill>
                            <a:srgbClr val="0F1941"/>
                          </a:solidFill>
                          <a:latin typeface="Tahoma" panose="020B0604030504040204" pitchFamily="34" charset="0"/>
                          <a:ea typeface="Tahoma" panose="020B0604030504040204" pitchFamily="34" charset="0"/>
                          <a:cs typeface="Tahoma" panose="020B0604030504040204" pitchFamily="34" charset="0"/>
                        </a:rPr>
                        <a:t> </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a</a:t>
                      </a:r>
                      <a:r>
                        <a:rPr lang="it-IT" sz="1400" b="0" dirty="0">
                          <a:solidFill>
                            <a:srgbClr val="0F1941"/>
                          </a:solidFill>
                          <a:latin typeface="Tahoma" panose="020B0604030504040204" pitchFamily="34" charset="0"/>
                          <a:ea typeface="Tahoma" panose="020B0604030504040204" pitchFamily="34" charset="0"/>
                          <a:cs typeface="Tahoma" panose="020B0604030504040204" pitchFamily="34" charset="0"/>
                        </a:rPr>
                        <a:t>ccordo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s</a:t>
                      </a:r>
                      <a:r>
                        <a:rPr lang="it-IT" sz="1400" b="0" dirty="0" smtClean="0">
                          <a:solidFill>
                            <a:srgbClr val="0F1941"/>
                          </a:solidFill>
                          <a:latin typeface="Tahoma" panose="020B0604030504040204" pitchFamily="34" charset="0"/>
                          <a:ea typeface="Tahoma" panose="020B0604030504040204" pitchFamily="34" charset="0"/>
                          <a:cs typeface="Tahoma" panose="020B0604030504040204" pitchFamily="34" charset="0"/>
                        </a:rPr>
                        <a:t>indacale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territoriale o aziendale</a:t>
                      </a:r>
                    </a:p>
                    <a:p>
                      <a:pPr marL="0" marR="0" lvl="0" indent="0" algn="ctr" rtl="0">
                        <a:spcBef>
                          <a:spcPts val="0"/>
                        </a:spcBef>
                        <a:spcAft>
                          <a:spcPts val="0"/>
                        </a:spcAft>
                        <a:buNone/>
                      </a:pP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r>
              <a:tr h="1324830">
                <a:tc>
                  <a:txBody>
                    <a:bodyPr/>
                    <a:lstStyle/>
                    <a:p>
                      <a:pPr marL="0" marR="0" lvl="0" indent="0" algn="l" rtl="0">
                        <a:spcBef>
                          <a:spcPts val="0"/>
                        </a:spcBef>
                        <a:spcAft>
                          <a:spcPts val="0"/>
                        </a:spcAft>
                        <a:buNone/>
                      </a:pPr>
                      <a:r>
                        <a:rPr lang="it-IT" sz="1400" b="1" smtClean="0">
                          <a:solidFill>
                            <a:srgbClr val="0F1941"/>
                          </a:solidFill>
                          <a:latin typeface="Tahoma" panose="020B0604030504040204" pitchFamily="34" charset="0"/>
                          <a:ea typeface="Tahoma" panose="020B0604030504040204" pitchFamily="34" charset="0"/>
                          <a:cs typeface="Tahoma" panose="020B0604030504040204" pitchFamily="34" charset="0"/>
                        </a:rPr>
                        <a:t>LIMITE DI</a:t>
                      </a:r>
                      <a:r>
                        <a:rPr lang="it-IT" sz="1400" b="1" baseline="0" smtClean="0">
                          <a:solidFill>
                            <a:srgbClr val="0F1941"/>
                          </a:solidFill>
                          <a:latin typeface="Tahoma" panose="020B0604030504040204" pitchFamily="34" charset="0"/>
                          <a:ea typeface="Tahoma" panose="020B0604030504040204" pitchFamily="34" charset="0"/>
                          <a:cs typeface="Tahoma" panose="020B0604030504040204" pitchFamily="34" charset="0"/>
                        </a:rPr>
                        <a:t> DURATA</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SI- 24 mesi derogabile </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da </a:t>
                      </a:r>
                      <a:r>
                        <a:rPr lang="it-IT" sz="1400" dirty="0" err="1">
                          <a:solidFill>
                            <a:srgbClr val="0F1941"/>
                          </a:solidFill>
                          <a:latin typeface="Tahoma" panose="020B0604030504040204" pitchFamily="34" charset="0"/>
                          <a:ea typeface="Tahoma" panose="020B0604030504040204" pitchFamily="34" charset="0"/>
                          <a:cs typeface="Tahoma" panose="020B0604030504040204" pitchFamily="34" charset="0"/>
                        </a:rPr>
                        <a:t>ccnl</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o accordo sindacale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territoriale o aziendale</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SI- 24 mesi derogabile </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da </a:t>
                      </a:r>
                      <a:r>
                        <a:rPr lang="it-IT" sz="1400" dirty="0" err="1">
                          <a:solidFill>
                            <a:srgbClr val="0F1941"/>
                          </a:solidFill>
                          <a:latin typeface="Tahoma" panose="020B0604030504040204" pitchFamily="34" charset="0"/>
                          <a:ea typeface="Tahoma" panose="020B0604030504040204" pitchFamily="34" charset="0"/>
                          <a:cs typeface="Tahoma" panose="020B0604030504040204" pitchFamily="34" charset="0"/>
                        </a:rPr>
                        <a:t>ccnl</a:t>
                      </a: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 o accordo sindacale </a:t>
                      </a: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territoriale o aziendale</a:t>
                      </a:r>
                      <a:endParaRPr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lvl="0" indent="0" algn="ctr" rtl="0">
                        <a:spcBef>
                          <a:spcPts val="0"/>
                        </a:spcBef>
                        <a:spcAft>
                          <a:spcPts val="0"/>
                        </a:spcAft>
                        <a:buNone/>
                      </a:pPr>
                      <a:r>
                        <a:rPr lang="it-IT" sz="1400" dirty="0" smtClean="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b="0" dirty="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r>
              <a:tr h="589249">
                <a:tc>
                  <a:txBody>
                    <a:bodyPr/>
                    <a:lstStyle/>
                    <a:p>
                      <a:pPr marL="0" marR="0" lvl="0" indent="0" algn="l" rtl="0">
                        <a:spcBef>
                          <a:spcPts val="0"/>
                        </a:spcBef>
                        <a:spcAft>
                          <a:spcPts val="0"/>
                        </a:spcAft>
                        <a:buNone/>
                      </a:pPr>
                      <a:r>
                        <a:rPr lang="it-IT" sz="1400" b="1" dirty="0">
                          <a:solidFill>
                            <a:srgbClr val="0F1941"/>
                          </a:solidFill>
                          <a:latin typeface="Tahoma" panose="020B0604030504040204" pitchFamily="34" charset="0"/>
                          <a:ea typeface="Tahoma" panose="020B0604030504040204" pitchFamily="34" charset="0"/>
                          <a:cs typeface="Tahoma" panose="020B0604030504040204" pitchFamily="34" charset="0"/>
                        </a:rPr>
                        <a:t>COSTO INCREMENTALE</a:t>
                      </a:r>
                      <a:endParaRPr sz="1400" b="1"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b="0">
                          <a:solidFill>
                            <a:srgbClr val="0F1941"/>
                          </a:solidFill>
                          <a:latin typeface="Tahoma" panose="020B0604030504040204" pitchFamily="34" charset="0"/>
                          <a:ea typeface="Tahoma" panose="020B0604030504040204" pitchFamily="34" charset="0"/>
                          <a:cs typeface="Tahoma" panose="020B0604030504040204" pitchFamily="34" charset="0"/>
                        </a:rPr>
                        <a:t>SI</a:t>
                      </a:r>
                      <a:endParaRPr sz="1400" b="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SI</a:t>
                      </a: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dirty="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c>
                  <a:txBody>
                    <a:bodyPr/>
                    <a:lstStyle/>
                    <a:p>
                      <a:pPr marL="0" marR="0" lvl="0" indent="0" algn="ctr" rtl="0">
                        <a:spcBef>
                          <a:spcPts val="0"/>
                        </a:spcBef>
                        <a:spcAft>
                          <a:spcPts val="0"/>
                        </a:spcAft>
                        <a:buNone/>
                      </a:pPr>
                      <a:r>
                        <a:rPr lang="it-IT" sz="1400" b="0" dirty="0">
                          <a:solidFill>
                            <a:srgbClr val="0F1941"/>
                          </a:solidFill>
                          <a:latin typeface="Tahoma" panose="020B0604030504040204" pitchFamily="34" charset="0"/>
                          <a:ea typeface="Tahoma" panose="020B0604030504040204" pitchFamily="34" charset="0"/>
                          <a:cs typeface="Tahoma" panose="020B0604030504040204" pitchFamily="34" charset="0"/>
                        </a:rPr>
                        <a:t>NO</a:t>
                      </a:r>
                      <a:endParaRPr sz="1400" b="0" dirty="0">
                        <a:solidFill>
                          <a:srgbClr val="0F1941"/>
                        </a:solidFill>
                        <a:latin typeface="Tahoma" panose="020B0604030504040204" pitchFamily="34" charset="0"/>
                        <a:ea typeface="Tahoma" panose="020B0604030504040204" pitchFamily="34" charset="0"/>
                        <a:cs typeface="Tahoma" panose="020B0604030504040204" pitchFamily="34" charset="0"/>
                      </a:endParaRPr>
                    </a:p>
                  </a:txBody>
                  <a:tcPr marL="91451" marR="91451" marT="45725" marB="45725"/>
                </a:tc>
              </a:tr>
            </a:tbl>
          </a:graphicData>
        </a:graphic>
      </p:graphicFrame>
      <p:sp>
        <p:nvSpPr>
          <p:cNvPr id="4366" name="Google Shape;4366;p51"/>
          <p:cNvSpPr txBox="1"/>
          <p:nvPr/>
        </p:nvSpPr>
        <p:spPr>
          <a:xfrm>
            <a:off x="-78075" y="89757"/>
            <a:ext cx="11835600" cy="387353"/>
          </a:xfrm>
          <a:prstGeom prst="rect">
            <a:avLst/>
          </a:prstGeom>
          <a:noFill/>
          <a:ln>
            <a:noFill/>
          </a:ln>
        </p:spPr>
        <p:txBody>
          <a:bodyPr spcFirstLastPara="1" wrap="square" lIns="91398" tIns="45698" rIns="91398" bIns="45698" anchor="t" anchorCtr="0">
            <a:noAutofit/>
          </a:bodyPr>
          <a:lstStyle/>
          <a:p>
            <a:pPr marL="251916" lvl="1"/>
            <a:r>
              <a:rPr lang="en-GB" sz="2900" kern="12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Modelli</a:t>
            </a:r>
            <a:r>
              <a:rPr lang="en-GB" sz="2900" kern="12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GB" sz="2900" kern="1200" dirty="0">
                <a:solidFill>
                  <a:srgbClr val="E74536"/>
                </a:solidFill>
                <a:latin typeface="Tahoma" panose="020B0604030504040204" pitchFamily="34" charset="0"/>
                <a:ea typeface="Tahoma" panose="020B0604030504040204" pitchFamily="34" charset="0"/>
                <a:cs typeface="Tahoma" panose="020B0604030504040204" pitchFamily="34" charset="0"/>
              </a:rPr>
              <a:t>di </a:t>
            </a:r>
            <a:r>
              <a:rPr lang="en-GB" sz="2900" kern="1200" dirty="0" err="1">
                <a:solidFill>
                  <a:srgbClr val="E74536"/>
                </a:solidFill>
                <a:latin typeface="Tahoma" panose="020B0604030504040204" pitchFamily="34" charset="0"/>
                <a:ea typeface="Tahoma" panose="020B0604030504040204" pitchFamily="34" charset="0"/>
                <a:cs typeface="Tahoma" panose="020B0604030504040204" pitchFamily="34" charset="0"/>
              </a:rPr>
              <a:t>flessibilità</a:t>
            </a:r>
            <a:r>
              <a:rPr lang="en-GB" sz="2900" kern="1200" dirty="0">
                <a:solidFill>
                  <a:srgbClr val="E74536"/>
                </a:solidFill>
                <a:latin typeface="Tahoma" panose="020B0604030504040204" pitchFamily="34" charset="0"/>
                <a:ea typeface="Tahoma" panose="020B0604030504040204" pitchFamily="34" charset="0"/>
                <a:cs typeface="Tahoma" panose="020B0604030504040204" pitchFamily="34" charset="0"/>
              </a:rPr>
              <a:t> a confronto</a:t>
            </a:r>
          </a:p>
        </p:txBody>
      </p:sp>
    </p:spTree>
    <p:extLst>
      <p:ext uri="{BB962C8B-B14F-4D97-AF65-F5344CB8AC3E}">
        <p14:creationId xmlns:p14="http://schemas.microsoft.com/office/powerpoint/2010/main" val="40207531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ChangeArrowheads="1"/>
          </p:cNvSpPr>
          <p:nvPr/>
        </p:nvSpPr>
        <p:spPr bwMode="auto">
          <a:xfrm>
            <a:off x="706837" y="223912"/>
            <a:ext cx="11279716" cy="684803"/>
          </a:xfrm>
          <a:prstGeom prst="rect">
            <a:avLst/>
          </a:prstGeom>
          <a:noFill/>
          <a:ln w="9525">
            <a:noFill/>
            <a:miter lim="800000"/>
            <a:headEnd/>
            <a:tailEnd/>
          </a:ln>
        </p:spPr>
        <p:txBody>
          <a:bodyPr>
            <a:spAutoFit/>
          </a:bodyPr>
          <a:lstStyle/>
          <a:p>
            <a:pPr>
              <a:defRPr/>
            </a:pPr>
            <a:endParaRPr lang="en-US" sz="1050" b="1" dirty="0">
              <a:solidFill>
                <a:srgbClr val="B8D000"/>
              </a:solidFill>
            </a:endParaRPr>
          </a:p>
          <a:p>
            <a:pPr>
              <a:defRPr/>
            </a:pP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Gli</a:t>
            </a: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spazi</a:t>
            </a: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di </a:t>
            </a: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intervento</a:t>
            </a: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della</a:t>
            </a: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contrattazione</a:t>
            </a:r>
            <a:r>
              <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rPr>
              <a:t> </a:t>
            </a:r>
            <a:r>
              <a:rPr lang="en-US" sz="2800" dirty="0" err="1" smtClean="0">
                <a:solidFill>
                  <a:srgbClr val="E74536"/>
                </a:solidFill>
                <a:latin typeface="Tahoma" panose="020B0604030504040204" pitchFamily="34" charset="0"/>
                <a:ea typeface="Tahoma" panose="020B0604030504040204" pitchFamily="34" charset="0"/>
                <a:cs typeface="Tahoma" panose="020B0604030504040204" pitchFamily="34" charset="0"/>
              </a:rPr>
              <a:t>collettiva</a:t>
            </a:r>
            <a:endParaRPr lang="en-US" sz="2800" dirty="0" smtClean="0">
              <a:solidFill>
                <a:srgbClr val="E74536"/>
              </a:solidFill>
              <a:latin typeface="Tahoma" panose="020B0604030504040204" pitchFamily="34" charset="0"/>
              <a:ea typeface="Tahoma" panose="020B0604030504040204" pitchFamily="34" charset="0"/>
              <a:cs typeface="Tahoma" panose="020B0604030504040204" pitchFamily="34" charset="0"/>
            </a:endParaRPr>
          </a:p>
        </p:txBody>
      </p:sp>
      <p:sp>
        <p:nvSpPr>
          <p:cNvPr id="4099" name="Rectangle 9"/>
          <p:cNvSpPr>
            <a:spLocks noChangeArrowheads="1"/>
          </p:cNvSpPr>
          <p:nvPr/>
        </p:nvSpPr>
        <p:spPr bwMode="auto">
          <a:xfrm>
            <a:off x="95121" y="685375"/>
            <a:ext cx="10803467"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defRPr sz="1000">
                <a:solidFill>
                  <a:schemeClr val="bg1"/>
                </a:solidFill>
                <a:latin typeface="Tahoma" pitchFamily="34" charset="0"/>
                <a:cs typeface="Arial" charset="0"/>
              </a:defRPr>
            </a:lvl1pPr>
            <a:lvl2pPr marL="647700" indent="-19050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r>
              <a:rPr lang="en-GB" altLang="it-IT" sz="1800" b="1" dirty="0">
                <a:solidFill>
                  <a:srgbClr val="1F60A9"/>
                </a:solidFill>
              </a:rPr>
              <a:t>  </a:t>
            </a:r>
          </a:p>
          <a:p>
            <a:pPr lvl="1"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dirty="0">
              <a:solidFill>
                <a:srgbClr val="001978"/>
              </a:solidFill>
            </a:endParaRPr>
          </a:p>
          <a:p>
            <a:pPr eaLnBrk="1" hangingPunct="1"/>
            <a:endParaRPr lang="en-GB" altLang="it-IT" sz="1800" b="1" dirty="0">
              <a:solidFill>
                <a:srgbClr val="001978"/>
              </a:solidFill>
            </a:endParaRPr>
          </a:p>
          <a:p>
            <a:pPr lvl="1" eaLnBrk="1" hangingPunct="1"/>
            <a:endParaRPr lang="it-IT" altLang="it-IT" sz="1200" dirty="0">
              <a:solidFill>
                <a:srgbClr val="001978"/>
              </a:solidFill>
            </a:endParaRPr>
          </a:p>
          <a:p>
            <a:pPr eaLnBrk="1" hangingPunct="1"/>
            <a:endParaRPr lang="en-GB" altLang="it-IT" sz="1200" b="1" dirty="0">
              <a:solidFill>
                <a:schemeClr val="tx1"/>
              </a:solidFill>
            </a:endParaRPr>
          </a:p>
        </p:txBody>
      </p:sp>
      <p:sp>
        <p:nvSpPr>
          <p:cNvPr id="4100" name="Segnaposto numero diapositiva 8"/>
          <p:cNvSpPr>
            <a:spLocks noGrp="1"/>
          </p:cNvSpPr>
          <p:nvPr>
            <p:ph type="sldNum" sz="quarter" idx="4294967295"/>
          </p:nvPr>
        </p:nvSpPr>
        <p:spPr>
          <a:xfrm>
            <a:off x="198967" y="6524625"/>
            <a:ext cx="196851" cy="12223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000">
                <a:solidFill>
                  <a:schemeClr val="bg1"/>
                </a:solidFill>
                <a:latin typeface="Tahoma" pitchFamily="34" charset="0"/>
                <a:cs typeface="Arial" charset="0"/>
              </a:defRPr>
            </a:lvl1pPr>
            <a:lvl2pPr marL="742950" indent="-285750" eaLnBrk="0" hangingPunct="0">
              <a:defRPr sz="1000">
                <a:solidFill>
                  <a:schemeClr val="bg1"/>
                </a:solidFill>
                <a:latin typeface="Tahoma" pitchFamily="34" charset="0"/>
                <a:cs typeface="Arial" charset="0"/>
              </a:defRPr>
            </a:lvl2pPr>
            <a:lvl3pPr marL="1143000" indent="-228600" eaLnBrk="0" hangingPunct="0">
              <a:defRPr sz="1000">
                <a:solidFill>
                  <a:schemeClr val="bg1"/>
                </a:solidFill>
                <a:latin typeface="Tahoma" pitchFamily="34" charset="0"/>
                <a:cs typeface="Arial" charset="0"/>
              </a:defRPr>
            </a:lvl3pPr>
            <a:lvl4pPr marL="1600200" indent="-228600" eaLnBrk="0" hangingPunct="0">
              <a:defRPr sz="1000">
                <a:solidFill>
                  <a:schemeClr val="bg1"/>
                </a:solidFill>
                <a:latin typeface="Tahoma" pitchFamily="34" charset="0"/>
                <a:cs typeface="Arial" charset="0"/>
              </a:defRPr>
            </a:lvl4pPr>
            <a:lvl5pPr marL="2057400" indent="-228600" eaLnBrk="0" hangingPunct="0">
              <a:defRPr sz="1000">
                <a:solidFill>
                  <a:schemeClr val="bg1"/>
                </a:solidFill>
                <a:latin typeface="Tahoma" pitchFamily="34" charset="0"/>
                <a:cs typeface="Arial" charset="0"/>
              </a:defRPr>
            </a:lvl5pPr>
            <a:lvl6pPr marL="2514600" indent="-228600" eaLnBrk="0" fontAlgn="base" hangingPunct="0">
              <a:spcBef>
                <a:spcPct val="0"/>
              </a:spcBef>
              <a:spcAft>
                <a:spcPct val="0"/>
              </a:spcAft>
              <a:defRPr sz="1000">
                <a:solidFill>
                  <a:schemeClr val="bg1"/>
                </a:solidFill>
                <a:latin typeface="Tahoma" pitchFamily="34" charset="0"/>
                <a:cs typeface="Arial" charset="0"/>
              </a:defRPr>
            </a:lvl6pPr>
            <a:lvl7pPr marL="2971800" indent="-228600" eaLnBrk="0" fontAlgn="base" hangingPunct="0">
              <a:spcBef>
                <a:spcPct val="0"/>
              </a:spcBef>
              <a:spcAft>
                <a:spcPct val="0"/>
              </a:spcAft>
              <a:defRPr sz="1000">
                <a:solidFill>
                  <a:schemeClr val="bg1"/>
                </a:solidFill>
                <a:latin typeface="Tahoma" pitchFamily="34" charset="0"/>
                <a:cs typeface="Arial" charset="0"/>
              </a:defRPr>
            </a:lvl7pPr>
            <a:lvl8pPr marL="3429000" indent="-228600" eaLnBrk="0" fontAlgn="base" hangingPunct="0">
              <a:spcBef>
                <a:spcPct val="0"/>
              </a:spcBef>
              <a:spcAft>
                <a:spcPct val="0"/>
              </a:spcAft>
              <a:defRPr sz="1000">
                <a:solidFill>
                  <a:schemeClr val="bg1"/>
                </a:solidFill>
                <a:latin typeface="Tahoma" pitchFamily="34" charset="0"/>
                <a:cs typeface="Arial" charset="0"/>
              </a:defRPr>
            </a:lvl8pPr>
            <a:lvl9pPr marL="3886200" indent="-228600" eaLnBrk="0" fontAlgn="base" hangingPunct="0">
              <a:spcBef>
                <a:spcPct val="0"/>
              </a:spcBef>
              <a:spcAft>
                <a:spcPct val="0"/>
              </a:spcAft>
              <a:defRPr sz="1000">
                <a:solidFill>
                  <a:schemeClr val="bg1"/>
                </a:solidFill>
                <a:latin typeface="Tahoma" pitchFamily="34" charset="0"/>
                <a:cs typeface="Arial" charset="0"/>
              </a:defRPr>
            </a:lvl9pPr>
          </a:lstStyle>
          <a:p>
            <a:pPr eaLnBrk="1" hangingPunct="1"/>
            <a:fld id="{848CCCEE-E568-4FA0-A8C6-7D620515D1D7}" type="slidenum">
              <a:rPr lang="en-US" altLang="it-IT" sz="800" smtClean="0"/>
              <a:pPr eaLnBrk="1" hangingPunct="1"/>
              <a:t>9</a:t>
            </a:fld>
            <a:endParaRPr lang="en-US" altLang="it-IT" sz="800" smtClean="0"/>
          </a:p>
        </p:txBody>
      </p:sp>
      <p:sp>
        <p:nvSpPr>
          <p:cNvPr id="5" name="CasellaDiTesto 4"/>
          <p:cNvSpPr txBox="1"/>
          <p:nvPr/>
        </p:nvSpPr>
        <p:spPr>
          <a:xfrm>
            <a:off x="706836" y="1055540"/>
            <a:ext cx="10191751" cy="7078861"/>
          </a:xfrm>
          <a:prstGeom prst="rect">
            <a:avLst/>
          </a:prstGeom>
          <a:noFill/>
        </p:spPr>
        <p:txBody>
          <a:bodyPr>
            <a:spAutoFit/>
          </a:bodyPr>
          <a:lstStyle/>
          <a:p>
            <a:pPr marL="190500" indent="-190500" algn="ctr">
              <a:defRPr/>
            </a:pPr>
            <a:r>
              <a:rPr lang="it-IT" sz="2200" dirty="0" smtClean="0">
                <a:solidFill>
                  <a:srgbClr val="002060"/>
                </a:solidFill>
                <a:latin typeface="Tahoma" panose="020B0604030504040204" pitchFamily="34" charset="0"/>
                <a:ea typeface="Tahoma" panose="020B0604030504040204" pitchFamily="34" charset="0"/>
                <a:cs typeface="Tahoma" panose="020B0604030504040204" pitchFamily="34" charset="0"/>
              </a:rPr>
              <a:t>I </a:t>
            </a:r>
            <a:r>
              <a:rPr lang="it-IT" sz="22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contratti collettivi nazionali, territoriali e aziendali</a:t>
            </a:r>
            <a:r>
              <a:rPr lang="it-IT" sz="2200" b="1" dirty="0" smtClean="0">
                <a:solidFill>
                  <a:srgbClr val="E74536"/>
                </a:solidFill>
                <a:latin typeface="Tahoma" panose="020B0604030504040204" pitchFamily="34" charset="0"/>
                <a:ea typeface="Tahoma" panose="020B0604030504040204" pitchFamily="34" charset="0"/>
                <a:cs typeface="Tahoma" panose="020B0604030504040204" pitchFamily="34" charset="0"/>
              </a:rPr>
              <a:t>*</a:t>
            </a:r>
            <a:r>
              <a:rPr lang="it-IT" sz="22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sz="2200" dirty="0" smtClean="0">
                <a:solidFill>
                  <a:srgbClr val="002060"/>
                </a:solidFill>
                <a:latin typeface="Tahoma" panose="020B0604030504040204" pitchFamily="34" charset="0"/>
                <a:ea typeface="Tahoma" panose="020B0604030504040204" pitchFamily="34" charset="0"/>
                <a:cs typeface="Tahoma" panose="020B0604030504040204" pitchFamily="34" charset="0"/>
              </a:rPr>
              <a:t>possono</a:t>
            </a:r>
          </a:p>
          <a:p>
            <a:pPr marL="190500" indent="-190500" algn="ctr">
              <a:defRPr/>
            </a:pPr>
            <a:endParaRPr lang="it-IT" sz="1700"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285750" indent="-285750">
              <a:buFont typeface="Wingdings" panose="05000000000000000000" pitchFamily="2" charset="2"/>
              <a:buChar char="§"/>
            </a:pPr>
            <a:r>
              <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intervenire a derogare sui </a:t>
            </a:r>
            <a:r>
              <a:rPr lang="it-IT" sz="1800" b="1" dirty="0">
                <a:solidFill>
                  <a:srgbClr val="002060"/>
                </a:solidFill>
                <a:latin typeface="Tahoma" panose="020B0604030504040204" pitchFamily="34" charset="0"/>
                <a:ea typeface="Tahoma" panose="020B0604030504040204" pitchFamily="34" charset="0"/>
                <a:cs typeface="Tahoma" panose="020B0604030504040204" pitchFamily="34" charset="0"/>
              </a:rPr>
              <a:t>limiti quantitativi </a:t>
            </a:r>
            <a:endPar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285750" indent="-285750">
              <a:buFont typeface="Wingdings" panose="05000000000000000000" pitchFamily="2" charset="2"/>
              <a:buChar char="§"/>
            </a:pPr>
            <a:endPar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1) sia in relazione </a:t>
            </a:r>
            <a:r>
              <a:rPr lang="it-IT" sz="1800" dirty="0" smtClean="0">
                <a:solidFill>
                  <a:srgbClr val="002060"/>
                </a:solidFill>
                <a:latin typeface="Tahoma" panose="020B0604030504040204" pitchFamily="34" charset="0"/>
                <a:ea typeface="Tahoma" panose="020B0604030504040204" pitchFamily="34" charset="0"/>
                <a:cs typeface="Tahoma" panose="020B0604030504040204" pitchFamily="34" charset="0"/>
              </a:rPr>
              <a:t>al </a:t>
            </a:r>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30% complessivo per la somministrazione a termine e il contratto a tempo determinato diretti (cfr. articolo 31 comma II </a:t>
            </a:r>
            <a:r>
              <a:rPr lang="it-IT" sz="1800" dirty="0" err="1">
                <a:solidFill>
                  <a:srgbClr val="002060"/>
                </a:solidFill>
                <a:latin typeface="Tahoma" panose="020B0604030504040204" pitchFamily="34" charset="0"/>
                <a:ea typeface="Tahoma" panose="020B0604030504040204" pitchFamily="34" charset="0"/>
                <a:cs typeface="Tahoma" panose="020B0604030504040204" pitchFamily="34" charset="0"/>
              </a:rPr>
              <a:t>Dlgs</a:t>
            </a:r>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 n. 81/2015);</a:t>
            </a:r>
          </a:p>
          <a:p>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
            </a:r>
            <a:b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br>
            <a:endParaRPr lang="it-IT" sz="1800"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r>
              <a:rPr lang="it-IT" sz="1800" dirty="0" smtClean="0">
                <a:solidFill>
                  <a:srgbClr val="002060"/>
                </a:solidFill>
                <a:latin typeface="Tahoma" panose="020B0604030504040204" pitchFamily="34" charset="0"/>
                <a:ea typeface="Tahoma" panose="020B0604030504040204" pitchFamily="34" charset="0"/>
                <a:cs typeface="Tahoma" panose="020B0604030504040204" pitchFamily="34" charset="0"/>
              </a:rPr>
              <a:t>2</a:t>
            </a:r>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 sia in relazione al 20% previsto per lo staff leasing (cfr. articolo 31 comma I </a:t>
            </a:r>
            <a:r>
              <a:rPr lang="it-IT" sz="1800" dirty="0" err="1">
                <a:solidFill>
                  <a:srgbClr val="002060"/>
                </a:solidFill>
                <a:latin typeface="Tahoma" panose="020B0604030504040204" pitchFamily="34" charset="0"/>
                <a:ea typeface="Tahoma" panose="020B0604030504040204" pitchFamily="34" charset="0"/>
                <a:cs typeface="Tahoma" panose="020B0604030504040204" pitchFamily="34" charset="0"/>
              </a:rPr>
              <a:t>Dlgs</a:t>
            </a:r>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 n. 81/2015); </a:t>
            </a:r>
            <a:b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br>
            <a:endPar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285750" indent="-285750">
              <a:buFont typeface="Wingdings" panose="05000000000000000000" pitchFamily="2" charset="2"/>
              <a:buChar char="§"/>
            </a:pPr>
            <a:r>
              <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intervenire a derogare sui </a:t>
            </a:r>
            <a:r>
              <a:rPr lang="it-IT" sz="1800" b="1" dirty="0">
                <a:solidFill>
                  <a:srgbClr val="002060"/>
                </a:solidFill>
                <a:latin typeface="Tahoma" panose="020B0604030504040204" pitchFamily="34" charset="0"/>
                <a:ea typeface="Tahoma" panose="020B0604030504040204" pitchFamily="34" charset="0"/>
                <a:cs typeface="Tahoma" panose="020B0604030504040204" pitchFamily="34" charset="0"/>
              </a:rPr>
              <a:t>limiti di durata (successione di contratti conclusi  per lo svolgimento di mansioni di pari livello e categoria legale</a:t>
            </a:r>
            <a:r>
              <a:rPr lang="it-IT" sz="18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a:t>
            </a:r>
          </a:p>
          <a:p>
            <a:pPr marL="285750" indent="-285750">
              <a:buFont typeface="Wingdings" panose="05000000000000000000" pitchFamily="2" charset="2"/>
              <a:buChar char="§"/>
            </a:pPr>
            <a:endParaRPr lang="it-IT" sz="1800" dirty="0" smtClean="0">
              <a:solidFill>
                <a:srgbClr val="002060"/>
              </a:solidFill>
              <a:latin typeface="Tahoma" panose="020B0604030504040204" pitchFamily="34" charset="0"/>
              <a:ea typeface="Tahoma" panose="020B0604030504040204" pitchFamily="34" charset="0"/>
              <a:cs typeface="Tahoma" panose="020B0604030504040204" pitchFamily="34" charset="0"/>
            </a:endParaRPr>
          </a:p>
          <a:p>
            <a: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t/>
            </a:r>
            <a:br>
              <a:rPr lang="it-IT" sz="1800" dirty="0">
                <a:solidFill>
                  <a:srgbClr val="002060"/>
                </a:solidFill>
                <a:latin typeface="Tahoma" panose="020B0604030504040204" pitchFamily="34" charset="0"/>
                <a:ea typeface="Tahoma" panose="020B0604030504040204" pitchFamily="34" charset="0"/>
                <a:cs typeface="Tahoma" panose="020B0604030504040204" pitchFamily="34" charset="0"/>
              </a:rPr>
            </a:br>
            <a:r>
              <a:rPr lang="it-IT" sz="1600" b="1" dirty="0" smtClean="0">
                <a:solidFill>
                  <a:srgbClr val="E74536"/>
                </a:solidFill>
                <a:latin typeface="Tahoma" panose="020B0604030504040204" pitchFamily="34" charset="0"/>
                <a:ea typeface="Tahoma" panose="020B0604030504040204" pitchFamily="34" charset="0"/>
                <a:cs typeface="Tahoma" panose="020B0604030504040204" pitchFamily="34" charset="0"/>
              </a:rPr>
              <a:t>*</a:t>
            </a:r>
            <a:r>
              <a:rPr lang="it-IT" sz="16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 </a:t>
            </a:r>
            <a:r>
              <a:rPr lang="it-IT" sz="1600" i="1" dirty="0">
                <a:solidFill>
                  <a:srgbClr val="002060"/>
                </a:solidFill>
                <a:latin typeface="Tahoma" panose="020B0604030504040204" pitchFamily="34" charset="0"/>
                <a:ea typeface="Tahoma" panose="020B0604030504040204" pitchFamily="34" charset="0"/>
                <a:cs typeface="Tahoma" panose="020B0604030504040204" pitchFamily="34" charset="0"/>
              </a:rPr>
              <a:t>ogni qualvolta nel D.lgs. 81/2015 </a:t>
            </a:r>
            <a:r>
              <a:rPr lang="it-IT" sz="16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si </a:t>
            </a:r>
            <a:r>
              <a:rPr lang="it-IT" sz="1600" i="1" dirty="0">
                <a:solidFill>
                  <a:srgbClr val="002060"/>
                </a:solidFill>
                <a:latin typeface="Tahoma" panose="020B0604030504040204" pitchFamily="34" charset="0"/>
                <a:ea typeface="Tahoma" panose="020B0604030504040204" pitchFamily="34" charset="0"/>
                <a:cs typeface="Tahoma" panose="020B0604030504040204" pitchFamily="34" charset="0"/>
              </a:rPr>
              <a:t>fa riferimento a </a:t>
            </a:r>
            <a:r>
              <a:rPr lang="it-IT" sz="1600" b="1" i="1" dirty="0">
                <a:solidFill>
                  <a:srgbClr val="002060"/>
                </a:solidFill>
                <a:latin typeface="Tahoma" panose="020B0604030504040204" pitchFamily="34" charset="0"/>
                <a:ea typeface="Tahoma" panose="020B0604030504040204" pitchFamily="34" charset="0"/>
                <a:cs typeface="Tahoma" panose="020B0604030504040204" pitchFamily="34" charset="0"/>
              </a:rPr>
              <a:t>"contratti collettivi", </a:t>
            </a:r>
            <a:r>
              <a:rPr lang="it-IT" sz="1600" i="1" dirty="0">
                <a:solidFill>
                  <a:srgbClr val="002060"/>
                </a:solidFill>
                <a:latin typeface="Tahoma" panose="020B0604030504040204" pitchFamily="34" charset="0"/>
                <a:ea typeface="Tahoma" panose="020B0604030504040204" pitchFamily="34" charset="0"/>
                <a:cs typeface="Tahoma" panose="020B0604030504040204" pitchFamily="34" charset="0"/>
              </a:rPr>
              <a:t>si intendono non solo i nazionali, ma anche </a:t>
            </a:r>
            <a:r>
              <a:rPr lang="it-IT" sz="16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i </a:t>
            </a:r>
            <a:r>
              <a:rPr 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«territoriali </a:t>
            </a:r>
            <a:r>
              <a:rPr 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o aziendali stipulati da associazioni sindacali comparativamente </a:t>
            </a:r>
            <a:r>
              <a:rPr 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più rappresentative </a:t>
            </a:r>
            <a:r>
              <a:rPr 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sul piano </a:t>
            </a:r>
            <a:r>
              <a:rPr 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nazionale» </a:t>
            </a:r>
            <a:r>
              <a:rPr lang="it-IT" sz="1600" i="1" dirty="0">
                <a:solidFill>
                  <a:srgbClr val="002060"/>
                </a:solidFill>
                <a:latin typeface="Tahoma" panose="020B0604030504040204" pitchFamily="34" charset="0"/>
                <a:ea typeface="Tahoma" panose="020B0604030504040204" pitchFamily="34" charset="0"/>
                <a:cs typeface="Tahoma" panose="020B0604030504040204" pitchFamily="34" charset="0"/>
              </a:rPr>
              <a:t>e i </a:t>
            </a:r>
            <a:r>
              <a:rPr lang="it-IT" sz="1600" i="1" dirty="0" smtClean="0">
                <a:solidFill>
                  <a:srgbClr val="002060"/>
                </a:solidFill>
                <a:latin typeface="Tahoma" panose="020B0604030504040204" pitchFamily="34" charset="0"/>
                <a:ea typeface="Tahoma" panose="020B0604030504040204" pitchFamily="34" charset="0"/>
                <a:cs typeface="Tahoma" panose="020B0604030504040204" pitchFamily="34" charset="0"/>
              </a:rPr>
              <a:t>«</a:t>
            </a:r>
            <a:r>
              <a:rPr 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contratti </a:t>
            </a:r>
            <a:r>
              <a:rPr lang="it-IT" sz="1600" dirty="0">
                <a:solidFill>
                  <a:srgbClr val="002060"/>
                </a:solidFill>
                <a:latin typeface="Tahoma" panose="020B0604030504040204" pitchFamily="34" charset="0"/>
                <a:ea typeface="Tahoma" panose="020B0604030504040204" pitchFamily="34" charset="0"/>
                <a:cs typeface="Tahoma" panose="020B0604030504040204" pitchFamily="34" charset="0"/>
              </a:rPr>
              <a:t>collettivi aziendali stipulati dalle loro rappresentanze sindacali aziendali ovvero dalla rappresentanza sindacale </a:t>
            </a:r>
            <a:r>
              <a:rPr lang="it-IT" sz="1600" dirty="0" smtClean="0">
                <a:solidFill>
                  <a:srgbClr val="002060"/>
                </a:solidFill>
                <a:latin typeface="Tahoma" panose="020B0604030504040204" pitchFamily="34" charset="0"/>
                <a:ea typeface="Tahoma" panose="020B0604030504040204" pitchFamily="34" charset="0"/>
                <a:cs typeface="Tahoma" panose="020B0604030504040204" pitchFamily="34" charset="0"/>
              </a:rPr>
              <a:t>unitaria» </a:t>
            </a:r>
            <a:r>
              <a:rPr lang="it-IT" sz="1600" b="1" dirty="0" smtClean="0">
                <a:solidFill>
                  <a:srgbClr val="002060"/>
                </a:solidFill>
                <a:latin typeface="Tahoma" panose="020B0604030504040204" pitchFamily="34" charset="0"/>
                <a:ea typeface="Tahoma" panose="020B0604030504040204" pitchFamily="34" charset="0"/>
                <a:cs typeface="Tahoma" panose="020B0604030504040204" pitchFamily="34" charset="0"/>
              </a:rPr>
              <a:t>(cfr. art. 51-che fa comunque salve diverse specifiche previsioni).</a:t>
            </a:r>
            <a:endParaRPr lang="it-IT" sz="1600" b="1" dirty="0">
              <a:solidFill>
                <a:srgbClr val="002060"/>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endParaRPr lang="it-IT" sz="1700" dirty="0" smtClean="0">
              <a:solidFill>
                <a:srgbClr val="0F1941"/>
              </a:solidFill>
              <a:latin typeface="Tahoma" panose="020B0604030504040204" pitchFamily="34" charset="0"/>
              <a:ea typeface="Tahoma" panose="020B0604030504040204" pitchFamily="34" charset="0"/>
              <a:cs typeface="Tahoma" panose="020B0604030504040204" pitchFamily="34" charset="0"/>
            </a:endParaRPr>
          </a:p>
          <a:p>
            <a:pPr marL="190500" indent="-190500">
              <a:defRPr/>
            </a:pPr>
            <a:r>
              <a:rPr lang="it-IT" sz="1700" dirty="0" smtClean="0">
                <a:solidFill>
                  <a:srgbClr val="0F1941"/>
                </a:solidFill>
                <a:latin typeface="Tahoma" panose="020B0604030504040204" pitchFamily="34" charset="0"/>
                <a:ea typeface="Tahoma" panose="020B0604030504040204" pitchFamily="34" charset="0"/>
                <a:cs typeface="Tahoma" panose="020B0604030504040204" pitchFamily="34" charset="0"/>
              </a:rPr>
              <a:t> </a:t>
            </a:r>
            <a:endParaRPr lang="en-GB" sz="1700" dirty="0">
              <a:solidFill>
                <a:srgbClr val="0F1941"/>
              </a:solidFill>
              <a:latin typeface="Tahoma" panose="020B0604030504040204" pitchFamily="34" charset="0"/>
              <a:ea typeface="Tahoma" panose="020B0604030504040204" pitchFamily="34" charset="0"/>
              <a:cs typeface="Tahoma" panose="020B0604030504040204" pitchFamily="34" charset="0"/>
            </a:endParaRPr>
          </a:p>
        </p:txBody>
      </p:sp>
      <p:sp>
        <p:nvSpPr>
          <p:cNvPr id="2" name="Rettangolo 1"/>
          <p:cNvSpPr/>
          <p:nvPr/>
        </p:nvSpPr>
        <p:spPr>
          <a:xfrm>
            <a:off x="11266987" y="6424262"/>
            <a:ext cx="325730" cy="246221"/>
          </a:xfrm>
          <a:prstGeom prst="rect">
            <a:avLst/>
          </a:prstGeom>
        </p:spPr>
        <p:txBody>
          <a:bodyPr wrap="none">
            <a:spAutoFit/>
          </a:bodyPr>
          <a:lstStyle/>
          <a:p>
            <a:fld id="{2A90DB4D-325A-4305-ABF4-0910C1AC2AD1}" type="slidenum">
              <a:rPr lang="en-US" sz="1000">
                <a:solidFill>
                  <a:srgbClr val="CDCDCD"/>
                </a:solidFill>
              </a:rPr>
              <a:pPr/>
              <a:t>9</a:t>
            </a:fld>
            <a:endParaRPr lang="it-IT" sz="1000" dirty="0">
              <a:solidFill>
                <a:srgbClr val="CDCDCD"/>
              </a:solidFill>
            </a:endParaRPr>
          </a:p>
        </p:txBody>
      </p:sp>
    </p:spTree>
    <p:extLst>
      <p:ext uri="{BB962C8B-B14F-4D97-AF65-F5344CB8AC3E}">
        <p14:creationId xmlns:p14="http://schemas.microsoft.com/office/powerpoint/2010/main" val="3942663850"/>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4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Randsta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Randstad blue">
      <a:srgbClr val="2175D9"/>
    </a:custClr>
    <a:custClr name="Randstad dark blue">
      <a:srgbClr val="0F1941"/>
    </a:custClr>
    <a:custClr name="Randstad turquoise">
      <a:srgbClr val="6BA5B4"/>
    </a:custClr>
    <a:custClr name="Randstad cream">
      <a:srgbClr val="F7F5F0"/>
    </a:custClr>
    <a:custClr name="Randstad red">
      <a:srgbClr val="E74536"/>
    </a:custClr>
    <a:custClr name="Randstad yellow">
      <a:srgbClr val="FFB511"/>
    </a:custClr>
    <a:custClr>
      <a:srgbClr val="FFFFFF"/>
    </a:custClr>
    <a:custClr name="White">
      <a:srgbClr val="FFFFFF"/>
    </a:custClr>
    <a:custClr name="Black">
      <a:srgbClr val="000000"/>
    </a:custClr>
    <a:custClr name="Grey">
      <a:srgbClr val="CDCDCD"/>
    </a:custClr>
    <a:custClr name="Randstad blue 70%">
      <a:srgbClr val="639EE4"/>
    </a:custClr>
    <a:custClr name="Randstad dark blue 70%">
      <a:srgbClr val="575E7A"/>
    </a:custClr>
    <a:custClr name="Randstad turquoise 60%">
      <a:srgbClr val="A6C9D2"/>
    </a:custClr>
    <a:custClr name="Randstad red 70%">
      <a:srgbClr val="E87C6F"/>
    </a:custClr>
    <a:custClr name="Randstad yellow 60%">
      <a:srgbClr val="FFD370"/>
    </a:custClr>
  </a:custClr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Randsta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Randstad blue">
      <a:srgbClr val="2175D9"/>
    </a:custClr>
    <a:custClr name="Randstad dark blue">
      <a:srgbClr val="0F1941"/>
    </a:custClr>
    <a:custClr name="Randstad turquoise">
      <a:srgbClr val="6BA5B4"/>
    </a:custClr>
    <a:custClr name="Randstad cream">
      <a:srgbClr val="F7F5F0"/>
    </a:custClr>
    <a:custClr name="Randstad red">
      <a:srgbClr val="E74536"/>
    </a:custClr>
    <a:custClr name="Randstad yellow">
      <a:srgbClr val="FFB511"/>
    </a:custClr>
    <a:custClr>
      <a:srgbClr val="FFFFFF"/>
    </a:custClr>
    <a:custClr name="White">
      <a:srgbClr val="FFFFFF"/>
    </a:custClr>
    <a:custClr name="Black">
      <a:srgbClr val="000000"/>
    </a:custClr>
    <a:custClr name="Grey">
      <a:srgbClr val="CDCDCD"/>
    </a:custClr>
    <a:custClr name="Randstad blue 70%">
      <a:srgbClr val="639EE4"/>
    </a:custClr>
    <a:custClr name="Randstad dark blue 70%">
      <a:srgbClr val="575E7A"/>
    </a:custClr>
    <a:custClr name="Randstad turquoise 60%">
      <a:srgbClr val="A6C9D2"/>
    </a:custClr>
    <a:custClr name="Randstad red 70%">
      <a:srgbClr val="E87C6F"/>
    </a:custClr>
    <a:custClr name="Randstad yellow 60%">
      <a:srgbClr val="FFD370"/>
    </a:custClr>
  </a:custClr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3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Randsta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Randstad blue">
      <a:srgbClr val="2175D9"/>
    </a:custClr>
    <a:custClr name="Randstad dark blue">
      <a:srgbClr val="0F1941"/>
    </a:custClr>
    <a:custClr name="Randstad turquoise">
      <a:srgbClr val="6BA5B4"/>
    </a:custClr>
    <a:custClr name="Randstad cream">
      <a:srgbClr val="F7F5F0"/>
    </a:custClr>
    <a:custClr name="Randstad red">
      <a:srgbClr val="E74536"/>
    </a:custClr>
    <a:custClr name="Randstad yellow">
      <a:srgbClr val="FFB511"/>
    </a:custClr>
    <a:custClr>
      <a:srgbClr val="FFFFFF"/>
    </a:custClr>
    <a:custClr name="White">
      <a:srgbClr val="FFFFFF"/>
    </a:custClr>
    <a:custClr name="Black">
      <a:srgbClr val="000000"/>
    </a:custClr>
    <a:custClr name="Grey">
      <a:srgbClr val="CDCDCD"/>
    </a:custClr>
    <a:custClr name="Randstad blue 70%">
      <a:srgbClr val="639EE4"/>
    </a:custClr>
    <a:custClr name="Randstad dark blue 70%">
      <a:srgbClr val="575E7A"/>
    </a:custClr>
    <a:custClr name="Randstad turquoise 60%">
      <a:srgbClr val="A6C9D2"/>
    </a:custClr>
    <a:custClr name="Randstad red 70%">
      <a:srgbClr val="E87C6F"/>
    </a:custClr>
    <a:custClr name="Randstad yellow 60%">
      <a:srgbClr val="FFD370"/>
    </a:custClr>
  </a:custClr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Struttura ">
  <a:themeElements>
    <a:clrScheme name="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Struttura ">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chemeClr val="tx1"/>
            </a:solidFill>
            <a:effectLst/>
            <a:latin typeface="Arial" charset="0"/>
          </a:defRPr>
        </a:defPPr>
      </a:lstStyle>
    </a:lnDef>
  </a:objectDefaults>
  <a:extraClrSchemeLst>
    <a:extraClrScheme>
      <a:clrScheme name="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truttura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Struttura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truttura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Struttura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Struttura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Struttura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Struttura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Struttura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Struttura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Struttura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truttura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Randsta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Randstad blue">
      <a:srgbClr val="2175D9"/>
    </a:custClr>
    <a:custClr name="Randstad dark blue">
      <a:srgbClr val="0F1941"/>
    </a:custClr>
    <a:custClr name="Randstad turquoise">
      <a:srgbClr val="6BA5B4"/>
    </a:custClr>
    <a:custClr name="Randstad cream">
      <a:srgbClr val="F7F5F0"/>
    </a:custClr>
    <a:custClr name="Randstad red">
      <a:srgbClr val="E74536"/>
    </a:custClr>
    <a:custClr name="Randstad yellow">
      <a:srgbClr val="FFB511"/>
    </a:custClr>
    <a:custClr>
      <a:srgbClr val="FFFFFF"/>
    </a:custClr>
    <a:custClr name="White">
      <a:srgbClr val="FFFFFF"/>
    </a:custClr>
    <a:custClr name="Black">
      <a:srgbClr val="000000"/>
    </a:custClr>
    <a:custClr name="Grey">
      <a:srgbClr val="CDCDCD"/>
    </a:custClr>
    <a:custClr name="Randstad blue 70%">
      <a:srgbClr val="639EE4"/>
    </a:custClr>
    <a:custClr name="Randstad dark blue 70%">
      <a:srgbClr val="575E7A"/>
    </a:custClr>
    <a:custClr name="Randstad turquoise 60%">
      <a:srgbClr val="A6C9D2"/>
    </a:custClr>
    <a:custClr name="Randstad red 70%">
      <a:srgbClr val="E87C6F"/>
    </a:custClr>
    <a:custClr name="Randstad yellow 60%">
      <a:srgbClr val="FFD370"/>
    </a:custClr>
  </a:custClr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5_Office Theme">
  <a:themeElements>
    <a:clrScheme name="Randstad 2017">
      <a:dk1>
        <a:srgbClr val="0F1941"/>
      </a:dk1>
      <a:lt1>
        <a:srgbClr val="FFFFFF"/>
      </a:lt1>
      <a:dk2>
        <a:srgbClr val="2175D9"/>
      </a:dk2>
      <a:lt2>
        <a:srgbClr val="F7F5F0"/>
      </a:lt2>
      <a:accent1>
        <a:srgbClr val="2175D9"/>
      </a:accent1>
      <a:accent2>
        <a:srgbClr val="0F1941"/>
      </a:accent2>
      <a:accent3>
        <a:srgbClr val="6BA5B4"/>
      </a:accent3>
      <a:accent4>
        <a:srgbClr val="E74536"/>
      </a:accent4>
      <a:accent5>
        <a:srgbClr val="FFB511"/>
      </a:accent5>
      <a:accent6>
        <a:srgbClr val="639EE4"/>
      </a:accent6>
      <a:hlink>
        <a:srgbClr val="FFB511"/>
      </a:hlink>
      <a:folHlink>
        <a:srgbClr val="E74536"/>
      </a:folHlink>
    </a:clrScheme>
    <a:fontScheme name="Randsta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Randstad blue">
      <a:srgbClr val="2175D9"/>
    </a:custClr>
    <a:custClr name="Randstad dark blue">
      <a:srgbClr val="0F1941"/>
    </a:custClr>
    <a:custClr name="Randstad turquoise">
      <a:srgbClr val="6BA5B4"/>
    </a:custClr>
    <a:custClr name="Randstad cream">
      <a:srgbClr val="F7F5F0"/>
    </a:custClr>
    <a:custClr name="Randstad red">
      <a:srgbClr val="E74536"/>
    </a:custClr>
    <a:custClr name="Randstad yellow">
      <a:srgbClr val="FFB511"/>
    </a:custClr>
    <a:custClr>
      <a:srgbClr val="FFFFFF"/>
    </a:custClr>
    <a:custClr name="White">
      <a:srgbClr val="FFFFFF"/>
    </a:custClr>
    <a:custClr name="Black">
      <a:srgbClr val="000000"/>
    </a:custClr>
    <a:custClr name="Grey">
      <a:srgbClr val="CDCDCD"/>
    </a:custClr>
    <a:custClr name="Randstad blue 70%">
      <a:srgbClr val="639EE4"/>
    </a:custClr>
    <a:custClr name="Randstad dark blue 70%">
      <a:srgbClr val="575E7A"/>
    </a:custClr>
    <a:custClr name="Randstad turquoise 60%">
      <a:srgbClr val="A6C9D2"/>
    </a:custClr>
    <a:custClr name="Randstad red 70%">
      <a:srgbClr val="E87C6F"/>
    </a:custClr>
    <a:custClr name="Randstad yellow 60%">
      <a:srgbClr val="FFD370"/>
    </a:custClr>
  </a:custClr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1_Struttura ">
  <a:themeElements>
    <a:clrScheme name="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Struttura ">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chemeClr val="tx1"/>
            </a:solidFill>
            <a:effectLst/>
            <a:latin typeface="Arial" charset="0"/>
          </a:defRPr>
        </a:defPPr>
      </a:lstStyle>
    </a:lnDef>
  </a:objectDefaults>
  <a:extraClrSchemeLst>
    <a:extraClrScheme>
      <a:clrScheme name="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truttura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Struttura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truttura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Struttura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Struttura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Struttura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Struttura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Struttura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Struttura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Struttura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truttura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708</TotalTime>
  <Words>4026</Words>
  <Application>Microsoft Office PowerPoint</Application>
  <PresentationFormat>Personalizzato</PresentationFormat>
  <Paragraphs>606</Paragraphs>
  <Slides>36</Slides>
  <Notes>19</Notes>
  <HiddenSlides>0</HiddenSlides>
  <MMClips>0</MMClips>
  <ScaleCrop>false</ScaleCrop>
  <HeadingPairs>
    <vt:vector size="8" baseType="variant">
      <vt:variant>
        <vt:lpstr>Caratteri utilizzati</vt:lpstr>
      </vt:variant>
      <vt:variant>
        <vt:i4>5</vt:i4>
      </vt:variant>
      <vt:variant>
        <vt:lpstr>Tema</vt:lpstr>
      </vt:variant>
      <vt:variant>
        <vt:i4>10</vt:i4>
      </vt:variant>
      <vt:variant>
        <vt:lpstr>Server OLE incorporati</vt:lpstr>
      </vt:variant>
      <vt:variant>
        <vt:i4>1</vt:i4>
      </vt:variant>
      <vt:variant>
        <vt:lpstr>Titoli diapositive</vt:lpstr>
      </vt:variant>
      <vt:variant>
        <vt:i4>36</vt:i4>
      </vt:variant>
    </vt:vector>
  </HeadingPairs>
  <TitlesOfParts>
    <vt:vector size="52" baseType="lpstr">
      <vt:lpstr>Arial</vt:lpstr>
      <vt:lpstr>StarSymbol</vt:lpstr>
      <vt:lpstr>Tahoma</vt:lpstr>
      <vt:lpstr>Wingdings</vt:lpstr>
      <vt:lpstr>Calibri</vt:lpstr>
      <vt:lpstr>1_Office Theme</vt:lpstr>
      <vt:lpstr>Office Theme</vt:lpstr>
      <vt:lpstr>2_Office Theme</vt:lpstr>
      <vt:lpstr>3_Office Theme</vt:lpstr>
      <vt:lpstr>Struttura </vt:lpstr>
      <vt:lpstr>4_Office Theme</vt:lpstr>
      <vt:lpstr>6_Office Theme</vt:lpstr>
      <vt:lpstr>5_Office Theme</vt:lpstr>
      <vt:lpstr>1_Struttura </vt:lpstr>
      <vt:lpstr>14_Office Theme</vt:lpstr>
      <vt:lpstr>Immagine bitmap</vt:lpstr>
      <vt:lpstr>Cosa prevede il nuovo scenario normativo in materia di flessibilità  ed incentivi al lavoro a disposizione delle imprese</vt:lpstr>
      <vt:lpstr>indice</vt:lpstr>
      <vt:lpstr> decreto dignità (D.L. n. 87/2018, conv. in Legge  n. 96/2018) </vt:lpstr>
      <vt:lpstr>decreto dignità… </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 Gli spazi di intervento della contrattazione collettiva-art 8 decreto legge 138/2011 deroghe consentite. </vt:lpstr>
      <vt:lpstr>Presentazione standard di PowerPoint</vt:lpstr>
      <vt:lpstr>il rinnovo del Ccnl delle Agenzie  per il lavoro…</vt:lpstr>
      <vt:lpstr>Il rinnovo del Ccnl delle Agenzie per il lavoro  </vt:lpstr>
      <vt:lpstr>Il rinnovo del Ccnl delle Agenzie per il lavoro  </vt:lpstr>
      <vt:lpstr>Il rinnovo del Ccnl delle Agenzie per il lavoro  </vt:lpstr>
      <vt:lpstr>staff leasing  - apprendistato  e mog  </vt:lpstr>
      <vt:lpstr>staff leasing. (art. 31, d.lgs. n. 81/2015, adottato in attuazione della legge delega n. 183/2014, cd jobs act)</vt:lpstr>
      <vt:lpstr>Presentazione standard di PowerPoint</vt:lpstr>
      <vt:lpstr>staff leasing. i vantaggi per l’utilizzatore. </vt:lpstr>
      <vt:lpstr>staff leasing. i vantaggi per il lavoratore. </vt:lpstr>
      <vt:lpstr>tipologie e finalità dell’apprendistato.</vt:lpstr>
      <vt:lpstr>apprendistato = progetto aziendale. </vt:lpstr>
      <vt:lpstr>apprendistato II livello (Art. 44 D.lgs. n. 81/2015). apprendistato professionalizzante o contratto di mestiere.</vt:lpstr>
      <vt:lpstr>vantaggi contrattuali. </vt:lpstr>
      <vt:lpstr>apprendistato in somministrazione.  i servizi randstad. </vt:lpstr>
      <vt:lpstr>Mog-somministrazione con monte orario garantito (I)  </vt:lpstr>
      <vt:lpstr>Mog-somministrazione con monte orario garantito (II)  </vt:lpstr>
      <vt:lpstr>Mog-somministrazione con monte orario garantito (III) Novità accordo di rinnovo del 21 dicembre 2018    </vt:lpstr>
      <vt:lpstr>Mog-somministrazione con monte orario garantito (IV)  </vt:lpstr>
      <vt:lpstr>Mog-somministrazione con monte orario garantito (V)  </vt:lpstr>
      <vt:lpstr>Incentivi per le aziende…</vt:lpstr>
      <vt:lpstr>Il quadro degli incentivi (I)   </vt:lpstr>
      <vt:lpstr>Il quadro degli incentivi (II)   </vt:lpstr>
      <vt:lpstr>Il quadro degli incentivi (III)   </vt:lpstr>
      <vt:lpstr>Presentazione standard di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“Necessary to have”</dc:title>
  <dc:creator>Chiarelli,  Sabrina</dc:creator>
  <cp:lastModifiedBy>Chiarelli,  Sabrina</cp:lastModifiedBy>
  <cp:revision>89</cp:revision>
  <cp:lastPrinted>2019-03-28T13:29:35Z</cp:lastPrinted>
  <dcterms:modified xsi:type="dcterms:W3CDTF">2019-03-30T12:49:14Z</dcterms:modified>
</cp:coreProperties>
</file>